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93" r:id="rId2"/>
    <p:sldId id="2565" r:id="rId3"/>
    <p:sldId id="2594" r:id="rId4"/>
    <p:sldId id="2574" r:id="rId5"/>
    <p:sldId id="2598" r:id="rId6"/>
    <p:sldId id="2599" r:id="rId7"/>
    <p:sldId id="2573" r:id="rId8"/>
    <p:sldId id="2583" r:id="rId9"/>
    <p:sldId id="2595" r:id="rId10"/>
    <p:sldId id="2596" r:id="rId11"/>
    <p:sldId id="2597" r:id="rId12"/>
    <p:sldId id="2580" r:id="rId13"/>
    <p:sldId id="2587" r:id="rId14"/>
    <p:sldId id="2591" r:id="rId15"/>
    <p:sldId id="259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nnual IT User Access Audit and Compliance at UNB" id="{F724C21D-6497-43AA-BDFA-3F26E200502E}">
          <p14:sldIdLst>
            <p14:sldId id="2593"/>
          </p14:sldIdLst>
        </p14:section>
        <p14:section name="Importance of Annual User Access Audits" id="{44ECFE32-B6F0-4CB3-BC6C-BAB162304502}">
          <p14:sldIdLst>
            <p14:sldId id="2565"/>
            <p14:sldId id="2594"/>
            <p14:sldId id="2574"/>
            <p14:sldId id="2598"/>
            <p14:sldId id="2599"/>
            <p14:sldId id="2573"/>
          </p14:sldIdLst>
        </p14:section>
        <p14:section name="Final Certification and Compliance Reporting" id="{4D99636B-2BCB-4D31-849D-3304807A1F64}">
          <p14:sldIdLst>
            <p14:sldId id="2583"/>
            <p14:sldId id="2595"/>
            <p14:sldId id="2596"/>
            <p14:sldId id="2597"/>
            <p14:sldId id="2580"/>
          </p14:sldIdLst>
        </p14:section>
        <p14:section name="Session Agenda and Engagement Strategies" id="{DF55DA44-B852-40F8-9EFF-F623BA4BBB9B}">
          <p14:sldIdLst>
            <p14:sldId id="2587"/>
          </p14:sldIdLst>
        </p14:section>
        <p14:section name="Expected Takeaways for Attendees" id="{FAE9D9EE-F047-4FFA-BDAD-F54BE25C5DA9}">
          <p14:sldIdLst>
            <p14:sldId id="2591"/>
            <p14:sldId id="2592"/>
          </p14:sldIdLst>
        </p14:section>
        <p14:section name="Conclusion" id="{E4297BF1-656B-462B-99CD-10D7FEC6716D}">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C6214-A69E-44A3-83C2-3F065D5E8483}" v="238" dt="2025-10-08T23:54:55.8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71" d="100"/>
          <a:sy n="71" d="100"/>
        </p:scale>
        <p:origin x="1049" y="259"/>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diagrams/_rels/data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1E4998-E2B9-4C98-8749-8E37ED7473F7}" type="doc">
      <dgm:prSet loTypeId="urn:microsoft.com/office/officeart/2024/3/layout/verticalVisualTextBlock1" loCatId="Picture" qsTypeId="urn:microsoft.com/office/officeart/2005/8/quickstyle/simple4" qsCatId="simple" csTypeId="urn:microsoft.com/office/officeart/2005/8/colors/accent0_2" csCatId="mainScheme" phldr="1"/>
      <dgm:spPr/>
      <dgm:t>
        <a:bodyPr/>
        <a:lstStyle/>
        <a:p>
          <a:endParaRPr lang="en-CA"/>
        </a:p>
      </dgm:t>
    </dgm:pt>
    <dgm:pt modelId="{130490D3-9EE6-4AA1-BBE9-613ADB86DE6B}">
      <dgm:prSet custT="1"/>
      <dgm:spPr/>
      <dgm:t>
        <a:bodyPr/>
        <a:lstStyle/>
        <a:p>
          <a:pPr>
            <a:lnSpc>
              <a:spcPct val="100000"/>
            </a:lnSpc>
            <a:defRPr b="1"/>
          </a:pPr>
          <a:r>
            <a:rPr lang="en-CA" sz="2400" dirty="0"/>
            <a:t>ERP Access Management</a:t>
          </a:r>
        </a:p>
      </dgm:t>
    </dgm:pt>
    <dgm:pt modelId="{F9D86CF0-0299-496E-8CA9-7AB1CB00A0F2}" type="parTrans" cxnId="{7CFDFF35-349F-4884-9379-A6C1B29D125C}">
      <dgm:prSet/>
      <dgm:spPr/>
      <dgm:t>
        <a:bodyPr/>
        <a:lstStyle/>
        <a:p>
          <a:endParaRPr lang="en-CA"/>
        </a:p>
      </dgm:t>
    </dgm:pt>
    <dgm:pt modelId="{EAEF401C-8C77-4279-998F-618D69668749}" type="sibTrans" cxnId="{7CFDFF35-349F-4884-9379-A6C1B29D125C}">
      <dgm:prSet/>
      <dgm:spPr/>
      <dgm:t>
        <a:bodyPr/>
        <a:lstStyle/>
        <a:p>
          <a:pPr>
            <a:lnSpc>
              <a:spcPct val="100000"/>
            </a:lnSpc>
            <a:defRPr b="1"/>
          </a:pPr>
          <a:endParaRPr lang="en-CA"/>
        </a:p>
      </dgm:t>
    </dgm:pt>
    <dgm:pt modelId="{0C3AA231-9F02-4BB1-A2E9-AB7309A51329}">
      <dgm:prSet custT="1"/>
      <dgm:spPr/>
      <dgm:t>
        <a:bodyPr/>
        <a:lstStyle/>
        <a:p>
          <a:pPr>
            <a:lnSpc>
              <a:spcPct val="100000"/>
            </a:lnSpc>
          </a:pPr>
          <a:r>
            <a:rPr lang="en-US" sz="1800" dirty="0"/>
            <a:t>Helps keep our systems and data secure, which protects not just UNB as an institution, but also our students, faculty, and staff.</a:t>
          </a:r>
          <a:endParaRPr lang="en-CA" sz="1800" dirty="0"/>
        </a:p>
      </dgm:t>
    </dgm:pt>
    <dgm:pt modelId="{35320421-C14E-4AC1-9B5B-0EF399D63FD4}" type="parTrans" cxnId="{F2973F25-CC75-480A-822F-D05BA8AFE065}">
      <dgm:prSet/>
      <dgm:spPr/>
      <dgm:t>
        <a:bodyPr/>
        <a:lstStyle/>
        <a:p>
          <a:endParaRPr lang="en-CA"/>
        </a:p>
      </dgm:t>
    </dgm:pt>
    <dgm:pt modelId="{A54B6D35-9BBC-47BF-BB5B-7FAFABA2717C}" type="sibTrans" cxnId="{F2973F25-CC75-480A-822F-D05BA8AFE065}">
      <dgm:prSet/>
      <dgm:spPr/>
      <dgm:t>
        <a:bodyPr/>
        <a:lstStyle/>
        <a:p>
          <a:endParaRPr lang="en-CA"/>
        </a:p>
      </dgm:t>
    </dgm:pt>
    <dgm:pt modelId="{99781B8E-15FB-46AA-A3FA-38E300C12046}">
      <dgm:prSet custT="1"/>
      <dgm:spPr/>
      <dgm:t>
        <a:bodyPr/>
        <a:lstStyle/>
        <a:p>
          <a:pPr>
            <a:lnSpc>
              <a:spcPct val="100000"/>
            </a:lnSpc>
            <a:defRPr b="1"/>
          </a:pPr>
          <a:r>
            <a:rPr lang="en-CA" sz="2400" dirty="0"/>
            <a:t>User Access Control</a:t>
          </a:r>
        </a:p>
      </dgm:t>
    </dgm:pt>
    <dgm:pt modelId="{32CC17AB-858E-410C-8CC5-7BCD4016EBD1}" type="parTrans" cxnId="{048BFA2B-5906-42A5-A2BE-07A91AB09066}">
      <dgm:prSet/>
      <dgm:spPr/>
      <dgm:t>
        <a:bodyPr/>
        <a:lstStyle/>
        <a:p>
          <a:endParaRPr lang="en-CA"/>
        </a:p>
      </dgm:t>
    </dgm:pt>
    <dgm:pt modelId="{CCC8CABD-9B15-40AE-9B30-C21F83AB3700}" type="sibTrans" cxnId="{048BFA2B-5906-42A5-A2BE-07A91AB09066}">
      <dgm:prSet/>
      <dgm:spPr/>
      <dgm:t>
        <a:bodyPr/>
        <a:lstStyle/>
        <a:p>
          <a:pPr>
            <a:lnSpc>
              <a:spcPct val="100000"/>
            </a:lnSpc>
            <a:defRPr b="1"/>
          </a:pPr>
          <a:endParaRPr lang="en-CA"/>
        </a:p>
      </dgm:t>
    </dgm:pt>
    <dgm:pt modelId="{7B5BD5E7-29FF-4F83-A0ED-140783C9A71D}">
      <dgm:prSet custT="1"/>
      <dgm:spPr/>
      <dgm:t>
        <a:bodyPr/>
        <a:lstStyle/>
        <a:p>
          <a:pPr>
            <a:lnSpc>
              <a:spcPct val="100000"/>
            </a:lnSpc>
          </a:pPr>
          <a:r>
            <a:rPr lang="en-US" sz="1800" dirty="0"/>
            <a:t>Helps ensure everyone has the right tools and information to do their job—no more, no less.</a:t>
          </a:r>
          <a:endParaRPr lang="en-CA" sz="1400" dirty="0"/>
        </a:p>
      </dgm:t>
    </dgm:pt>
    <dgm:pt modelId="{310AB68E-13A9-4439-A6D1-1FFFEA27D790}" type="parTrans" cxnId="{A0A86B1E-6744-4EBD-9930-E5A7C2BA4E94}">
      <dgm:prSet/>
      <dgm:spPr/>
      <dgm:t>
        <a:bodyPr/>
        <a:lstStyle/>
        <a:p>
          <a:endParaRPr lang="en-CA"/>
        </a:p>
      </dgm:t>
    </dgm:pt>
    <dgm:pt modelId="{76AB94DF-01D6-4A88-9729-B47861DAAE43}" type="sibTrans" cxnId="{A0A86B1E-6744-4EBD-9930-E5A7C2BA4E94}">
      <dgm:prSet/>
      <dgm:spPr/>
      <dgm:t>
        <a:bodyPr/>
        <a:lstStyle/>
        <a:p>
          <a:endParaRPr lang="en-CA"/>
        </a:p>
      </dgm:t>
    </dgm:pt>
    <dgm:pt modelId="{082798EA-1667-4760-AD1F-49B61447A66B}">
      <dgm:prSet custT="1"/>
      <dgm:spPr/>
      <dgm:t>
        <a:bodyPr/>
        <a:lstStyle/>
        <a:p>
          <a:pPr>
            <a:lnSpc>
              <a:spcPct val="100000"/>
            </a:lnSpc>
            <a:defRPr b="1"/>
          </a:pPr>
          <a:r>
            <a:rPr lang="en-CA" sz="2400" dirty="0"/>
            <a:t>Financial Controls</a:t>
          </a:r>
        </a:p>
      </dgm:t>
    </dgm:pt>
    <dgm:pt modelId="{83435F7C-61CE-4318-9E4F-3FD88001AEC5}" type="parTrans" cxnId="{9B5A11A7-A855-4245-84FD-79809C590518}">
      <dgm:prSet/>
      <dgm:spPr/>
      <dgm:t>
        <a:bodyPr/>
        <a:lstStyle/>
        <a:p>
          <a:endParaRPr lang="en-CA"/>
        </a:p>
      </dgm:t>
    </dgm:pt>
    <dgm:pt modelId="{6A40EC02-C118-4690-AF6A-F8B74EADAE6D}" type="sibTrans" cxnId="{9B5A11A7-A855-4245-84FD-79809C590518}">
      <dgm:prSet/>
      <dgm:spPr/>
      <dgm:t>
        <a:bodyPr/>
        <a:lstStyle/>
        <a:p>
          <a:endParaRPr lang="en-CA"/>
        </a:p>
      </dgm:t>
    </dgm:pt>
    <dgm:pt modelId="{5FAADE60-32CB-4AAE-A536-B4C5BF2B862D}">
      <dgm:prSet custT="1"/>
      <dgm:spPr/>
      <dgm:t>
        <a:bodyPr/>
        <a:lstStyle/>
        <a:p>
          <a:pPr>
            <a:lnSpc>
              <a:spcPct val="100000"/>
            </a:lnSpc>
          </a:pPr>
          <a:r>
            <a:rPr lang="en-US" sz="1800" dirty="0"/>
            <a:t>It’s one of the ways we show our auditors and partners we’re managing our systems responsibly and in compliance.</a:t>
          </a:r>
          <a:endParaRPr lang="en-CA" sz="1800" dirty="0"/>
        </a:p>
      </dgm:t>
    </dgm:pt>
    <dgm:pt modelId="{2D424008-8111-4425-A742-BB722BA13B34}" type="parTrans" cxnId="{B1403E1F-2D81-4A59-9D8B-ECE1AF803CF9}">
      <dgm:prSet/>
      <dgm:spPr/>
      <dgm:t>
        <a:bodyPr/>
        <a:lstStyle/>
        <a:p>
          <a:endParaRPr lang="en-CA"/>
        </a:p>
      </dgm:t>
    </dgm:pt>
    <dgm:pt modelId="{9078A217-72A7-403C-9E8C-1DE303F5B02B}" type="sibTrans" cxnId="{B1403E1F-2D81-4A59-9D8B-ECE1AF803CF9}">
      <dgm:prSet/>
      <dgm:spPr/>
      <dgm:t>
        <a:bodyPr/>
        <a:lstStyle/>
        <a:p>
          <a:endParaRPr lang="en-CA"/>
        </a:p>
      </dgm:t>
    </dgm:pt>
    <dgm:pt modelId="{0D66DC85-A0FC-4E24-A5D4-AEA35322038F}" type="pres">
      <dgm:prSet presAssocID="{5B1E4998-E2B9-4C98-8749-8E37ED7473F7}" presName="Root" presStyleCnt="0">
        <dgm:presLayoutVars>
          <dgm:dir/>
          <dgm:resizeHandles val="exact"/>
        </dgm:presLayoutVars>
      </dgm:prSet>
      <dgm:spPr/>
    </dgm:pt>
    <dgm:pt modelId="{CB134734-1A46-46ED-846A-9891B620141B}" type="pres">
      <dgm:prSet presAssocID="{130490D3-9EE6-4AA1-BBE9-613ADB86DE6B}" presName="Composite" presStyleCnt="0"/>
      <dgm:spPr/>
    </dgm:pt>
    <dgm:pt modelId="{25B034F0-18B9-420B-AC02-BC972B2322E7}" type="pres">
      <dgm:prSet presAssocID="{130490D3-9EE6-4AA1-BBE9-613ADB86DE6B}"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1" r="-1" b="-1"/>
          <a:stretch/>
        </a:blipFill>
      </dgm:spPr>
      <dgm:extLst>
        <a:ext uri="{E40237B7-FDA0-4F09-8148-C483321AD2D9}">
          <dgm14:cNvPr xmlns:dgm14="http://schemas.microsoft.com/office/drawing/2010/diagram" id="0" name="" descr="http://teekid.com/istockphoto/banner/banner3.jpg"/>
        </a:ext>
      </dgm:extLst>
    </dgm:pt>
    <dgm:pt modelId="{9C9042DF-9B01-4703-89A4-1786A059C522}" type="pres">
      <dgm:prSet presAssocID="{130490D3-9EE6-4AA1-BBE9-613ADB86DE6B}" presName="Subtitle" presStyleLbl="revTx" presStyleIdx="0" presStyleCnt="6">
        <dgm:presLayoutVars>
          <dgm:chMax val="0"/>
          <dgm:bulletEnabled/>
        </dgm:presLayoutVars>
      </dgm:prSet>
      <dgm:spPr/>
    </dgm:pt>
    <dgm:pt modelId="{746D29D8-DF53-429D-BF2E-D328E71A9CED}" type="pres">
      <dgm:prSet presAssocID="{130490D3-9EE6-4AA1-BBE9-613ADB86DE6B}" presName="Description" presStyleLbl="revTx" presStyleIdx="1" presStyleCnt="6">
        <dgm:presLayoutVars>
          <dgm:bulletEnabled/>
        </dgm:presLayoutVars>
      </dgm:prSet>
      <dgm:spPr/>
    </dgm:pt>
    <dgm:pt modelId="{C54F9A7F-1E60-4801-8CB4-D9EA41CFDE34}" type="pres">
      <dgm:prSet presAssocID="{EAEF401C-8C77-4279-998F-618D69668749}" presName="sibTrans" presStyleLbl="sibTrans2D1" presStyleIdx="0" presStyleCnt="0"/>
      <dgm:spPr/>
    </dgm:pt>
    <dgm:pt modelId="{6F6605FC-9D1C-4664-AE2F-53069D3F1527}" type="pres">
      <dgm:prSet presAssocID="{99781B8E-15FB-46AA-A3FA-38E300C12046}" presName="Composite" presStyleCnt="0"/>
      <dgm:spPr/>
    </dgm:pt>
    <dgm:pt modelId="{41460DA3-7BA4-403B-816D-22A32F04B41D}" type="pres">
      <dgm:prSet presAssocID="{99781B8E-15FB-46AA-A3FA-38E300C12046}"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r="33253" b="4"/>
          <a:stretch/>
        </a:blipFill>
      </dgm:spPr>
      <dgm:extLst>
        <a:ext uri="{E40237B7-FDA0-4F09-8148-C483321AD2D9}">
          <dgm14:cNvPr xmlns:dgm14="http://schemas.microsoft.com/office/drawing/2010/diagram" id="0" name="" descr="businessman scan fingerprint biometric identity and approval. concept of the future of security and password control through fingerprints in an immersive technology future and cybernetic, business."/>
        </a:ext>
      </dgm:extLst>
    </dgm:pt>
    <dgm:pt modelId="{2816AC13-E8B0-472A-8800-61861499884B}" type="pres">
      <dgm:prSet presAssocID="{99781B8E-15FB-46AA-A3FA-38E300C12046}" presName="Subtitle" presStyleLbl="revTx" presStyleIdx="2" presStyleCnt="6">
        <dgm:presLayoutVars>
          <dgm:chMax val="0"/>
          <dgm:bulletEnabled/>
        </dgm:presLayoutVars>
      </dgm:prSet>
      <dgm:spPr/>
    </dgm:pt>
    <dgm:pt modelId="{530C7A11-DF78-4FF2-A09E-30351CADF54E}" type="pres">
      <dgm:prSet presAssocID="{99781B8E-15FB-46AA-A3FA-38E300C12046}" presName="Description" presStyleLbl="revTx" presStyleIdx="3" presStyleCnt="6">
        <dgm:presLayoutVars>
          <dgm:bulletEnabled/>
        </dgm:presLayoutVars>
      </dgm:prSet>
      <dgm:spPr/>
    </dgm:pt>
    <dgm:pt modelId="{E0E05AF7-3B79-4821-B38E-E0C8985671FA}" type="pres">
      <dgm:prSet presAssocID="{CCC8CABD-9B15-40AE-9B30-C21F83AB3700}" presName="sibTrans" presStyleLbl="sibTrans2D1" presStyleIdx="0" presStyleCnt="0"/>
      <dgm:spPr/>
    </dgm:pt>
    <dgm:pt modelId="{307EFC3D-459F-4396-B6C0-69E721B8EA9A}" type="pres">
      <dgm:prSet presAssocID="{082798EA-1667-4760-AD1F-49B61447A66B}" presName="Composite" presStyleCnt="0"/>
      <dgm:spPr/>
    </dgm:pt>
    <dgm:pt modelId="{DA9E7D42-E22C-4ADC-ACA7-7F407C0EA90D}" type="pres">
      <dgm:prSet presAssocID="{082798EA-1667-4760-AD1F-49B61447A66B}"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33250" r="3" b="4"/>
          <a:stretch/>
        </a:blipFill>
      </dgm:spPr>
      <dgm:extLst>
        <a:ext uri="{E40237B7-FDA0-4F09-8148-C483321AD2D9}">
          <dgm14:cNvPr xmlns:dgm14="http://schemas.microsoft.com/office/drawing/2010/diagram" id="0" name="" descr="Budget and Tablet"/>
        </a:ext>
      </dgm:extLst>
    </dgm:pt>
    <dgm:pt modelId="{7D64A368-4592-4D61-8B02-3B53A0891817}" type="pres">
      <dgm:prSet presAssocID="{082798EA-1667-4760-AD1F-49B61447A66B}" presName="Subtitle" presStyleLbl="revTx" presStyleIdx="4" presStyleCnt="6">
        <dgm:presLayoutVars>
          <dgm:chMax val="0"/>
          <dgm:bulletEnabled/>
        </dgm:presLayoutVars>
      </dgm:prSet>
      <dgm:spPr/>
    </dgm:pt>
    <dgm:pt modelId="{1E69A85D-DEF7-4B91-8BF0-84A1649CE543}" type="pres">
      <dgm:prSet presAssocID="{082798EA-1667-4760-AD1F-49B61447A66B}" presName="Description" presStyleLbl="revTx" presStyleIdx="5" presStyleCnt="6">
        <dgm:presLayoutVars>
          <dgm:bulletEnabled/>
        </dgm:presLayoutVars>
      </dgm:prSet>
      <dgm:spPr/>
    </dgm:pt>
  </dgm:ptLst>
  <dgm:cxnLst>
    <dgm:cxn modelId="{16DFDA0F-8B89-4298-A25A-8C781281E5CE}" type="presOf" srcId="{CCC8CABD-9B15-40AE-9B30-C21F83AB3700}" destId="{E0E05AF7-3B79-4821-B38E-E0C8985671FA}" srcOrd="0" destOrd="0" presId="urn:microsoft.com/office/officeart/2024/3/layout/verticalVisualTextBlock1"/>
    <dgm:cxn modelId="{A0A86B1E-6744-4EBD-9930-E5A7C2BA4E94}" srcId="{99781B8E-15FB-46AA-A3FA-38E300C12046}" destId="{7B5BD5E7-29FF-4F83-A0ED-140783C9A71D}" srcOrd="0" destOrd="0" parTransId="{310AB68E-13A9-4439-A6D1-1FFFEA27D790}" sibTransId="{76AB94DF-01D6-4A88-9729-B47861DAAE43}"/>
    <dgm:cxn modelId="{B1403E1F-2D81-4A59-9D8B-ECE1AF803CF9}" srcId="{082798EA-1667-4760-AD1F-49B61447A66B}" destId="{5FAADE60-32CB-4AAE-A536-B4C5BF2B862D}" srcOrd="0" destOrd="0" parTransId="{2D424008-8111-4425-A742-BB722BA13B34}" sibTransId="{9078A217-72A7-403C-9E8C-1DE303F5B02B}"/>
    <dgm:cxn modelId="{F2973F25-CC75-480A-822F-D05BA8AFE065}" srcId="{130490D3-9EE6-4AA1-BBE9-613ADB86DE6B}" destId="{0C3AA231-9F02-4BB1-A2E9-AB7309A51329}" srcOrd="0" destOrd="0" parTransId="{35320421-C14E-4AC1-9B5B-0EF399D63FD4}" sibTransId="{A54B6D35-9BBC-47BF-BB5B-7FAFABA2717C}"/>
    <dgm:cxn modelId="{0DECD725-9F96-4CCB-8985-43BEE1B383C6}" type="presOf" srcId="{130490D3-9EE6-4AA1-BBE9-613ADB86DE6B}" destId="{9C9042DF-9B01-4703-89A4-1786A059C522}" srcOrd="0" destOrd="0" presId="urn:microsoft.com/office/officeart/2024/3/layout/verticalVisualTextBlock1"/>
    <dgm:cxn modelId="{048BFA2B-5906-42A5-A2BE-07A91AB09066}" srcId="{5B1E4998-E2B9-4C98-8749-8E37ED7473F7}" destId="{99781B8E-15FB-46AA-A3FA-38E300C12046}" srcOrd="1" destOrd="0" parTransId="{32CC17AB-858E-410C-8CC5-7BCD4016EBD1}" sibTransId="{CCC8CABD-9B15-40AE-9B30-C21F83AB3700}"/>
    <dgm:cxn modelId="{7B6E5531-2A5A-4EB0-862D-32410A33AAC6}" type="presOf" srcId="{082798EA-1667-4760-AD1F-49B61447A66B}" destId="{7D64A368-4592-4D61-8B02-3B53A0891817}" srcOrd="0" destOrd="0" presId="urn:microsoft.com/office/officeart/2024/3/layout/verticalVisualTextBlock1"/>
    <dgm:cxn modelId="{7CFDFF35-349F-4884-9379-A6C1B29D125C}" srcId="{5B1E4998-E2B9-4C98-8749-8E37ED7473F7}" destId="{130490D3-9EE6-4AA1-BBE9-613ADB86DE6B}" srcOrd="0" destOrd="0" parTransId="{F9D86CF0-0299-496E-8CA9-7AB1CB00A0F2}" sibTransId="{EAEF401C-8C77-4279-998F-618D69668749}"/>
    <dgm:cxn modelId="{BFC05E40-5A77-432E-9411-11BCB32206AA}" type="presOf" srcId="{EAEF401C-8C77-4279-998F-618D69668749}" destId="{C54F9A7F-1E60-4801-8CB4-D9EA41CFDE34}" srcOrd="0" destOrd="0" presId="urn:microsoft.com/office/officeart/2024/3/layout/verticalVisualTextBlock1"/>
    <dgm:cxn modelId="{CF61946D-B261-49E5-946E-E32B2DF89C45}" type="presOf" srcId="{5FAADE60-32CB-4AAE-A536-B4C5BF2B862D}" destId="{1E69A85D-DEF7-4B91-8BF0-84A1649CE543}" srcOrd="0" destOrd="0" presId="urn:microsoft.com/office/officeart/2024/3/layout/verticalVisualTextBlock1"/>
    <dgm:cxn modelId="{54942B6E-E713-440A-95DA-B0D5A03749A4}" type="presOf" srcId="{5B1E4998-E2B9-4C98-8749-8E37ED7473F7}" destId="{0D66DC85-A0FC-4E24-A5D4-AEA35322038F}" srcOrd="0" destOrd="0" presId="urn:microsoft.com/office/officeart/2024/3/layout/verticalVisualTextBlock1"/>
    <dgm:cxn modelId="{4746E751-ECB3-4801-95E8-D4293075DE5E}" type="presOf" srcId="{0C3AA231-9F02-4BB1-A2E9-AB7309A51329}" destId="{746D29D8-DF53-429D-BF2E-D328E71A9CED}" srcOrd="0" destOrd="0" presId="urn:microsoft.com/office/officeart/2024/3/layout/verticalVisualTextBlock1"/>
    <dgm:cxn modelId="{F2EF967B-162D-4C3D-82EC-B42DC93F8A11}" type="presOf" srcId="{99781B8E-15FB-46AA-A3FA-38E300C12046}" destId="{2816AC13-E8B0-472A-8800-61861499884B}" srcOrd="0" destOrd="0" presId="urn:microsoft.com/office/officeart/2024/3/layout/verticalVisualTextBlock1"/>
    <dgm:cxn modelId="{9B5A11A7-A855-4245-84FD-79809C590518}" srcId="{5B1E4998-E2B9-4C98-8749-8E37ED7473F7}" destId="{082798EA-1667-4760-AD1F-49B61447A66B}" srcOrd="2" destOrd="0" parTransId="{83435F7C-61CE-4318-9E4F-3FD88001AEC5}" sibTransId="{6A40EC02-C118-4690-AF6A-F8B74EADAE6D}"/>
    <dgm:cxn modelId="{5BA8D3CB-8480-4F34-8FB1-BE2121864564}" type="presOf" srcId="{7B5BD5E7-29FF-4F83-A0ED-140783C9A71D}" destId="{530C7A11-DF78-4FF2-A09E-30351CADF54E}" srcOrd="0" destOrd="0" presId="urn:microsoft.com/office/officeart/2024/3/layout/verticalVisualTextBlock1"/>
    <dgm:cxn modelId="{BEE1C9EE-5772-4116-828A-0A453F9F1ED9}" type="presParOf" srcId="{0D66DC85-A0FC-4E24-A5D4-AEA35322038F}" destId="{CB134734-1A46-46ED-846A-9891B620141B}" srcOrd="0" destOrd="0" presId="urn:microsoft.com/office/officeart/2024/3/layout/verticalVisualTextBlock1"/>
    <dgm:cxn modelId="{1BF68272-4023-4024-91D4-1EBE41B98A6C}" type="presParOf" srcId="{CB134734-1A46-46ED-846A-9891B620141B}" destId="{25B034F0-18B9-420B-AC02-BC972B2322E7}" srcOrd="0" destOrd="0" presId="urn:microsoft.com/office/officeart/2024/3/layout/verticalVisualTextBlock1"/>
    <dgm:cxn modelId="{DE5DA3F8-80E7-48CA-87B7-566A6F2CF50A}" type="presParOf" srcId="{CB134734-1A46-46ED-846A-9891B620141B}" destId="{9C9042DF-9B01-4703-89A4-1786A059C522}" srcOrd="1" destOrd="0" presId="urn:microsoft.com/office/officeart/2024/3/layout/verticalVisualTextBlock1"/>
    <dgm:cxn modelId="{2DF7E82E-E26F-4A35-8F47-D60F5209E632}" type="presParOf" srcId="{CB134734-1A46-46ED-846A-9891B620141B}" destId="{746D29D8-DF53-429D-BF2E-D328E71A9CED}" srcOrd="2" destOrd="0" presId="urn:microsoft.com/office/officeart/2024/3/layout/verticalVisualTextBlock1"/>
    <dgm:cxn modelId="{3684EC16-5071-4CC3-ADF3-B2EF1BD7B270}" type="presParOf" srcId="{0D66DC85-A0FC-4E24-A5D4-AEA35322038F}" destId="{C54F9A7F-1E60-4801-8CB4-D9EA41CFDE34}" srcOrd="1" destOrd="0" presId="urn:microsoft.com/office/officeart/2024/3/layout/verticalVisualTextBlock1"/>
    <dgm:cxn modelId="{2BEEF6D6-C515-4D69-A986-46F2B65D071D}" type="presParOf" srcId="{0D66DC85-A0FC-4E24-A5D4-AEA35322038F}" destId="{6F6605FC-9D1C-4664-AE2F-53069D3F1527}" srcOrd="2" destOrd="0" presId="urn:microsoft.com/office/officeart/2024/3/layout/verticalVisualTextBlock1"/>
    <dgm:cxn modelId="{7A70247D-447B-4960-A7D6-9805FF9BAF8C}" type="presParOf" srcId="{6F6605FC-9D1C-4664-AE2F-53069D3F1527}" destId="{41460DA3-7BA4-403B-816D-22A32F04B41D}" srcOrd="0" destOrd="0" presId="urn:microsoft.com/office/officeart/2024/3/layout/verticalVisualTextBlock1"/>
    <dgm:cxn modelId="{7B345DF9-ECF8-4CE5-96E1-2FC0B92182C0}" type="presParOf" srcId="{6F6605FC-9D1C-4664-AE2F-53069D3F1527}" destId="{2816AC13-E8B0-472A-8800-61861499884B}" srcOrd="1" destOrd="0" presId="urn:microsoft.com/office/officeart/2024/3/layout/verticalVisualTextBlock1"/>
    <dgm:cxn modelId="{58BDE310-C1B2-4F4E-B9E1-BF71CE455C17}" type="presParOf" srcId="{6F6605FC-9D1C-4664-AE2F-53069D3F1527}" destId="{530C7A11-DF78-4FF2-A09E-30351CADF54E}" srcOrd="2" destOrd="0" presId="urn:microsoft.com/office/officeart/2024/3/layout/verticalVisualTextBlock1"/>
    <dgm:cxn modelId="{0F65F750-A60B-4009-9053-49A463871284}" type="presParOf" srcId="{0D66DC85-A0FC-4E24-A5D4-AEA35322038F}" destId="{E0E05AF7-3B79-4821-B38E-E0C8985671FA}" srcOrd="3" destOrd="0" presId="urn:microsoft.com/office/officeart/2024/3/layout/verticalVisualTextBlock1"/>
    <dgm:cxn modelId="{FF1AB64F-DC03-4F16-959A-F7BF1F27DD39}" type="presParOf" srcId="{0D66DC85-A0FC-4E24-A5D4-AEA35322038F}" destId="{307EFC3D-459F-4396-B6C0-69E721B8EA9A}" srcOrd="4" destOrd="0" presId="urn:microsoft.com/office/officeart/2024/3/layout/verticalVisualTextBlock1"/>
    <dgm:cxn modelId="{E1FBB1BB-A3BE-4210-88D4-706DED1B26D4}" type="presParOf" srcId="{307EFC3D-459F-4396-B6C0-69E721B8EA9A}" destId="{DA9E7D42-E22C-4ADC-ACA7-7F407C0EA90D}" srcOrd="0" destOrd="0" presId="urn:microsoft.com/office/officeart/2024/3/layout/verticalVisualTextBlock1"/>
    <dgm:cxn modelId="{3CC4D98B-BE39-497B-B596-2B162D5B3A69}" type="presParOf" srcId="{307EFC3D-459F-4396-B6C0-69E721B8EA9A}" destId="{7D64A368-4592-4D61-8B02-3B53A0891817}" srcOrd="1" destOrd="0" presId="urn:microsoft.com/office/officeart/2024/3/layout/verticalVisualTextBlock1"/>
    <dgm:cxn modelId="{F7FC338D-0270-4E92-B635-E2E2929E11D8}" type="presParOf" srcId="{307EFC3D-459F-4396-B6C0-69E721B8EA9A}" destId="{1E69A85D-DEF7-4B91-8BF0-84A1649CE543}"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034F0-18B9-420B-AC02-BC972B2322E7}">
      <dsp:nvSpPr>
        <dsp:cNvPr id="0" name=""/>
        <dsp:cNvSpPr/>
      </dsp:nvSpPr>
      <dsp:spPr>
        <a:xfrm>
          <a:off x="0" y="0"/>
          <a:ext cx="1552009" cy="155200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1" r="-1" b="-1"/>
          <a:stretch/>
        </a:blipFill>
        <a:ln>
          <a:noFill/>
        </a:ln>
        <a:effectLst/>
      </dsp:spPr>
      <dsp:style>
        <a:lnRef idx="0">
          <a:scrgbClr r="0" g="0" b="0"/>
        </a:lnRef>
        <a:fillRef idx="3">
          <a:scrgbClr r="0" g="0" b="0"/>
        </a:fillRef>
        <a:effectRef idx="2">
          <a:scrgbClr r="0" g="0" b="0"/>
        </a:effectRef>
        <a:fontRef idx="minor">
          <a:schemeClr val="lt1"/>
        </a:fontRef>
      </dsp:style>
    </dsp:sp>
    <dsp:sp modelId="{9C9042DF-9B01-4703-89A4-1786A059C522}">
      <dsp:nvSpPr>
        <dsp:cNvPr id="0" name=""/>
        <dsp:cNvSpPr/>
      </dsp:nvSpPr>
      <dsp:spPr>
        <a:xfrm>
          <a:off x="1732009" y="0"/>
          <a:ext cx="9393022" cy="492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ERP Access Management</a:t>
          </a:r>
        </a:p>
      </dsp:txBody>
      <dsp:txXfrm>
        <a:off x="1732009" y="0"/>
        <a:ext cx="9393022" cy="492889"/>
      </dsp:txXfrm>
    </dsp:sp>
    <dsp:sp modelId="{746D29D8-DF53-429D-BF2E-D328E71A9CED}">
      <dsp:nvSpPr>
        <dsp:cNvPr id="0" name=""/>
        <dsp:cNvSpPr/>
      </dsp:nvSpPr>
      <dsp:spPr>
        <a:xfrm>
          <a:off x="1732009" y="492889"/>
          <a:ext cx="9393022" cy="1059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pPr>
          <a:r>
            <a:rPr lang="en-US" sz="1800" kern="1200" dirty="0"/>
            <a:t>Helps keep our systems and data secure, which protects not just UNB as an institution, but also our students, faculty, and staff.</a:t>
          </a:r>
          <a:endParaRPr lang="en-CA" sz="1800" kern="1200" dirty="0"/>
        </a:p>
      </dsp:txBody>
      <dsp:txXfrm>
        <a:off x="1732009" y="492889"/>
        <a:ext cx="9393022" cy="1059120"/>
      </dsp:txXfrm>
    </dsp:sp>
    <dsp:sp modelId="{41460DA3-7BA4-403B-816D-22A32F04B41D}">
      <dsp:nvSpPr>
        <dsp:cNvPr id="0" name=""/>
        <dsp:cNvSpPr/>
      </dsp:nvSpPr>
      <dsp:spPr>
        <a:xfrm>
          <a:off x="0" y="1676170"/>
          <a:ext cx="1552009" cy="155200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r="33253" b="4"/>
          <a:stretch/>
        </a:blipFill>
        <a:ln>
          <a:noFill/>
        </a:ln>
        <a:effectLst/>
      </dsp:spPr>
      <dsp:style>
        <a:lnRef idx="0">
          <a:scrgbClr r="0" g="0" b="0"/>
        </a:lnRef>
        <a:fillRef idx="3">
          <a:scrgbClr r="0" g="0" b="0"/>
        </a:fillRef>
        <a:effectRef idx="2">
          <a:scrgbClr r="0" g="0" b="0"/>
        </a:effectRef>
        <a:fontRef idx="minor">
          <a:schemeClr val="lt1"/>
        </a:fontRef>
      </dsp:style>
    </dsp:sp>
    <dsp:sp modelId="{2816AC13-E8B0-472A-8800-61861499884B}">
      <dsp:nvSpPr>
        <dsp:cNvPr id="0" name=""/>
        <dsp:cNvSpPr/>
      </dsp:nvSpPr>
      <dsp:spPr>
        <a:xfrm>
          <a:off x="1732009" y="1676170"/>
          <a:ext cx="9393022" cy="492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User Access Control</a:t>
          </a:r>
        </a:p>
      </dsp:txBody>
      <dsp:txXfrm>
        <a:off x="1732009" y="1676170"/>
        <a:ext cx="9393022" cy="492889"/>
      </dsp:txXfrm>
    </dsp:sp>
    <dsp:sp modelId="{530C7A11-DF78-4FF2-A09E-30351CADF54E}">
      <dsp:nvSpPr>
        <dsp:cNvPr id="0" name=""/>
        <dsp:cNvSpPr/>
      </dsp:nvSpPr>
      <dsp:spPr>
        <a:xfrm>
          <a:off x="1732009" y="2169059"/>
          <a:ext cx="9393022" cy="1059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pPr>
          <a:r>
            <a:rPr lang="en-US" sz="1800" kern="1200" dirty="0"/>
            <a:t>Helps ensure everyone has the right tools and information to do their job—no more, no less.</a:t>
          </a:r>
          <a:endParaRPr lang="en-CA" sz="1400" kern="1200" dirty="0"/>
        </a:p>
      </dsp:txBody>
      <dsp:txXfrm>
        <a:off x="1732009" y="2169059"/>
        <a:ext cx="9393022" cy="1059120"/>
      </dsp:txXfrm>
    </dsp:sp>
    <dsp:sp modelId="{DA9E7D42-E22C-4ADC-ACA7-7F407C0EA90D}">
      <dsp:nvSpPr>
        <dsp:cNvPr id="0" name=""/>
        <dsp:cNvSpPr/>
      </dsp:nvSpPr>
      <dsp:spPr>
        <a:xfrm>
          <a:off x="0" y="3352340"/>
          <a:ext cx="1552009" cy="155200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33250" r="3" b="4"/>
          <a:stretch/>
        </a:blipFill>
        <a:ln>
          <a:noFill/>
        </a:ln>
        <a:effectLst/>
      </dsp:spPr>
      <dsp:style>
        <a:lnRef idx="0">
          <a:scrgbClr r="0" g="0" b="0"/>
        </a:lnRef>
        <a:fillRef idx="3">
          <a:scrgbClr r="0" g="0" b="0"/>
        </a:fillRef>
        <a:effectRef idx="2">
          <a:scrgbClr r="0" g="0" b="0"/>
        </a:effectRef>
        <a:fontRef idx="minor">
          <a:schemeClr val="lt1"/>
        </a:fontRef>
      </dsp:style>
    </dsp:sp>
    <dsp:sp modelId="{7D64A368-4592-4D61-8B02-3B53A0891817}">
      <dsp:nvSpPr>
        <dsp:cNvPr id="0" name=""/>
        <dsp:cNvSpPr/>
      </dsp:nvSpPr>
      <dsp:spPr>
        <a:xfrm>
          <a:off x="1732009" y="3352340"/>
          <a:ext cx="9393022" cy="492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100000"/>
            </a:lnSpc>
            <a:spcBef>
              <a:spcPct val="0"/>
            </a:spcBef>
            <a:spcAft>
              <a:spcPct val="35000"/>
            </a:spcAft>
            <a:buNone/>
            <a:defRPr b="1"/>
          </a:pPr>
          <a:r>
            <a:rPr lang="en-CA" sz="2400" kern="1200" dirty="0"/>
            <a:t>Financial Controls</a:t>
          </a:r>
        </a:p>
      </dsp:txBody>
      <dsp:txXfrm>
        <a:off x="1732009" y="3352340"/>
        <a:ext cx="9393022" cy="492889"/>
      </dsp:txXfrm>
    </dsp:sp>
    <dsp:sp modelId="{1E69A85D-DEF7-4B91-8BF0-84A1649CE543}">
      <dsp:nvSpPr>
        <dsp:cNvPr id="0" name=""/>
        <dsp:cNvSpPr/>
      </dsp:nvSpPr>
      <dsp:spPr>
        <a:xfrm>
          <a:off x="1732009" y="3845229"/>
          <a:ext cx="9393022" cy="1059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pPr>
          <a:r>
            <a:rPr lang="en-US" sz="1800" kern="1200" dirty="0"/>
            <a:t>It’s one of the ways we show our auditors and partners we’re managing our systems responsibly and in compliance.</a:t>
          </a:r>
          <a:endParaRPr lang="en-CA" sz="1800" kern="1200" dirty="0"/>
        </a:p>
      </dsp:txBody>
      <dsp:txXfrm>
        <a:off x="1732009" y="3845229"/>
        <a:ext cx="9393022" cy="1059120"/>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3F5D6-F8FE-4B14-8D49-E115DFD6E21D}" type="datetimeFigureOut">
              <a:rPr lang="en-CA" smtClean="0"/>
              <a:t>2025-10-08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25836B-9817-4060-99D8-32D5CD7E3AD9}" type="slidenum">
              <a:rPr lang="en-CA" smtClean="0"/>
              <a:t>‹#›</a:t>
            </a:fld>
            <a:endParaRPr lang="en-CA"/>
          </a:p>
        </p:txBody>
      </p:sp>
    </p:spTree>
    <p:extLst>
      <p:ext uri="{BB962C8B-B14F-4D97-AF65-F5344CB8AC3E}">
        <p14:creationId xmlns:p14="http://schemas.microsoft.com/office/powerpoint/2010/main" val="2259704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AI-generated content may be incorrect.
---
This presentation explores how higher education institutions can maximize the value of their existing software to improve service delivery, manage financial pressures, and foster innovation responsibly.
</a:t>
            </a:r>
          </a:p>
        </p:txBody>
      </p:sp>
      <p:sp>
        <p:nvSpPr>
          <p:cNvPr id="4" name="Slide Number Placeholder 3"/>
          <p:cNvSpPr>
            <a:spLocks noGrp="1"/>
          </p:cNvSpPr>
          <p:nvPr>
            <p:ph type="sldNum" sz="quarter" idx="5"/>
          </p:nvPr>
        </p:nvSpPr>
        <p:spPr/>
        <p:txBody>
          <a:bodyPr/>
          <a:lstStyle/>
          <a:p>
            <a:fld id="{B27190FD-E580-4A12-8E2C-47975B56FAD7}" type="slidenum">
              <a:rPr lang="en-CA" smtClean="0"/>
              <a:t>1</a:t>
            </a:fld>
            <a:endParaRPr lang="en-CA"/>
          </a:p>
        </p:txBody>
      </p:sp>
    </p:spTree>
    <p:extLst>
      <p:ext uri="{BB962C8B-B14F-4D97-AF65-F5344CB8AC3E}">
        <p14:creationId xmlns:p14="http://schemas.microsoft.com/office/powerpoint/2010/main" val="246373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         Best practices for tracking, resolving, and documenting access issues in a compliant, auditable manner.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14</a:t>
            </a:fld>
            <a:endParaRPr lang="en-CA"/>
          </a:p>
        </p:txBody>
      </p:sp>
    </p:spTree>
    <p:extLst>
      <p:ext uri="{BB962C8B-B14F-4D97-AF65-F5344CB8AC3E}">
        <p14:creationId xmlns:p14="http://schemas.microsoft.com/office/powerpoint/2010/main" val="3326704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         Awareness of pitfalls and lessons learned from UNB’s multi-year audit experience.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15</a:t>
            </a:fld>
            <a:endParaRPr lang="en-CA"/>
          </a:p>
        </p:txBody>
      </p:sp>
    </p:spTree>
    <p:extLst>
      <p:ext uri="{BB962C8B-B14F-4D97-AF65-F5344CB8AC3E}">
        <p14:creationId xmlns:p14="http://schemas.microsoft.com/office/powerpoint/2010/main" val="3570126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ERP serves as the backbone of administrative operations, managing everything from student records and financial data to human resources information. Given the sensitivity of this data, it is vital that access rights are meticulously managed and regularly reviewed. Annual user access audits are a foundational best practice, ensuring that only those whose roles require access to specific data can view or manipulate it. This not only limits the potential for unintended data exposure but also forms a crucial line of defence in the event of an external audit or internal review.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2</a:t>
            </a:fld>
            <a:endParaRPr lang="en-CA"/>
          </a:p>
        </p:txBody>
      </p:sp>
    </p:spTree>
    <p:extLst>
      <p:ext uri="{BB962C8B-B14F-4D97-AF65-F5344CB8AC3E}">
        <p14:creationId xmlns:p14="http://schemas.microsoft.com/office/powerpoint/2010/main" val="1149393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ITS provides supervisors with a secure online interface, presenting a detailed breakdown of each team member’s current access privileges. The interface is designed for clarity, usability, and efficiency:
·         User Listing: Each supervisor sees a list of employees reporting to them, along with a summary of their  access—modules, roles, and data types they can view or edit.
·         Detailed Access Reports: For transparency, supervisors can drill down into each user's specific access permissions, ensuring no hidden or misunderstood privileges.
·         Automated Flags: The system highlights access anomalies, such as privileges that exceed standard role requirements or individuals retaining access after departmental transfers or job changes.
·         Approval Workflow: Supervisors can approve access as appropriate, request modifications, or flag concerns for ITS review—all within the same portal.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4</a:t>
            </a:fld>
            <a:endParaRPr lang="en-CA"/>
          </a:p>
        </p:txBody>
      </p:sp>
    </p:spTree>
    <p:extLst>
      <p:ext uri="{BB962C8B-B14F-4D97-AF65-F5344CB8AC3E}">
        <p14:creationId xmlns:p14="http://schemas.microsoft.com/office/powerpoint/2010/main" val="1600264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F27A5-A0A7-9E53-CB08-844F39E617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84E1E5-4BBB-FC7B-3320-BC5FF285EF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D92589-B19E-56B4-39C2-F2220F8DE402}"/>
              </a:ext>
            </a:extLst>
          </p:cNvPr>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ITS provides supervisors with a secure online interface, presenting a detailed breakdown of each team member’s current access privileges. The interface is designed for clarity, usability, and efficiency:
·         User Listing: Each supervisor sees a list of employees reporting to them, along with a summary of their  access—modules, roles, and data types they can view or edit.
·         Detailed Access Reports: For transparency, supervisors can drill down into each user's specific access permissions, ensuring no hidden or misunderstood privileges.
·         Automated Flags: The system highlights access anomalies, such as privileges that exceed standard role requirements or individuals retaining access after departmental transfers or job changes.
·         Approval Workflow: Supervisors can approve access as appropriate, request modifications, or flag concerns for ITS review—all within the same portal.
Image source: Microsoft 365 content library
</a:t>
            </a:r>
          </a:p>
        </p:txBody>
      </p:sp>
      <p:sp>
        <p:nvSpPr>
          <p:cNvPr id="4" name="Slide Number Placeholder 3">
            <a:extLst>
              <a:ext uri="{FF2B5EF4-FFF2-40B4-BE49-F238E27FC236}">
                <a16:creationId xmlns:a16="http://schemas.microsoft.com/office/drawing/2014/main" id="{7A1377F3-6DB4-8A6B-1FF7-24FB95FAAE63}"/>
              </a:ext>
            </a:extLst>
          </p:cNvPr>
          <p:cNvSpPr>
            <a:spLocks noGrp="1"/>
          </p:cNvSpPr>
          <p:nvPr>
            <p:ph type="sldNum" sz="quarter" idx="5"/>
          </p:nvPr>
        </p:nvSpPr>
        <p:spPr/>
        <p:txBody>
          <a:bodyPr/>
          <a:lstStyle/>
          <a:p>
            <a:fld id="{27B6F849-D8A5-473F-A6E9-3BC16D1DCB9D}" type="slidenum">
              <a:rPr lang="en-CA" smtClean="0"/>
              <a:t>5</a:t>
            </a:fld>
            <a:endParaRPr lang="en-CA"/>
          </a:p>
        </p:txBody>
      </p:sp>
    </p:spTree>
    <p:extLst>
      <p:ext uri="{BB962C8B-B14F-4D97-AF65-F5344CB8AC3E}">
        <p14:creationId xmlns:p14="http://schemas.microsoft.com/office/powerpoint/2010/main" val="1900904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668B7-F4D0-6023-8494-52EA7BAB9C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8116A1-3C74-CF81-22C4-3D8C1A6A7A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3F8FAB-B0A3-373E-3CC4-FFD734872E0F}"/>
              </a:ext>
            </a:extLst>
          </p:cNvPr>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ITS provides supervisors with a secure online interface, presenting a detailed breakdown of each team member’s current access privileges. The interface is designed for clarity, usability, and efficiency:
·         User Listing: Each supervisor sees a list of employees reporting to them, along with a summary of their  access—modules, roles, and data types they can view or edit.
·         Detailed Access Reports: For transparency, supervisors can drill down into each user's specific access permissions, ensuring no hidden or misunderstood privileges.
·         Automated Flags: The system highlights access anomalies, such as privileges that exceed standard role requirements or individuals retaining access after departmental transfers or job changes.
·         Approval Workflow: Supervisors can approve access as appropriate, request modifications, or flag concerns for ITS review—all within the same portal.
Image source: Microsoft 365 content library
</a:t>
            </a:r>
          </a:p>
        </p:txBody>
      </p:sp>
      <p:sp>
        <p:nvSpPr>
          <p:cNvPr id="4" name="Slide Number Placeholder 3">
            <a:extLst>
              <a:ext uri="{FF2B5EF4-FFF2-40B4-BE49-F238E27FC236}">
                <a16:creationId xmlns:a16="http://schemas.microsoft.com/office/drawing/2014/main" id="{E4BB6F24-402E-D262-80FC-1F9310788BAC}"/>
              </a:ext>
            </a:extLst>
          </p:cNvPr>
          <p:cNvSpPr>
            <a:spLocks noGrp="1"/>
          </p:cNvSpPr>
          <p:nvPr>
            <p:ph type="sldNum" sz="quarter" idx="5"/>
          </p:nvPr>
        </p:nvSpPr>
        <p:spPr/>
        <p:txBody>
          <a:bodyPr/>
          <a:lstStyle/>
          <a:p>
            <a:fld id="{27B6F849-D8A5-473F-A6E9-3BC16D1DCB9D}" type="slidenum">
              <a:rPr lang="en-CA" smtClean="0"/>
              <a:t>6</a:t>
            </a:fld>
            <a:endParaRPr lang="en-CA"/>
          </a:p>
        </p:txBody>
      </p:sp>
    </p:spTree>
    <p:extLst>
      <p:ext uri="{BB962C8B-B14F-4D97-AF65-F5344CB8AC3E}">
        <p14:creationId xmlns:p14="http://schemas.microsoft.com/office/powerpoint/2010/main" val="301218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Supervisors are the linchpin in ensuring access accuracy, as they have direct knowledge of their team members’ roles and data needs. ITS launches a multi-phase communication campaign targeting supervisors across all university departments.
·         Initial Notification: Supervisors receive an email outlining the audit process, its importance for compliance, and their responsibilities for verifying access.
·         Detailed Instructions: Follow-up communications provide step-by-step guides, FAQs, and access to training sessions or instructional videos. These resources demystify the review process, clarify deadlines, and offer ITS support contact points for questions or concerns.
·         Reminders and Follow-Ups: Periodic reminders are issued to supervisors who have not yet completed their reviews, ensuring high response rates and audit completion.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7</a:t>
            </a:fld>
            <a:endParaRPr lang="en-CA"/>
          </a:p>
        </p:txBody>
      </p:sp>
    </p:spTree>
    <p:extLst>
      <p:ext uri="{BB962C8B-B14F-4D97-AF65-F5344CB8AC3E}">
        <p14:creationId xmlns:p14="http://schemas.microsoft.com/office/powerpoint/2010/main" val="4017111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         UNB’s Access Audit Framework: A step-by-step walkthrough of the process, emphasizing supervisor roles and responsibilities.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8</a:t>
            </a:fld>
            <a:endParaRPr lang="en-CA"/>
          </a:p>
        </p:txBody>
      </p:sp>
    </p:spTree>
    <p:extLst>
      <p:ext uri="{BB962C8B-B14F-4D97-AF65-F5344CB8AC3E}">
        <p14:creationId xmlns:p14="http://schemas.microsoft.com/office/powerpoint/2010/main" val="3488325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Once all supervisors have completed their reviews and all reported issues have been resolved, ITS completes the audit cycle by generating a compliance report. This report is provided to university auditors and leadership, demonstrating fulfillment of financial audit requirements and institutional policy.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12</a:t>
            </a:fld>
            <a:endParaRPr lang="en-CA"/>
          </a:p>
        </p:txBody>
      </p:sp>
    </p:spTree>
    <p:extLst>
      <p:ext uri="{BB962C8B-B14F-4D97-AF65-F5344CB8AC3E}">
        <p14:creationId xmlns:p14="http://schemas.microsoft.com/office/powerpoint/2010/main" val="3979039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
---
This slide references information from the following file: https://unbcloud-my.sharepoint.com/personal/hongo_unb_ca/_layouts/15/Doc.aspx?sourcedoc=%7B9518EE46-4B8A-4B21-B15D-D6909C45AB8A%7D&amp;file=CEUG%202025%20Audit%20Compliance.docx&amp;action=default&amp;mobileredirect=true
·         Compliance Outcomes: Sharing results, lessons learned, and how the audit process supports UNB’s broader data governance objectives.
Image source: Microsoft 365 content library
</a:t>
            </a:r>
          </a:p>
        </p:txBody>
      </p:sp>
      <p:sp>
        <p:nvSpPr>
          <p:cNvPr id="4" name="Slide Number Placeholder 3"/>
          <p:cNvSpPr>
            <a:spLocks noGrp="1"/>
          </p:cNvSpPr>
          <p:nvPr>
            <p:ph type="sldNum" sz="quarter" idx="5"/>
          </p:nvPr>
        </p:nvSpPr>
        <p:spPr/>
        <p:txBody>
          <a:bodyPr/>
          <a:lstStyle/>
          <a:p>
            <a:fld id="{27B6F849-D8A5-473F-A6E9-3BC16D1DCB9D}" type="slidenum">
              <a:rPr lang="en-CA" smtClean="0"/>
              <a:t>13</a:t>
            </a:fld>
            <a:endParaRPr lang="en-CA"/>
          </a:p>
        </p:txBody>
      </p:sp>
    </p:spTree>
    <p:extLst>
      <p:ext uri="{BB962C8B-B14F-4D97-AF65-F5344CB8AC3E}">
        <p14:creationId xmlns:p14="http://schemas.microsoft.com/office/powerpoint/2010/main" val="3188300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31172" y="3425399"/>
            <a:ext cx="7685140" cy="2621154"/>
          </a:xfrm>
        </p:spPr>
        <p:txBody>
          <a:bodyPr anchor="b">
            <a:noAutofit/>
          </a:bodyPr>
          <a:lstStyle>
            <a:lvl1pPr algn="l">
              <a:defRPr sz="7200">
                <a:solidFill>
                  <a:schemeClr val="bg2"/>
                </a:solidFill>
              </a:defRPr>
            </a:lvl1pPr>
          </a:lstStyle>
          <a:p>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31172" y="415057"/>
            <a:ext cx="7685139" cy="141409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bg1"/>
                </a:solidFill>
              </a:defRPr>
            </a:lvl1pPr>
          </a:lstStyle>
          <a:p>
            <a:fld id="{B04EF954-66B1-4168-AF40-97F3DAF43FC4}" type="datetime1">
              <a:rPr lang="en-US" smtClean="0"/>
              <a:t>10/8/2025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bg1"/>
                </a:solidFill>
              </a:defRPr>
            </a:lvl1pPr>
          </a:lstStyle>
          <a:p>
            <a:fld id="{84C450F2-3BB4-4AE4-8A35-A9D7AEA4C850}" type="slidenum">
              <a:rPr lang="en-US" smtClean="0"/>
              <a:pPr/>
              <a:t>‹#›</a:t>
            </a:fld>
            <a:endParaRPr lang="en-US" dirty="0"/>
          </a:p>
        </p:txBody>
      </p:sp>
    </p:spTree>
    <p:extLst>
      <p:ext uri="{BB962C8B-B14F-4D97-AF65-F5344CB8AC3E}">
        <p14:creationId xmlns:p14="http://schemas.microsoft.com/office/powerpoint/2010/main" val="3138109954"/>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691006" y="998230"/>
            <a:ext cx="3951469" cy="1947672"/>
          </a:xfrm>
        </p:spPr>
        <p:txBody>
          <a:bodyPr anchor="b">
            <a:noAutofit/>
          </a:bodyPr>
          <a:lstStyle>
            <a:lvl1pPr>
              <a:defRPr sz="4400"/>
            </a:lvl1pPr>
          </a:lstStyle>
          <a:p>
            <a:r>
              <a:rPr lang="en-US" dirty="0"/>
              <a:t>Click to edit Master title style</a:t>
            </a:r>
          </a:p>
        </p:txBody>
      </p:sp>
      <p:sp>
        <p:nvSpPr>
          <p:cNvPr id="9" name="Picture Placeholder 3">
            <a:extLst>
              <a:ext uri="{FF2B5EF4-FFF2-40B4-BE49-F238E27FC236}">
                <a16:creationId xmlns:a16="http://schemas.microsoft.com/office/drawing/2014/main" id="{DD60ACDC-1760-F721-E270-0D2FC4872DF2}"/>
              </a:ext>
            </a:extLst>
          </p:cNvPr>
          <p:cNvSpPr>
            <a:spLocks noGrp="1"/>
          </p:cNvSpPr>
          <p:nvPr>
            <p:ph type="pic" sz="quarter" idx="15"/>
          </p:nvPr>
        </p:nvSpPr>
        <p:spPr>
          <a:xfrm>
            <a:off x="0" y="0"/>
            <a:ext cx="7002464" cy="6399152"/>
          </a:xfrm>
          <a:custGeom>
            <a:avLst/>
            <a:gdLst>
              <a:gd name="connsiteX0" fmla="*/ 0 w 7002464"/>
              <a:gd name="connsiteY0" fmla="*/ 0 h 6399152"/>
              <a:gd name="connsiteX1" fmla="*/ 7002464 w 7002464"/>
              <a:gd name="connsiteY1" fmla="*/ 0 h 6399152"/>
              <a:gd name="connsiteX2" fmla="*/ 7002464 w 7002464"/>
              <a:gd name="connsiteY2" fmla="*/ 5797156 h 6399152"/>
              <a:gd name="connsiteX3" fmla="*/ 6400468 w 7002464"/>
              <a:gd name="connsiteY3" fmla="*/ 6399152 h 6399152"/>
              <a:gd name="connsiteX4" fmla="*/ 0 w 7002464"/>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2464" h="6399152">
                <a:moveTo>
                  <a:pt x="0" y="0"/>
                </a:moveTo>
                <a:lnTo>
                  <a:pt x="7002464" y="0"/>
                </a:lnTo>
                <a:lnTo>
                  <a:pt x="7002464" y="5797156"/>
                </a:lnTo>
                <a:cubicBezTo>
                  <a:pt x="7002464" y="6129629"/>
                  <a:pt x="6732941" y="6399152"/>
                  <a:pt x="6400468" y="6399152"/>
                </a:cubicBezTo>
                <a:lnTo>
                  <a:pt x="0" y="6399152"/>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7691007" y="3099815"/>
            <a:ext cx="3951469" cy="3084599"/>
          </a:xfrm>
        </p:spPr>
        <p:txBody>
          <a:bodyPr>
            <a:normAutofit/>
          </a:bodyPr>
          <a:lstStyle>
            <a:lvl1pPr marL="342900" indent="-342900">
              <a:buFont typeface="+mj-lt"/>
              <a:buAutoNum type="arabicPeriod"/>
              <a:defRPr sz="1800"/>
            </a:lvl1pPr>
            <a:lvl2pPr marL="571500" indent="-342900">
              <a:buFont typeface="+mj-lt"/>
              <a:buAutoNum type="alphaLcPeriod"/>
              <a:defRPr sz="1600"/>
            </a:lvl2pPr>
            <a:lvl3pPr marL="800100" indent="-342900">
              <a:buFont typeface="+mj-lt"/>
              <a:buAutoNum type="romanLcPeriod"/>
              <a:defRPr sz="1400"/>
            </a:lvl3pPr>
            <a:lvl4pPr marL="914400" indent="-228600">
              <a:buFont typeface="+mj-lt"/>
              <a:buAutoNum type="arabicParenR"/>
              <a:defRPr sz="1200"/>
            </a:lvl4pPr>
            <a:lvl5pPr marL="1143000" indent="-228600">
              <a:buFont typeface="+mj-lt"/>
              <a:buAutoNum type="alphaLcParen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C747D10D-DAA6-49BD-BCDC-42DE71F72A89}"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90806930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479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131313"/>
                </a:solidFill>
                <a:effectLst/>
                <a:uLnTx/>
                <a:uFillTx/>
                <a:latin typeface="Neue Haas Grotesk Text Pro"/>
                <a:ea typeface="+mn-ea"/>
                <a:cs typeface="+mn-cs"/>
              </a:rPr>
              <a:t>Click to edit Master text styles</a:t>
            </a:r>
          </a:p>
          <a:p>
            <a:pPr marL="457200" marR="0" lvl="1" indent="-22860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131313"/>
                </a:solidFill>
                <a:effectLst/>
                <a:uLnTx/>
                <a:uFillTx/>
                <a:latin typeface="Neue Haas Grotesk Text Pro"/>
                <a:ea typeface="+mn-ea"/>
                <a:cs typeface="+mn-cs"/>
              </a:rPr>
              <a:t>Second level</a:t>
            </a:r>
          </a:p>
          <a:p>
            <a:pPr marL="685800" marR="0" lvl="2" indent="-22860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31313"/>
                </a:solidFill>
                <a:effectLst/>
                <a:uLnTx/>
                <a:uFillTx/>
                <a:latin typeface="Neue Haas Grotesk Text Pro"/>
                <a:ea typeface="+mn-ea"/>
                <a:cs typeface="+mn-cs"/>
              </a:rPr>
              <a:t>Third level</a:t>
            </a:r>
          </a:p>
          <a:p>
            <a:pPr marL="914400" marR="0" lvl="3" indent="-22860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31313"/>
                </a:solidFill>
                <a:effectLst/>
                <a:uLnTx/>
                <a:uFillTx/>
                <a:latin typeface="Neue Haas Grotesk Text Pro"/>
                <a:ea typeface="+mn-ea"/>
                <a:cs typeface="+mn-cs"/>
              </a:rPr>
              <a:t>Fourth level</a:t>
            </a:r>
          </a:p>
          <a:p>
            <a:pPr marL="1143000" marR="0" lvl="4" indent="-22860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131313"/>
                </a:solidFill>
                <a:effectLst/>
                <a:uLnTx/>
                <a:uFillTx/>
                <a:latin typeface="Neue Haas Grotesk Text Pro"/>
                <a:ea typeface="+mn-ea"/>
                <a:cs typeface="+mn-cs"/>
              </a:rPr>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99C55D-C47D-42B9-AD20-3E2CCE08596C}"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90834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1EA44AD-1FB0-4882-B380-D102D5E41B49}"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63026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21FD0E9-BB2A-40F4-9FCA-339953EA9BCB}"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06169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79"/>
            <a:ext cx="4032505" cy="3621024"/>
          </a:xfrm>
        </p:spPr>
        <p:txBody>
          <a:bodyPr anchor="t">
            <a:normAutofit/>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5422392" y="640715"/>
            <a:ext cx="5968098"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B82DCE86-7B4C-43EC-801D-4B957536C306}"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278507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425696" y="640080"/>
            <a:ext cx="715975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FD3FCD9-BE24-4676-9D2E-63D9ED82EDA2}"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9268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CA290A-121B-47D5-B4CD-63E70D76A5D5}"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8142641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CE823DF8-AABE-3B17-254E-81CD7CA2B5BF}"/>
              </a:ext>
            </a:extLst>
          </p:cNvPr>
          <p:cNvSpPr>
            <a:spLocks noGrp="1"/>
          </p:cNvSpPr>
          <p:nvPr>
            <p:ph type="pic" sz="quarter" idx="15"/>
          </p:nvPr>
        </p:nvSpPr>
        <p:spPr>
          <a:xfrm>
            <a:off x="5737594" y="0"/>
            <a:ext cx="6454406" cy="6399152"/>
          </a:xfrm>
          <a:custGeom>
            <a:avLst/>
            <a:gdLst>
              <a:gd name="connsiteX0" fmla="*/ 0 w 6454406"/>
              <a:gd name="connsiteY0" fmla="*/ 0 h 6399152"/>
              <a:gd name="connsiteX1" fmla="*/ 6454406 w 6454406"/>
              <a:gd name="connsiteY1" fmla="*/ 0 h 6399152"/>
              <a:gd name="connsiteX2" fmla="*/ 6454406 w 6454406"/>
              <a:gd name="connsiteY2" fmla="*/ 6399152 h 6399152"/>
              <a:gd name="connsiteX3" fmla="*/ 601995 w 6454406"/>
              <a:gd name="connsiteY3" fmla="*/ 6399152 h 6399152"/>
              <a:gd name="connsiteX4" fmla="*/ 0 w 6454406"/>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4406" h="6399152">
                <a:moveTo>
                  <a:pt x="0" y="0"/>
                </a:moveTo>
                <a:lnTo>
                  <a:pt x="6454406" y="0"/>
                </a:lnTo>
                <a:lnTo>
                  <a:pt x="6454406" y="6399152"/>
                </a:lnTo>
                <a:lnTo>
                  <a:pt x="601995" y="6399152"/>
                </a:lnTo>
                <a:cubicBezTo>
                  <a:pt x="269522" y="6399152"/>
                  <a:pt x="0" y="6129629"/>
                  <a:pt x="0" y="5797156"/>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60A58D8-7EDF-40A6-A98C-8CBDF59A319E}"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14929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11" name="Picture Placeholder 3">
            <a:extLst>
              <a:ext uri="{FF2B5EF4-FFF2-40B4-BE49-F238E27FC236}">
                <a16:creationId xmlns:a16="http://schemas.microsoft.com/office/drawing/2014/main" id="{6F26914B-7405-10AB-A859-8165D7B1A93C}"/>
              </a:ext>
            </a:extLst>
          </p:cNvPr>
          <p:cNvSpPr>
            <a:spLocks noGrp="1"/>
          </p:cNvSpPr>
          <p:nvPr>
            <p:ph type="pic" sz="quarter" idx="15"/>
          </p:nvPr>
        </p:nvSpPr>
        <p:spPr>
          <a:xfrm>
            <a:off x="0" y="1"/>
            <a:ext cx="6591300" cy="6410303"/>
          </a:xfrm>
          <a:custGeom>
            <a:avLst/>
            <a:gdLst>
              <a:gd name="connsiteX0" fmla="*/ 0 w 6591300"/>
              <a:gd name="connsiteY0" fmla="*/ 0 h 6410303"/>
              <a:gd name="connsiteX1" fmla="*/ 6591300 w 6591300"/>
              <a:gd name="connsiteY1" fmla="*/ 0 h 6410303"/>
              <a:gd name="connsiteX2" fmla="*/ 6591300 w 6591300"/>
              <a:gd name="connsiteY2" fmla="*/ 5807073 h 6410303"/>
              <a:gd name="connsiteX3" fmla="*/ 5988070 w 6591300"/>
              <a:gd name="connsiteY3" fmla="*/ 6410303 h 6410303"/>
              <a:gd name="connsiteX4" fmla="*/ 0 w 6591300"/>
              <a:gd name="connsiteY4" fmla="*/ 6410303 h 6410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1300" h="6410303">
                <a:moveTo>
                  <a:pt x="0" y="0"/>
                </a:moveTo>
                <a:lnTo>
                  <a:pt x="6591300" y="0"/>
                </a:lnTo>
                <a:lnTo>
                  <a:pt x="6591300" y="5807073"/>
                </a:lnTo>
                <a:cubicBezTo>
                  <a:pt x="6591300" y="6140228"/>
                  <a:pt x="6321225" y="6410303"/>
                  <a:pt x="5988070" y="6410303"/>
                </a:cubicBezTo>
                <a:lnTo>
                  <a:pt x="0" y="6410303"/>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16DF7C3E-B5DF-4043-B2F9-CD94B277B81B}"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804911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58FA1BA0-D099-705F-F85E-3FBC782F7651}"/>
              </a:ext>
            </a:extLst>
          </p:cNvPr>
          <p:cNvSpPr>
            <a:spLocks noGrp="1"/>
          </p:cNvSpPr>
          <p:nvPr>
            <p:ph type="pic" sz="quarter" idx="15"/>
          </p:nvPr>
        </p:nvSpPr>
        <p:spPr>
          <a:xfrm>
            <a:off x="4502843" y="2"/>
            <a:ext cx="7689157" cy="6399151"/>
          </a:xfrm>
          <a:custGeom>
            <a:avLst/>
            <a:gdLst>
              <a:gd name="connsiteX0" fmla="*/ 0 w 7689157"/>
              <a:gd name="connsiteY0" fmla="*/ 0 h 6399151"/>
              <a:gd name="connsiteX1" fmla="*/ 7689157 w 7689157"/>
              <a:gd name="connsiteY1" fmla="*/ 0 h 6399151"/>
              <a:gd name="connsiteX2" fmla="*/ 7689157 w 7689157"/>
              <a:gd name="connsiteY2" fmla="*/ 6399151 h 6399151"/>
              <a:gd name="connsiteX3" fmla="*/ 601997 w 7689157"/>
              <a:gd name="connsiteY3" fmla="*/ 6399151 h 6399151"/>
              <a:gd name="connsiteX4" fmla="*/ 0 w 7689157"/>
              <a:gd name="connsiteY4" fmla="*/ 5797155 h 6399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9157" h="6399151">
                <a:moveTo>
                  <a:pt x="0" y="0"/>
                </a:moveTo>
                <a:lnTo>
                  <a:pt x="7689157" y="0"/>
                </a:lnTo>
                <a:lnTo>
                  <a:pt x="7689157" y="6399151"/>
                </a:lnTo>
                <a:lnTo>
                  <a:pt x="601997" y="6399151"/>
                </a:lnTo>
                <a:cubicBezTo>
                  <a:pt x="269523" y="6399151"/>
                  <a:pt x="0" y="6129628"/>
                  <a:pt x="0" y="5797155"/>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84F04B89-F088-43E2-8F95-5A2E5E9F612E}"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433757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431172" y="553616"/>
            <a:ext cx="7914087" cy="4008859"/>
          </a:xfrm>
        </p:spPr>
        <p:txBody>
          <a:bodyPr anchor="t">
            <a:normAutofit/>
          </a:bodyPr>
          <a:lstStyle>
            <a:lvl1pPr>
              <a:defRPr sz="6000" cap="all" baseline="0"/>
            </a:lvl1pPr>
          </a:lstStyle>
          <a:p>
            <a:r>
              <a:rPr lang="en-US"/>
              <a:t>Click to edit Master title style</a:t>
            </a:r>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431172" y="5088156"/>
            <a:ext cx="7914087" cy="1166648"/>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a:xfrm>
            <a:off x="431172" y="6490524"/>
            <a:ext cx="2841959" cy="336141"/>
          </a:xfrm>
        </p:spPr>
        <p:txBody>
          <a:bodyPr/>
          <a:lstStyle/>
          <a:p>
            <a:fld id="{26233410-150A-4A72-BF63-6D3ACBC30148}" type="datetime1">
              <a:rPr lang="en-US" smtClean="0"/>
              <a:t>10/8/2025</a:t>
            </a:fld>
            <a:endParaRPr lang="en-US" dirty="0"/>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a:xfrm>
            <a:off x="8893370" y="6490524"/>
            <a:ext cx="2662834" cy="336141"/>
          </a:xfrm>
        </p:spPr>
        <p:txBody>
          <a:bodyPr/>
          <a:lstStyle/>
          <a:p>
            <a:r>
              <a:rPr lang="en-US" dirty="0"/>
              <a:t>Sample Footer Text</a:t>
            </a:r>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84C450F2-3BB4-4AE4-8A35-A9D7AEA4C850}" type="slidenum">
              <a:rPr lang="en-US" smtClean="0"/>
              <a:t>‹#›</a:t>
            </a:fld>
            <a:endParaRPr lang="en-US" dirty="0"/>
          </a:p>
        </p:txBody>
      </p:sp>
    </p:spTree>
    <p:extLst>
      <p:ext uri="{BB962C8B-B14F-4D97-AF65-F5344CB8AC3E}">
        <p14:creationId xmlns:p14="http://schemas.microsoft.com/office/powerpoint/2010/main" val="2219496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11" name="Picture Placeholder 3">
            <a:extLst>
              <a:ext uri="{FF2B5EF4-FFF2-40B4-BE49-F238E27FC236}">
                <a16:creationId xmlns:a16="http://schemas.microsoft.com/office/drawing/2014/main" id="{F44EE1A0-D83B-FE6C-4495-F55C5070D5D1}"/>
              </a:ext>
            </a:extLst>
          </p:cNvPr>
          <p:cNvSpPr>
            <a:spLocks noGrp="1"/>
          </p:cNvSpPr>
          <p:nvPr>
            <p:ph type="pic" sz="quarter" idx="15"/>
          </p:nvPr>
        </p:nvSpPr>
        <p:spPr>
          <a:xfrm>
            <a:off x="0" y="0"/>
            <a:ext cx="7734300" cy="6399152"/>
          </a:xfrm>
          <a:custGeom>
            <a:avLst/>
            <a:gdLst>
              <a:gd name="connsiteX0" fmla="*/ 0 w 7734300"/>
              <a:gd name="connsiteY0" fmla="*/ 0 h 6399152"/>
              <a:gd name="connsiteX1" fmla="*/ 7734300 w 7734300"/>
              <a:gd name="connsiteY1" fmla="*/ 0 h 6399152"/>
              <a:gd name="connsiteX2" fmla="*/ 7734300 w 7734300"/>
              <a:gd name="connsiteY2" fmla="*/ 5797156 h 6399152"/>
              <a:gd name="connsiteX3" fmla="*/ 7132304 w 7734300"/>
              <a:gd name="connsiteY3" fmla="*/ 6399152 h 6399152"/>
              <a:gd name="connsiteX4" fmla="*/ 0 w 7734300"/>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99152">
                <a:moveTo>
                  <a:pt x="0" y="0"/>
                </a:moveTo>
                <a:lnTo>
                  <a:pt x="7734300" y="0"/>
                </a:lnTo>
                <a:lnTo>
                  <a:pt x="7734300" y="5797156"/>
                </a:lnTo>
                <a:cubicBezTo>
                  <a:pt x="7734300" y="6129629"/>
                  <a:pt x="7464777" y="6399152"/>
                  <a:pt x="7132304"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A0FCFF8D-E3E3-4D6C-85D1-1D24204FD961}"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332770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0696DEB7-ADC8-3E90-7A63-F11D6535D0E4}"/>
              </a:ext>
            </a:extLst>
          </p:cNvPr>
          <p:cNvSpPr>
            <a:spLocks noGrp="1"/>
          </p:cNvSpPr>
          <p:nvPr>
            <p:ph type="pic" sz="quarter" idx="15"/>
          </p:nvPr>
        </p:nvSpPr>
        <p:spPr>
          <a:xfrm>
            <a:off x="0" y="0"/>
            <a:ext cx="11750040" cy="3806246"/>
          </a:xfrm>
          <a:custGeom>
            <a:avLst/>
            <a:gdLst>
              <a:gd name="connsiteX0" fmla="*/ 0 w 11733150"/>
              <a:gd name="connsiteY0" fmla="*/ 0 h 3806246"/>
              <a:gd name="connsiteX1" fmla="*/ 11733150 w 11733150"/>
              <a:gd name="connsiteY1" fmla="*/ 0 h 3806246"/>
              <a:gd name="connsiteX2" fmla="*/ 11733150 w 11733150"/>
              <a:gd name="connsiteY2" fmla="*/ 3204250 h 3806246"/>
              <a:gd name="connsiteX3" fmla="*/ 11131154 w 11733150"/>
              <a:gd name="connsiteY3" fmla="*/ 3806246 h 3806246"/>
              <a:gd name="connsiteX4" fmla="*/ 0 w 11733150"/>
              <a:gd name="connsiteY4" fmla="*/ 3806246 h 3806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150" h="3806246">
                <a:moveTo>
                  <a:pt x="0" y="0"/>
                </a:moveTo>
                <a:lnTo>
                  <a:pt x="11733150" y="0"/>
                </a:lnTo>
                <a:lnTo>
                  <a:pt x="11733150" y="3204250"/>
                </a:lnTo>
                <a:cubicBezTo>
                  <a:pt x="11733150" y="3536723"/>
                  <a:pt x="11463627" y="3806246"/>
                  <a:pt x="11131154" y="3806246"/>
                </a:cubicBezTo>
                <a:lnTo>
                  <a:pt x="0" y="3806246"/>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479AD81-0F74-4052-9D15-1FCBE10FF531}"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89953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20558516-7088-BB33-D6DC-15ED4C60CBAF}"/>
              </a:ext>
            </a:extLst>
          </p:cNvPr>
          <p:cNvSpPr>
            <a:spLocks noGrp="1"/>
          </p:cNvSpPr>
          <p:nvPr>
            <p:ph type="pic" sz="quarter" idx="15"/>
          </p:nvPr>
        </p:nvSpPr>
        <p:spPr>
          <a:xfrm>
            <a:off x="441960" y="3067414"/>
            <a:ext cx="11750040" cy="3790586"/>
          </a:xfrm>
          <a:custGeom>
            <a:avLst/>
            <a:gdLst>
              <a:gd name="connsiteX0" fmla="*/ 603695 w 11750040"/>
              <a:gd name="connsiteY0" fmla="*/ 0 h 3790586"/>
              <a:gd name="connsiteX1" fmla="*/ 11750040 w 11750040"/>
              <a:gd name="connsiteY1" fmla="*/ 0 h 3790586"/>
              <a:gd name="connsiteX2" fmla="*/ 11750040 w 11750040"/>
              <a:gd name="connsiteY2" fmla="*/ 3790586 h 3790586"/>
              <a:gd name="connsiteX3" fmla="*/ 0 w 11750040"/>
              <a:gd name="connsiteY3" fmla="*/ 3790586 h 3790586"/>
              <a:gd name="connsiteX4" fmla="*/ 0 w 11750040"/>
              <a:gd name="connsiteY4" fmla="*/ 603695 h 3790586"/>
              <a:gd name="connsiteX5" fmla="*/ 603695 w 11750040"/>
              <a:gd name="connsiteY5" fmla="*/ 0 h 379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50040" h="3790586">
                <a:moveTo>
                  <a:pt x="603695" y="0"/>
                </a:moveTo>
                <a:lnTo>
                  <a:pt x="11750040" y="0"/>
                </a:lnTo>
                <a:lnTo>
                  <a:pt x="11750040" y="3790586"/>
                </a:lnTo>
                <a:lnTo>
                  <a:pt x="0" y="3790586"/>
                </a:lnTo>
                <a:lnTo>
                  <a:pt x="0" y="603695"/>
                </a:lnTo>
                <a:cubicBezTo>
                  <a:pt x="0" y="270283"/>
                  <a:pt x="270283" y="0"/>
                  <a:pt x="603695" y="0"/>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40460"/>
            <a:ext cx="3494314" cy="338328"/>
          </a:xfrm>
        </p:spPr>
        <p:txBody>
          <a:bodyPr/>
          <a:lstStyle/>
          <a:p>
            <a:fld id="{58567813-D47B-4BA9-A366-45E7794B6608}"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40460"/>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40460"/>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22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11" name="Picture Placeholder 3">
            <a:extLst>
              <a:ext uri="{FF2B5EF4-FFF2-40B4-BE49-F238E27FC236}">
                <a16:creationId xmlns:a16="http://schemas.microsoft.com/office/drawing/2014/main" id="{8073E866-A871-62F7-1E54-F2A44278F834}"/>
              </a:ext>
            </a:extLst>
          </p:cNvPr>
          <p:cNvSpPr>
            <a:spLocks noGrp="1"/>
          </p:cNvSpPr>
          <p:nvPr>
            <p:ph type="pic" sz="quarter" idx="15"/>
          </p:nvPr>
        </p:nvSpPr>
        <p:spPr>
          <a:xfrm>
            <a:off x="0" y="0"/>
            <a:ext cx="7734300" cy="6399152"/>
          </a:xfrm>
          <a:custGeom>
            <a:avLst/>
            <a:gdLst>
              <a:gd name="connsiteX0" fmla="*/ 0 w 7734300"/>
              <a:gd name="connsiteY0" fmla="*/ 0 h 6399152"/>
              <a:gd name="connsiteX1" fmla="*/ 7734300 w 7734300"/>
              <a:gd name="connsiteY1" fmla="*/ 0 h 6399152"/>
              <a:gd name="connsiteX2" fmla="*/ 7734300 w 7734300"/>
              <a:gd name="connsiteY2" fmla="*/ 5797156 h 6399152"/>
              <a:gd name="connsiteX3" fmla="*/ 7132304 w 7734300"/>
              <a:gd name="connsiteY3" fmla="*/ 6399152 h 6399152"/>
              <a:gd name="connsiteX4" fmla="*/ 0 w 7734300"/>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99152">
                <a:moveTo>
                  <a:pt x="0" y="0"/>
                </a:moveTo>
                <a:lnTo>
                  <a:pt x="7734300" y="0"/>
                </a:lnTo>
                <a:lnTo>
                  <a:pt x="7734300" y="5797156"/>
                </a:lnTo>
                <a:cubicBezTo>
                  <a:pt x="7734300" y="6129629"/>
                  <a:pt x="7464777" y="6399152"/>
                  <a:pt x="7132304"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285750" indent="-285750">
              <a:buFont typeface="Arial" panose="020B0604020202020204" pitchFamily="34" charset="0"/>
              <a:buChar char="•"/>
              <a:defRPr sz="1600"/>
            </a:lvl1pPr>
            <a:lvl2pPr marL="514350" indent="-285750">
              <a:buFont typeface="Arial" panose="020B0604020202020204" pitchFamily="34" charset="0"/>
              <a:buChar char="•"/>
              <a:defRPr sz="1400"/>
            </a:lvl2pPr>
            <a:lvl3pPr marL="628650" indent="-171450">
              <a:buFont typeface="Arial" panose="020B0604020202020204" pitchFamily="34" charset="0"/>
              <a:buChar char="•"/>
              <a:defRPr sz="1200"/>
            </a:lvl3pPr>
            <a:lvl4pPr marL="857250" indent="-171450">
              <a:buFont typeface="Arial" panose="020B0604020202020204" pitchFamily="34" charset="0"/>
              <a:buChar char="•"/>
              <a:defRPr sz="1100"/>
            </a:lvl4pPr>
            <a:lvl5pPr marL="1085850" indent="-171450">
              <a:buFont typeface="Arial" panose="020B0604020202020204" pitchFamily="34" charset="0"/>
              <a:buChar cha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3C75A4F-7395-44C0-9A76-83F0F6EA512A}"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150533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111854"/>
            <a:ext cx="3945468" cy="138988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584372" y="5111854"/>
            <a:ext cx="6168356" cy="1389888"/>
          </a:xfrm>
        </p:spPr>
        <p:txBody>
          <a:bodyPr>
            <a:noAutofit/>
          </a:bodyPr>
          <a:lstStyle>
            <a:lvl1pPr marL="0" indent="0">
              <a:buFont typeface="Arial" panose="020B0604020202020204" pitchFamily="34" charset="0"/>
              <a:buNone/>
              <a:defRPr sz="1400"/>
            </a:lvl1pPr>
            <a:lvl2pPr marL="228600" indent="0">
              <a:buFont typeface="Arial" panose="020B0604020202020204" pitchFamily="34" charset="0"/>
              <a:buNone/>
              <a:defRPr sz="1200"/>
            </a:lvl2pPr>
            <a:lvl3pPr marL="457200" indent="0">
              <a:buFont typeface="Arial" panose="020B0604020202020204" pitchFamily="34" charset="0"/>
              <a:buNone/>
              <a:defRPr sz="1100"/>
            </a:lvl3pPr>
            <a:lvl4pPr marL="685800" indent="0">
              <a:buFont typeface="Arial" panose="020B0604020202020204" pitchFamily="34" charset="0"/>
              <a:buNone/>
              <a:defRPr sz="1050"/>
            </a:lvl4pPr>
            <a:lvl5pPr marL="914400" indent="0">
              <a:buFont typeface="Arial" panose="020B0604020202020204" pitchFamily="34" charse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815B30A2-D0D1-DED2-1133-A673CEA16AE9}"/>
              </a:ext>
            </a:extLst>
          </p:cNvPr>
          <p:cNvSpPr>
            <a:spLocks noGrp="1"/>
          </p:cNvSpPr>
          <p:nvPr>
            <p:ph type="pic" sz="quarter" idx="15"/>
          </p:nvPr>
        </p:nvSpPr>
        <p:spPr>
          <a:xfrm>
            <a:off x="0" y="0"/>
            <a:ext cx="11750040" cy="4724868"/>
          </a:xfrm>
          <a:custGeom>
            <a:avLst/>
            <a:gdLst>
              <a:gd name="connsiteX0" fmla="*/ 0 w 11750040"/>
              <a:gd name="connsiteY0" fmla="*/ 0 h 4724868"/>
              <a:gd name="connsiteX1" fmla="*/ 11750040 w 11750040"/>
              <a:gd name="connsiteY1" fmla="*/ 0 h 4724868"/>
              <a:gd name="connsiteX2" fmla="*/ 11750040 w 11750040"/>
              <a:gd name="connsiteY2" fmla="*/ 4122872 h 4724868"/>
              <a:gd name="connsiteX3" fmla="*/ 11148044 w 11750040"/>
              <a:gd name="connsiteY3" fmla="*/ 4724868 h 4724868"/>
              <a:gd name="connsiteX4" fmla="*/ 0 w 11750040"/>
              <a:gd name="connsiteY4" fmla="*/ 4724868 h 472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0040" h="4724868">
                <a:moveTo>
                  <a:pt x="0" y="0"/>
                </a:moveTo>
                <a:lnTo>
                  <a:pt x="11750040" y="0"/>
                </a:lnTo>
                <a:lnTo>
                  <a:pt x="11750040" y="4122872"/>
                </a:lnTo>
                <a:cubicBezTo>
                  <a:pt x="11750040" y="4455345"/>
                  <a:pt x="11480517" y="4724868"/>
                  <a:pt x="11148044" y="4724868"/>
                </a:cubicBezTo>
                <a:lnTo>
                  <a:pt x="0" y="4724868"/>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B2EEDCC-520A-464B-900A-5F7E0E1FFC43}"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43820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11" name="Picture Placeholder 3">
            <a:extLst>
              <a:ext uri="{FF2B5EF4-FFF2-40B4-BE49-F238E27FC236}">
                <a16:creationId xmlns:a16="http://schemas.microsoft.com/office/drawing/2014/main" id="{C1AB8ED2-AD91-CB22-5624-BD41AB32529E}"/>
              </a:ext>
            </a:extLst>
          </p:cNvPr>
          <p:cNvSpPr>
            <a:spLocks noGrp="1"/>
          </p:cNvSpPr>
          <p:nvPr>
            <p:ph type="pic" sz="quarter" idx="15"/>
          </p:nvPr>
        </p:nvSpPr>
        <p:spPr>
          <a:xfrm>
            <a:off x="0" y="0"/>
            <a:ext cx="4844052" cy="6399152"/>
          </a:xfrm>
          <a:custGeom>
            <a:avLst/>
            <a:gdLst>
              <a:gd name="connsiteX0" fmla="*/ 0 w 4844052"/>
              <a:gd name="connsiteY0" fmla="*/ 0 h 6399152"/>
              <a:gd name="connsiteX1" fmla="*/ 4844052 w 4844052"/>
              <a:gd name="connsiteY1" fmla="*/ 0 h 6399152"/>
              <a:gd name="connsiteX2" fmla="*/ 4844052 w 4844052"/>
              <a:gd name="connsiteY2" fmla="*/ 5795922 h 6399152"/>
              <a:gd name="connsiteX3" fmla="*/ 4240822 w 4844052"/>
              <a:gd name="connsiteY3" fmla="*/ 6399152 h 6399152"/>
              <a:gd name="connsiteX4" fmla="*/ 0 w 4844052"/>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4052" h="6399152">
                <a:moveTo>
                  <a:pt x="0" y="0"/>
                </a:moveTo>
                <a:lnTo>
                  <a:pt x="4844052" y="0"/>
                </a:lnTo>
                <a:lnTo>
                  <a:pt x="4844052" y="5795922"/>
                </a:lnTo>
                <a:cubicBezTo>
                  <a:pt x="4844052" y="6129077"/>
                  <a:pt x="4573977" y="6399152"/>
                  <a:pt x="4240822"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B36C1D43-E95A-44CE-BF39-AC264176BC74}"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046632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D436AA50-FCF9-9A32-68F8-A124C794908D}"/>
              </a:ext>
            </a:extLst>
          </p:cNvPr>
          <p:cNvSpPr>
            <a:spLocks noGrp="1"/>
          </p:cNvSpPr>
          <p:nvPr>
            <p:ph type="pic" sz="quarter" idx="15"/>
          </p:nvPr>
        </p:nvSpPr>
        <p:spPr>
          <a:xfrm>
            <a:off x="7353304" y="0"/>
            <a:ext cx="4838696" cy="6399152"/>
          </a:xfrm>
          <a:custGeom>
            <a:avLst/>
            <a:gdLst>
              <a:gd name="connsiteX0" fmla="*/ 0 w 4838696"/>
              <a:gd name="connsiteY0" fmla="*/ 0 h 6399152"/>
              <a:gd name="connsiteX1" fmla="*/ 4838696 w 4838696"/>
              <a:gd name="connsiteY1" fmla="*/ 0 h 6399152"/>
              <a:gd name="connsiteX2" fmla="*/ 4838696 w 4838696"/>
              <a:gd name="connsiteY2" fmla="*/ 6399152 h 6399152"/>
              <a:gd name="connsiteX3" fmla="*/ 603230 w 4838696"/>
              <a:gd name="connsiteY3" fmla="*/ 6399152 h 6399152"/>
              <a:gd name="connsiteX4" fmla="*/ 0 w 4838696"/>
              <a:gd name="connsiteY4" fmla="*/ 579592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8696" h="6399152">
                <a:moveTo>
                  <a:pt x="0" y="0"/>
                </a:moveTo>
                <a:lnTo>
                  <a:pt x="4838696" y="0"/>
                </a:lnTo>
                <a:lnTo>
                  <a:pt x="4838696" y="6399152"/>
                </a:lnTo>
                <a:lnTo>
                  <a:pt x="603230" y="6399152"/>
                </a:lnTo>
                <a:cubicBezTo>
                  <a:pt x="270075" y="6399152"/>
                  <a:pt x="0" y="6129077"/>
                  <a:pt x="0" y="5795922"/>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6F84395D-714C-468A-B505-16E3BDC41D6C}"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986498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11" name="Picture Placeholder 9">
            <a:extLst>
              <a:ext uri="{FF2B5EF4-FFF2-40B4-BE49-F238E27FC236}">
                <a16:creationId xmlns:a16="http://schemas.microsoft.com/office/drawing/2014/main" id="{6B8A8E1B-B99E-8C69-154E-2FAADB07D510}"/>
              </a:ext>
            </a:extLst>
          </p:cNvPr>
          <p:cNvSpPr>
            <a:spLocks noGrp="1"/>
          </p:cNvSpPr>
          <p:nvPr>
            <p:ph type="pic" sz="quarter" idx="15"/>
          </p:nvPr>
        </p:nvSpPr>
        <p:spPr>
          <a:xfrm>
            <a:off x="0" y="0"/>
            <a:ext cx="6591300" cy="6399152"/>
          </a:xfrm>
          <a:custGeom>
            <a:avLst/>
            <a:gdLst>
              <a:gd name="connsiteX0" fmla="*/ 0 w 6591300"/>
              <a:gd name="connsiteY0" fmla="*/ 0 h 6399152"/>
              <a:gd name="connsiteX1" fmla="*/ 6591300 w 6591300"/>
              <a:gd name="connsiteY1" fmla="*/ 0 h 6399152"/>
              <a:gd name="connsiteX2" fmla="*/ 6591300 w 6591300"/>
              <a:gd name="connsiteY2" fmla="*/ 5797156 h 6399152"/>
              <a:gd name="connsiteX3" fmla="*/ 5989304 w 6591300"/>
              <a:gd name="connsiteY3" fmla="*/ 6399152 h 6399152"/>
              <a:gd name="connsiteX4" fmla="*/ 0 w 6591300"/>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1300" h="6399152">
                <a:moveTo>
                  <a:pt x="0" y="0"/>
                </a:moveTo>
                <a:lnTo>
                  <a:pt x="6591300" y="0"/>
                </a:lnTo>
                <a:lnTo>
                  <a:pt x="6591300" y="5797156"/>
                </a:lnTo>
                <a:cubicBezTo>
                  <a:pt x="6591300" y="6129629"/>
                  <a:pt x="6321777" y="6399152"/>
                  <a:pt x="5989304"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009D615-5030-44BE-B1E7-FCAF557FFC34}"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506995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2BD82EEA-7278-1A73-C95C-473F75B54048}"/>
              </a:ext>
            </a:extLst>
          </p:cNvPr>
          <p:cNvSpPr>
            <a:spLocks noGrp="1"/>
          </p:cNvSpPr>
          <p:nvPr>
            <p:ph type="pic" sz="quarter" idx="15"/>
          </p:nvPr>
        </p:nvSpPr>
        <p:spPr>
          <a:xfrm>
            <a:off x="5737593" y="0"/>
            <a:ext cx="6454407" cy="6399152"/>
          </a:xfrm>
          <a:custGeom>
            <a:avLst/>
            <a:gdLst>
              <a:gd name="connsiteX0" fmla="*/ 0 w 6454407"/>
              <a:gd name="connsiteY0" fmla="*/ 0 h 6399152"/>
              <a:gd name="connsiteX1" fmla="*/ 6454407 w 6454407"/>
              <a:gd name="connsiteY1" fmla="*/ 0 h 6399152"/>
              <a:gd name="connsiteX2" fmla="*/ 6454407 w 6454407"/>
              <a:gd name="connsiteY2" fmla="*/ 6399152 h 6399152"/>
              <a:gd name="connsiteX3" fmla="*/ 601996 w 6454407"/>
              <a:gd name="connsiteY3" fmla="*/ 6399152 h 6399152"/>
              <a:gd name="connsiteX4" fmla="*/ 0 w 6454407"/>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4407" h="6399152">
                <a:moveTo>
                  <a:pt x="0" y="0"/>
                </a:moveTo>
                <a:lnTo>
                  <a:pt x="6454407" y="0"/>
                </a:lnTo>
                <a:lnTo>
                  <a:pt x="6454407" y="6399152"/>
                </a:lnTo>
                <a:lnTo>
                  <a:pt x="601996" y="6399152"/>
                </a:lnTo>
                <a:cubicBezTo>
                  <a:pt x="269523" y="6399152"/>
                  <a:pt x="0" y="6129629"/>
                  <a:pt x="0" y="5797156"/>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A65D8DDD-BB5E-4F5B-81F2-5E5F98B403C0}"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412077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11155680" cy="970463"/>
          </a:xfrm>
        </p:spPr>
        <p:txBody>
          <a:bodyPr anchor="ctr"/>
          <a:lstStyle/>
          <a:p>
            <a:r>
              <a:rPr lang="en-US"/>
              <a:t>Click to edit Master title style</a:t>
            </a:r>
          </a:p>
        </p:txBody>
      </p:sp>
      <p:sp>
        <p:nvSpPr>
          <p:cNvPr id="9" name="Picture Placeholder 8">
            <a:extLst>
              <a:ext uri="{FF2B5EF4-FFF2-40B4-BE49-F238E27FC236}">
                <a16:creationId xmlns:a16="http://schemas.microsoft.com/office/drawing/2014/main" id="{19C22D85-D675-737B-9F54-B9D7FC819199}"/>
              </a:ext>
            </a:extLst>
          </p:cNvPr>
          <p:cNvSpPr>
            <a:spLocks noGrp="1"/>
          </p:cNvSpPr>
          <p:nvPr>
            <p:ph type="pic" sz="quarter" idx="15"/>
          </p:nvPr>
        </p:nvSpPr>
        <p:spPr>
          <a:xfrm>
            <a:off x="0" y="1828800"/>
            <a:ext cx="6707699" cy="5029200"/>
          </a:xfrm>
          <a:custGeom>
            <a:avLst/>
            <a:gdLst>
              <a:gd name="connsiteX0" fmla="*/ 0 w 6707699"/>
              <a:gd name="connsiteY0" fmla="*/ 0 h 5029200"/>
              <a:gd name="connsiteX1" fmla="*/ 6129259 w 6707699"/>
              <a:gd name="connsiteY1" fmla="*/ 0 h 5029200"/>
              <a:gd name="connsiteX2" fmla="*/ 6707699 w 6707699"/>
              <a:gd name="connsiteY2" fmla="*/ 578440 h 5029200"/>
              <a:gd name="connsiteX3" fmla="*/ 6707699 w 6707699"/>
              <a:gd name="connsiteY3" fmla="*/ 5029200 h 5029200"/>
              <a:gd name="connsiteX4" fmla="*/ 0 w 6707699"/>
              <a:gd name="connsiteY4" fmla="*/ 5029200 h 502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7699" h="5029200">
                <a:moveTo>
                  <a:pt x="0" y="0"/>
                </a:moveTo>
                <a:lnTo>
                  <a:pt x="6129259" y="0"/>
                </a:lnTo>
                <a:cubicBezTo>
                  <a:pt x="6448723" y="0"/>
                  <a:pt x="6707699" y="258976"/>
                  <a:pt x="6707699" y="578440"/>
                </a:cubicBezTo>
                <a:lnTo>
                  <a:pt x="6707699" y="5029200"/>
                </a:lnTo>
                <a:lnTo>
                  <a:pt x="0" y="5029200"/>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389302" y="1828800"/>
            <a:ext cx="4196146" cy="4503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7389302" y="6492240"/>
            <a:ext cx="1280160" cy="338328"/>
          </a:xfrm>
        </p:spPr>
        <p:txBody>
          <a:bodyPr/>
          <a:lstStyle/>
          <a:p>
            <a:fld id="{083588C5-4E32-4E6E-80AB-32A6125C957F}"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9462" y="6492240"/>
            <a:ext cx="2888554"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871718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431172" y="553616"/>
            <a:ext cx="7914087" cy="4008859"/>
          </a:xfrm>
        </p:spPr>
        <p:txBody>
          <a:bodyPr anchor="t">
            <a:normAutofit/>
          </a:bodyPr>
          <a:lstStyle>
            <a:lvl1pPr>
              <a:defRPr sz="6000" cap="all" baseline="0"/>
            </a:lvl1pPr>
          </a:lstStyle>
          <a:p>
            <a:r>
              <a:rPr lang="en-US"/>
              <a:t>Click to edit Master title style</a:t>
            </a:r>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431172" y="5088156"/>
            <a:ext cx="7914087" cy="1166648"/>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a:xfrm>
            <a:off x="431172" y="6490524"/>
            <a:ext cx="2841959" cy="336141"/>
          </a:xfrm>
        </p:spPr>
        <p:txBody>
          <a:bodyPr/>
          <a:lstStyle/>
          <a:p>
            <a:fld id="{91AF1D09-6B76-4716-AD3D-9F53166D3BF5}" type="datetime1">
              <a:rPr lang="en-US" smtClean="0"/>
              <a:t>10/8/2025</a:t>
            </a:fld>
            <a:endParaRPr lang="en-US" dirty="0"/>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a:xfrm>
            <a:off x="8893370" y="6490524"/>
            <a:ext cx="2662834" cy="336141"/>
          </a:xfrm>
        </p:spPr>
        <p:txBody>
          <a:bodyPr/>
          <a:lstStyle/>
          <a:p>
            <a:r>
              <a:rPr lang="en-US" dirty="0"/>
              <a:t>Sample Footer Text</a:t>
            </a:r>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84C450F2-3BB4-4AE4-8A35-A9D7AEA4C850}" type="slidenum">
              <a:rPr lang="en-US" smtClean="0"/>
              <a:t>‹#›</a:t>
            </a:fld>
            <a:endParaRPr lang="en-US" dirty="0"/>
          </a:p>
        </p:txBody>
      </p:sp>
    </p:spTree>
    <p:extLst>
      <p:ext uri="{BB962C8B-B14F-4D97-AF65-F5344CB8AC3E}">
        <p14:creationId xmlns:p14="http://schemas.microsoft.com/office/powerpoint/2010/main" val="2882164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B337EAFE-6A88-4B1F-9ABC-CA3CFB830DD6}"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6259750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22444857-0BC3-ACAE-DBB1-5D530AA35ED8}"/>
              </a:ext>
            </a:extLst>
          </p:cNvPr>
          <p:cNvSpPr>
            <a:spLocks noGrp="1"/>
          </p:cNvSpPr>
          <p:nvPr>
            <p:ph type="pic" sz="quarter" idx="15"/>
          </p:nvPr>
        </p:nvSpPr>
        <p:spPr>
          <a:xfrm>
            <a:off x="8046768" y="0"/>
            <a:ext cx="4145232" cy="6399152"/>
          </a:xfrm>
          <a:custGeom>
            <a:avLst/>
            <a:gdLst>
              <a:gd name="connsiteX0" fmla="*/ 0 w 4145232"/>
              <a:gd name="connsiteY0" fmla="*/ 0 h 6399152"/>
              <a:gd name="connsiteX1" fmla="*/ 4145232 w 4145232"/>
              <a:gd name="connsiteY1" fmla="*/ 0 h 6399152"/>
              <a:gd name="connsiteX2" fmla="*/ 4145232 w 4145232"/>
              <a:gd name="connsiteY2" fmla="*/ 6399152 h 6399152"/>
              <a:gd name="connsiteX3" fmla="*/ 603230 w 4145232"/>
              <a:gd name="connsiteY3" fmla="*/ 6399152 h 6399152"/>
              <a:gd name="connsiteX4" fmla="*/ 0 w 4145232"/>
              <a:gd name="connsiteY4" fmla="*/ 579592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232" h="6399152">
                <a:moveTo>
                  <a:pt x="0" y="0"/>
                </a:moveTo>
                <a:lnTo>
                  <a:pt x="4145232" y="0"/>
                </a:lnTo>
                <a:lnTo>
                  <a:pt x="4145232" y="6399152"/>
                </a:lnTo>
                <a:lnTo>
                  <a:pt x="603230" y="6399152"/>
                </a:lnTo>
                <a:cubicBezTo>
                  <a:pt x="270075" y="6399152"/>
                  <a:pt x="0" y="6129077"/>
                  <a:pt x="0" y="5795922"/>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EF70683-5F2F-44F3-8B59-45258C4FD45A}"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826784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11" name="Picture Placeholder 8">
            <a:extLst>
              <a:ext uri="{FF2B5EF4-FFF2-40B4-BE49-F238E27FC236}">
                <a16:creationId xmlns:a16="http://schemas.microsoft.com/office/drawing/2014/main" id="{C202BC3A-8633-9F03-1586-99447DA1CFF3}"/>
              </a:ext>
            </a:extLst>
          </p:cNvPr>
          <p:cNvSpPr>
            <a:spLocks noGrp="1"/>
          </p:cNvSpPr>
          <p:nvPr>
            <p:ph type="pic" sz="quarter" idx="15"/>
          </p:nvPr>
        </p:nvSpPr>
        <p:spPr>
          <a:xfrm>
            <a:off x="0" y="2293496"/>
            <a:ext cx="5285232" cy="4564504"/>
          </a:xfrm>
          <a:custGeom>
            <a:avLst/>
            <a:gdLst>
              <a:gd name="connsiteX0" fmla="*/ 0 w 5285232"/>
              <a:gd name="connsiteY0" fmla="*/ 0 h 4564504"/>
              <a:gd name="connsiteX1" fmla="*/ 4706792 w 5285232"/>
              <a:gd name="connsiteY1" fmla="*/ 0 h 4564504"/>
              <a:gd name="connsiteX2" fmla="*/ 5285232 w 5285232"/>
              <a:gd name="connsiteY2" fmla="*/ 578440 h 4564504"/>
              <a:gd name="connsiteX3" fmla="*/ 5285232 w 5285232"/>
              <a:gd name="connsiteY3" fmla="*/ 4564504 h 4564504"/>
              <a:gd name="connsiteX4" fmla="*/ 0 w 5285232"/>
              <a:gd name="connsiteY4" fmla="*/ 4564504 h 4564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232" h="4564504">
                <a:moveTo>
                  <a:pt x="0" y="0"/>
                </a:moveTo>
                <a:lnTo>
                  <a:pt x="4706792" y="0"/>
                </a:lnTo>
                <a:cubicBezTo>
                  <a:pt x="5026256" y="0"/>
                  <a:pt x="5285232" y="258976"/>
                  <a:pt x="5285232" y="578440"/>
                </a:cubicBezTo>
                <a:lnTo>
                  <a:pt x="5285232" y="4564504"/>
                </a:lnTo>
                <a:lnTo>
                  <a:pt x="0" y="4564504"/>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6096000" y="6492240"/>
            <a:ext cx="2651760" cy="338328"/>
          </a:xfrm>
        </p:spPr>
        <p:txBody>
          <a:bodyPr/>
          <a:lstStyle/>
          <a:p>
            <a:fld id="{813EDC87-0EBE-4D2E-8804-E5F0EDA0B797}"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2313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0" name="Picture Placeholder 8">
            <a:extLst>
              <a:ext uri="{FF2B5EF4-FFF2-40B4-BE49-F238E27FC236}">
                <a16:creationId xmlns:a16="http://schemas.microsoft.com/office/drawing/2014/main" id="{E211327B-3880-6494-1C8F-EEE1BF913B81}"/>
              </a:ext>
            </a:extLst>
          </p:cNvPr>
          <p:cNvSpPr>
            <a:spLocks noGrp="1"/>
          </p:cNvSpPr>
          <p:nvPr>
            <p:ph type="pic" sz="quarter" idx="15"/>
          </p:nvPr>
        </p:nvSpPr>
        <p:spPr>
          <a:xfrm>
            <a:off x="0" y="2293494"/>
            <a:ext cx="4176819" cy="4564506"/>
          </a:xfrm>
          <a:custGeom>
            <a:avLst/>
            <a:gdLst>
              <a:gd name="connsiteX0" fmla="*/ 0 w 4176819"/>
              <a:gd name="connsiteY0" fmla="*/ 0 h 4564506"/>
              <a:gd name="connsiteX1" fmla="*/ 3598379 w 4176819"/>
              <a:gd name="connsiteY1" fmla="*/ 0 h 4564506"/>
              <a:gd name="connsiteX2" fmla="*/ 4176819 w 4176819"/>
              <a:gd name="connsiteY2" fmla="*/ 578440 h 4564506"/>
              <a:gd name="connsiteX3" fmla="*/ 4176819 w 4176819"/>
              <a:gd name="connsiteY3" fmla="*/ 4564506 h 4564506"/>
              <a:gd name="connsiteX4" fmla="*/ 0 w 4176819"/>
              <a:gd name="connsiteY4" fmla="*/ 4564506 h 456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819" h="4564506">
                <a:moveTo>
                  <a:pt x="0" y="0"/>
                </a:moveTo>
                <a:lnTo>
                  <a:pt x="3598379" y="0"/>
                </a:lnTo>
                <a:cubicBezTo>
                  <a:pt x="3917843" y="0"/>
                  <a:pt x="4176819" y="258976"/>
                  <a:pt x="4176819" y="578440"/>
                </a:cubicBezTo>
                <a:lnTo>
                  <a:pt x="4176819" y="4564506"/>
                </a:lnTo>
                <a:lnTo>
                  <a:pt x="0" y="4564506"/>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5115073" y="6492240"/>
            <a:ext cx="2843784" cy="338328"/>
          </a:xfrm>
        </p:spPr>
        <p:txBody>
          <a:bodyPr/>
          <a:lstStyle/>
          <a:p>
            <a:fld id="{51CF56A9-FD41-47F4-80A0-DA74EEEC2541}"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8937379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ig Number">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6035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A4CBD270-9BF1-4C68-A7FA-BA016D8BB959}" type="datetime1">
              <a:rPr lang="en-US" smtClean="0"/>
              <a:t>10/8/2025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1389888" y="4809744"/>
            <a:ext cx="9345168" cy="1225296"/>
          </a:xfrm>
        </p:spPr>
        <p:txBody>
          <a:bodyPr>
            <a:normAutofit/>
          </a:bodyPr>
          <a:lstStyle>
            <a:lvl1pPr marL="0" indent="0" algn="ctr">
              <a:buNone/>
              <a:defRPr sz="2800" cap="all" baseline="0"/>
            </a:lvl1pPr>
            <a:lvl2pPr marL="228600" indent="0" algn="ctr">
              <a:buNone/>
              <a:defRPr sz="2400" cap="all" baseline="0"/>
            </a:lvl2pPr>
            <a:lvl3pPr marL="457200" indent="0" algn="ctr">
              <a:buNone/>
              <a:defRPr sz="2000" cap="all" baseline="0"/>
            </a:lvl3pPr>
            <a:lvl4pPr marL="685800" indent="0" algn="ctr">
              <a:buNone/>
              <a:defRPr sz="1800" cap="all" baseline="0"/>
            </a:lvl4pPr>
            <a:lvl5pPr marL="914400" indent="0" algn="ctr">
              <a:buNone/>
              <a:defRPr sz="1600"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1882627"/>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539496" y="420624"/>
            <a:ext cx="11100816" cy="4334256"/>
          </a:xfrm>
        </p:spPr>
        <p:txBody>
          <a:bodyPr>
            <a:normAutofit/>
          </a:bodyPr>
          <a:lstStyle>
            <a:lvl1pPr algn="l">
              <a:defRPr sz="27800">
                <a:solidFill>
                  <a:schemeClr val="tx1"/>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lvl1pPr>
              <a:defRPr>
                <a:solidFill>
                  <a:schemeClr val="tx1"/>
                </a:solidFill>
              </a:defRPr>
            </a:lvl1pPr>
          </a:lstStyle>
          <a:p>
            <a:fld id="{E023AFB7-90A6-428C-A019-BBE6272496B8}" type="datetime1">
              <a:rPr lang="en-US" smtClean="0"/>
              <a:t>10/8/2025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hasCustomPrompt="1"/>
          </p:nvPr>
        </p:nvSpPr>
        <p:spPr>
          <a:xfrm>
            <a:off x="621792" y="4873752"/>
            <a:ext cx="8439912" cy="1490472"/>
          </a:xfrm>
        </p:spPr>
        <p:txBody>
          <a:bodyPr>
            <a:normAutofit/>
          </a:bodyPr>
          <a:lstStyle>
            <a:lvl1pPr marL="0" indent="0" algn="l">
              <a:buNone/>
              <a:defRPr sz="2800" cap="all" baseline="0">
                <a:solidFill>
                  <a:schemeClr val="tx1"/>
                </a:solidFill>
              </a:defRPr>
            </a:lvl1pPr>
            <a:lvl2pPr marL="228600" indent="0" algn="l">
              <a:buNone/>
              <a:defRPr sz="2400" cap="all" baseline="0">
                <a:solidFill>
                  <a:schemeClr val="tx1"/>
                </a:solidFill>
              </a:defRPr>
            </a:lvl2pPr>
            <a:lvl3pPr marL="457200" indent="0" algn="l">
              <a:buNone/>
              <a:defRPr sz="2000" cap="all" baseline="0">
                <a:solidFill>
                  <a:schemeClr val="tx1"/>
                </a:solidFill>
              </a:defRPr>
            </a:lvl3pPr>
            <a:lvl4pPr marL="685800" indent="0" algn="l">
              <a:buNone/>
              <a:defRPr sz="1800" cap="all" baseline="0">
                <a:solidFill>
                  <a:schemeClr val="tx1"/>
                </a:solidFill>
              </a:defRPr>
            </a:lvl4pPr>
            <a:lvl5pPr marL="914400" indent="0" algn="l">
              <a:buNone/>
              <a:defRPr sz="1600" cap="all" baseline="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96703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193DB7D-955F-21DF-15DA-4285375617FC}"/>
              </a:ext>
            </a:extLst>
          </p:cNvPr>
          <p:cNvSpPr/>
          <p:nvPr userDrawn="1"/>
        </p:nvSpPr>
        <p:spPr>
          <a:xfrm>
            <a:off x="1" y="4783948"/>
            <a:ext cx="11762231" cy="2074052"/>
          </a:xfrm>
          <a:custGeom>
            <a:avLst/>
            <a:gdLst>
              <a:gd name="connsiteX0" fmla="*/ 0 w 11762231"/>
              <a:gd name="connsiteY0" fmla="*/ 0 h 2074052"/>
              <a:gd name="connsiteX1" fmla="*/ 112775 w 11762231"/>
              <a:gd name="connsiteY1" fmla="*/ 0 h 2074052"/>
              <a:gd name="connsiteX2" fmla="*/ 11102489 w 11762231"/>
              <a:gd name="connsiteY2" fmla="*/ 0 h 2074052"/>
              <a:gd name="connsiteX3" fmla="*/ 11437005 w 11762231"/>
              <a:gd name="connsiteY3" fmla="*/ 0 h 2074052"/>
              <a:gd name="connsiteX4" fmla="*/ 11762231 w 11762231"/>
              <a:gd name="connsiteY4" fmla="*/ 325226 h 2074052"/>
              <a:gd name="connsiteX5" fmla="*/ 11762231 w 11762231"/>
              <a:gd name="connsiteY5" fmla="*/ 2074052 h 2074052"/>
              <a:gd name="connsiteX6" fmla="*/ 11427715 w 11762231"/>
              <a:gd name="connsiteY6" fmla="*/ 2074052 h 2074052"/>
              <a:gd name="connsiteX7" fmla="*/ 112775 w 11762231"/>
              <a:gd name="connsiteY7" fmla="*/ 2074052 h 2074052"/>
              <a:gd name="connsiteX8" fmla="*/ 0 w 11762231"/>
              <a:gd name="connsiteY8" fmla="*/ 2074052 h 20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2231" h="2074052">
                <a:moveTo>
                  <a:pt x="0" y="0"/>
                </a:moveTo>
                <a:lnTo>
                  <a:pt x="112775" y="0"/>
                </a:lnTo>
                <a:lnTo>
                  <a:pt x="11102489" y="0"/>
                </a:lnTo>
                <a:lnTo>
                  <a:pt x="11437005" y="0"/>
                </a:lnTo>
                <a:cubicBezTo>
                  <a:pt x="11616622" y="0"/>
                  <a:pt x="11762231" y="145609"/>
                  <a:pt x="11762231" y="325226"/>
                </a:cubicBezTo>
                <a:lnTo>
                  <a:pt x="11762231" y="2074052"/>
                </a:lnTo>
                <a:lnTo>
                  <a:pt x="11427715" y="2074052"/>
                </a:lnTo>
                <a:lnTo>
                  <a:pt x="112775" y="2074052"/>
                </a:lnTo>
                <a:lnTo>
                  <a:pt x="0" y="2074052"/>
                </a:lnTo>
                <a:close/>
              </a:path>
            </a:pathLst>
          </a:cu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539496" y="420624"/>
            <a:ext cx="11100816" cy="4334256"/>
          </a:xfrm>
        </p:spPr>
        <p:txBody>
          <a:bodyPr>
            <a:normAutofit/>
          </a:bodyPr>
          <a:lstStyle>
            <a:lvl1pPr algn="l">
              <a:defRPr sz="27800">
                <a:solidFill>
                  <a:schemeClr val="tx1"/>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lvl1pPr>
              <a:defRPr>
                <a:solidFill>
                  <a:schemeClr val="tx1"/>
                </a:solidFill>
              </a:defRPr>
            </a:lvl1pPr>
          </a:lstStyle>
          <a:p>
            <a:fld id="{09E47A9E-7C3C-4663-841E-C89520FA85A3}" type="datetime1">
              <a:rPr lang="en-US" smtClean="0"/>
              <a:t>10/8/2025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a:xfrm>
            <a:off x="8430768" y="6492240"/>
            <a:ext cx="2660904" cy="338328"/>
          </a:xfrm>
        </p:spPr>
        <p:txBody>
          <a:bodyPr/>
          <a:lstStyle>
            <a:lvl1pPr>
              <a:defRPr>
                <a:solidFill>
                  <a:schemeClr val="tx1"/>
                </a:solidFill>
              </a:defRPr>
            </a:lvl1p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a:xfrm>
            <a:off x="11183112" y="6492240"/>
            <a:ext cx="457200" cy="338328"/>
          </a:xfrm>
        </p:spPr>
        <p:txBody>
          <a:bodyPr/>
          <a:lstStyle>
            <a:lvl1pPr>
              <a:defRPr>
                <a:solidFill>
                  <a:schemeClr val="tx1"/>
                </a:solidFill>
              </a:defRPr>
            </a:lvl1p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hasCustomPrompt="1"/>
          </p:nvPr>
        </p:nvSpPr>
        <p:spPr>
          <a:xfrm>
            <a:off x="621792" y="4873752"/>
            <a:ext cx="8439912" cy="1589420"/>
          </a:xfrm>
        </p:spPr>
        <p:txBody>
          <a:bodyPr anchor="ctr">
            <a:normAutofit/>
          </a:bodyPr>
          <a:lstStyle>
            <a:lvl1pPr marL="0" indent="0" algn="l">
              <a:buNone/>
              <a:defRPr sz="2800" cap="all" baseline="0">
                <a:solidFill>
                  <a:schemeClr val="tx1"/>
                </a:solidFill>
              </a:defRPr>
            </a:lvl1pPr>
            <a:lvl2pPr marL="228600" indent="0" algn="l">
              <a:buNone/>
              <a:defRPr sz="2400" cap="all" baseline="0">
                <a:solidFill>
                  <a:schemeClr val="tx1"/>
                </a:solidFill>
              </a:defRPr>
            </a:lvl2pPr>
            <a:lvl3pPr marL="457200" indent="0" algn="l">
              <a:buNone/>
              <a:defRPr sz="2000" cap="all" baseline="0">
                <a:solidFill>
                  <a:schemeClr val="tx1"/>
                </a:solidFill>
              </a:defRPr>
            </a:lvl3pPr>
            <a:lvl4pPr marL="685800" indent="0" algn="l">
              <a:buNone/>
              <a:defRPr sz="1800" cap="all" baseline="0">
                <a:solidFill>
                  <a:schemeClr val="tx1"/>
                </a:solidFill>
              </a:defRPr>
            </a:lvl4pPr>
            <a:lvl5pPr marL="914400" indent="0" algn="l">
              <a:buNone/>
              <a:defRPr sz="1600" cap="all" baseline="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46944"/>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atem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42FED8FD-3F8D-425F-9991-7FB6FCCEC5A2}" type="datetime1">
              <a:rPr lang="en-US" smtClean="0"/>
              <a:t>10/8/2025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630936"/>
            <a:ext cx="8266176" cy="5605272"/>
          </a:xfrm>
        </p:spPr>
        <p:txBody>
          <a:bodyPr anchor="ctr">
            <a:normAutofit/>
          </a:bodyPr>
          <a:lstStyle>
            <a:lvl1pPr marL="0" indent="0">
              <a:lnSpc>
                <a:spcPct val="100000"/>
              </a:lnSpc>
              <a:buNone/>
              <a:defRPr sz="5400" b="1"/>
            </a:lvl1pPr>
            <a:lvl2pPr marL="228600" indent="0">
              <a:lnSpc>
                <a:spcPct val="100000"/>
              </a:lnSpc>
              <a:buNone/>
              <a:defRPr sz="4800" b="1"/>
            </a:lvl2pPr>
            <a:lvl3pPr marL="457200" indent="0">
              <a:lnSpc>
                <a:spcPct val="100000"/>
              </a:lnSpc>
              <a:buNone/>
              <a:defRPr sz="4400" b="1"/>
            </a:lvl3pPr>
            <a:lvl4pPr marL="685800" indent="0">
              <a:lnSpc>
                <a:spcPct val="100000"/>
              </a:lnSpc>
              <a:buNone/>
              <a:defRPr sz="4000" b="1"/>
            </a:lvl4pPr>
            <a:lvl5pPr marL="914400" indent="0">
              <a:lnSpc>
                <a:spcPct val="100000"/>
              </a:lnSpc>
              <a:buNone/>
              <a:defRPr sz="36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87937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ement 2">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860B29AE-EBEF-71CC-AE38-3B2CD14FCA19}"/>
              </a:ext>
            </a:extLst>
          </p:cNvPr>
          <p:cNvSpPr/>
          <p:nvPr userDrawn="1"/>
        </p:nvSpPr>
        <p:spPr>
          <a:xfrm rot="5400000" flipV="1">
            <a:off x="-2566724" y="2566724"/>
            <a:ext cx="6399213" cy="1265765"/>
          </a:xfrm>
          <a:custGeom>
            <a:avLst/>
            <a:gdLst>
              <a:gd name="connsiteX0" fmla="*/ 0 w 6399213"/>
              <a:gd name="connsiteY0" fmla="*/ 0 h 1265765"/>
              <a:gd name="connsiteX1" fmla="*/ 0 w 6399213"/>
              <a:gd name="connsiteY1" fmla="*/ 1265765 h 1265765"/>
              <a:gd name="connsiteX2" fmla="*/ 5982881 w 6399213"/>
              <a:gd name="connsiteY2" fmla="*/ 1265765 h 1265765"/>
              <a:gd name="connsiteX3" fmla="*/ 6399213 w 6399213"/>
              <a:gd name="connsiteY3" fmla="*/ 849433 h 1265765"/>
              <a:gd name="connsiteX4" fmla="*/ 6399213 w 6399213"/>
              <a:gd name="connsiteY4" fmla="*/ 0 h 1265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213" h="1265765">
                <a:moveTo>
                  <a:pt x="0" y="0"/>
                </a:moveTo>
                <a:lnTo>
                  <a:pt x="0" y="1265765"/>
                </a:lnTo>
                <a:lnTo>
                  <a:pt x="5982881" y="1265765"/>
                </a:lnTo>
                <a:cubicBezTo>
                  <a:pt x="6212815" y="1265765"/>
                  <a:pt x="6399213" y="1079367"/>
                  <a:pt x="6399213" y="849433"/>
                </a:cubicBezTo>
                <a:lnTo>
                  <a:pt x="6399213" y="0"/>
                </a:lnTo>
                <a:close/>
              </a:path>
            </a:pathLst>
          </a:cu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5BD6B3E3-A05B-4311-9C9A-DA8A512CAB97}" type="datetime1">
              <a:rPr lang="en-US" smtClean="0"/>
              <a:t>10/8/2025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798217" y="630935"/>
            <a:ext cx="8266176" cy="5605272"/>
          </a:xfrm>
        </p:spPr>
        <p:txBody>
          <a:bodyPr anchor="ctr">
            <a:normAutofit/>
          </a:bodyPr>
          <a:lstStyle>
            <a:lvl1pPr marL="0" indent="0">
              <a:lnSpc>
                <a:spcPct val="100000"/>
              </a:lnSpc>
              <a:buNone/>
              <a:defRPr sz="5400" b="1"/>
            </a:lvl1pPr>
            <a:lvl2pPr marL="228600" indent="0">
              <a:lnSpc>
                <a:spcPct val="100000"/>
              </a:lnSpc>
              <a:buNone/>
              <a:defRPr sz="4800" b="1"/>
            </a:lvl2pPr>
            <a:lvl3pPr marL="457200" indent="0">
              <a:lnSpc>
                <a:spcPct val="100000"/>
              </a:lnSpc>
              <a:buNone/>
              <a:defRPr sz="4400" b="1"/>
            </a:lvl3pPr>
            <a:lvl4pPr marL="685800" indent="0">
              <a:lnSpc>
                <a:spcPct val="100000"/>
              </a:lnSpc>
              <a:buNone/>
              <a:defRPr sz="4000" b="1"/>
            </a:lvl4pPr>
            <a:lvl5pPr marL="914400" indent="0">
              <a:lnSpc>
                <a:spcPct val="100000"/>
              </a:lnSpc>
              <a:buNone/>
              <a:defRPr sz="36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1256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ement 3">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CEC059F-651D-D540-DF60-D6361D9C716B}"/>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FAEFBAE2-1C27-41D0-8DBA-D202F753417F}" type="datetime1">
              <a:rPr lang="en-US" smtClean="0"/>
              <a:t>10/8/2025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a:xfrm>
            <a:off x="7068312" y="6492240"/>
            <a:ext cx="2660904" cy="338328"/>
          </a:xfrm>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a:xfrm>
            <a:off x="9820656" y="6492240"/>
            <a:ext cx="457200" cy="338328"/>
          </a:xfrm>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283464" y="1596767"/>
            <a:ext cx="9537192" cy="4142232"/>
          </a:xfrm>
        </p:spPr>
        <p:txBody>
          <a:bodyPr anchor="b">
            <a:normAutofit/>
          </a:bodyPr>
          <a:lstStyle>
            <a:lvl1pPr marL="0" indent="0">
              <a:lnSpc>
                <a:spcPct val="100000"/>
              </a:lnSpc>
              <a:buNone/>
              <a:defRPr sz="6000" b="1"/>
            </a:lvl1pPr>
            <a:lvl2pPr marL="228600" indent="0">
              <a:lnSpc>
                <a:spcPct val="100000"/>
              </a:lnSpc>
              <a:buNone/>
              <a:defRPr sz="5400" b="1"/>
            </a:lvl2pPr>
            <a:lvl3pPr marL="457200" indent="0">
              <a:lnSpc>
                <a:spcPct val="100000"/>
              </a:lnSpc>
              <a:buNone/>
              <a:defRPr sz="4800" b="1"/>
            </a:lvl3pPr>
            <a:lvl4pPr marL="685800" indent="0">
              <a:lnSpc>
                <a:spcPct val="100000"/>
              </a:lnSpc>
              <a:buNone/>
              <a:defRPr sz="4400" b="1"/>
            </a:lvl4pPr>
            <a:lvl5pPr marL="914400" indent="0">
              <a:lnSpc>
                <a:spcPct val="100000"/>
              </a:lnSpc>
              <a:buNone/>
              <a:defRPr sz="40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5494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31172" y="293302"/>
            <a:ext cx="11125032" cy="965101"/>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31172" y="1384847"/>
            <a:ext cx="11125032" cy="4905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FE21D4C7-8630-4B98-978C-30388BBD4EE8}"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84C450F2-3BB4-4AE4-8A35-A9D7AEA4C850}" type="slidenum">
              <a:rPr lang="en-US" smtClean="0"/>
              <a:t>‹#›</a:t>
            </a:fld>
            <a:endParaRPr lang="en-US" dirty="0"/>
          </a:p>
        </p:txBody>
      </p:sp>
    </p:spTree>
    <p:extLst>
      <p:ext uri="{BB962C8B-B14F-4D97-AF65-F5344CB8AC3E}">
        <p14:creationId xmlns:p14="http://schemas.microsoft.com/office/powerpoint/2010/main" val="14995408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524002"/>
            <a:ext cx="9198864" cy="2871216"/>
          </a:xfrm>
        </p:spPr>
        <p:txBody>
          <a:bodyPr anchor="ctr">
            <a:normAutofit/>
          </a:bodyPr>
          <a:lstStyle>
            <a:lvl1pPr>
              <a:lnSpc>
                <a:spcPct val="110000"/>
              </a:lnSpc>
              <a:defRPr sz="4000" cap="none" baseline="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6A453612-8941-41EA-ABBA-F717A06C8346}" type="datetime1">
              <a:rPr lang="en-US" smtClean="0"/>
              <a:t>10/8/2025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376672"/>
            <a:ext cx="9198864" cy="466344"/>
          </a:xfrm>
        </p:spPr>
        <p:txBody>
          <a:bodyPr>
            <a:normAutofit/>
          </a:bodyPr>
          <a:lstStyle>
            <a:lvl1pPr marL="0" indent="0">
              <a:buNone/>
              <a:defRPr sz="2200" b="1" cap="all" baseline="0">
                <a:solidFill>
                  <a:schemeClr val="accent1"/>
                </a:solidFill>
              </a:defRPr>
            </a:lvl1pPr>
            <a:lvl2pPr marL="228600" indent="0">
              <a:buNone/>
              <a:defRPr sz="2000" b="1" cap="all" baseline="0">
                <a:solidFill>
                  <a:schemeClr val="accent1"/>
                </a:solidFill>
              </a:defRPr>
            </a:lvl2pPr>
            <a:lvl3pPr marL="457200" indent="0">
              <a:buNone/>
              <a:defRPr sz="1800" b="1" cap="all" baseline="0">
                <a:solidFill>
                  <a:schemeClr val="accent1"/>
                </a:solidFill>
              </a:defRPr>
            </a:lvl3pPr>
            <a:lvl4pPr marL="685800" indent="0">
              <a:buNone/>
              <a:defRPr sz="1600" b="1" cap="all" baseline="0">
                <a:solidFill>
                  <a:schemeClr val="accent1"/>
                </a:solidFill>
              </a:defRPr>
            </a:lvl4pPr>
            <a:lvl5pPr marL="914400" indent="0">
              <a:buNone/>
              <a:defRPr sz="1400" b="1" cap="all" baseline="0">
                <a:solidFill>
                  <a:schemeClr val="accent1"/>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07320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19D41517-889E-CBB7-FD17-C5FECA783B2A}"/>
              </a:ext>
            </a:extLst>
          </p:cNvPr>
          <p:cNvSpPr/>
          <p:nvPr userDrawn="1"/>
        </p:nvSpPr>
        <p:spPr>
          <a:xfrm flipV="1">
            <a:off x="0" y="823828"/>
            <a:ext cx="11385608" cy="6034172"/>
          </a:xfrm>
          <a:custGeom>
            <a:avLst/>
            <a:gdLst>
              <a:gd name="connsiteX0" fmla="*/ 0 w 11385608"/>
              <a:gd name="connsiteY0" fmla="*/ 6034172 h 6034172"/>
              <a:gd name="connsiteX1" fmla="*/ 10969276 w 11385608"/>
              <a:gd name="connsiteY1" fmla="*/ 6034172 h 6034172"/>
              <a:gd name="connsiteX2" fmla="*/ 11385608 w 11385608"/>
              <a:gd name="connsiteY2" fmla="*/ 5617840 h 6034172"/>
              <a:gd name="connsiteX3" fmla="*/ 11385608 w 11385608"/>
              <a:gd name="connsiteY3" fmla="*/ 0 h 6034172"/>
              <a:gd name="connsiteX4" fmla="*/ 0 w 11385608"/>
              <a:gd name="connsiteY4" fmla="*/ 0 h 603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5608" h="6034172">
                <a:moveTo>
                  <a:pt x="0" y="6034172"/>
                </a:moveTo>
                <a:lnTo>
                  <a:pt x="10969276" y="6034172"/>
                </a:lnTo>
                <a:cubicBezTo>
                  <a:pt x="11199210" y="6034172"/>
                  <a:pt x="11385608" y="5847774"/>
                  <a:pt x="11385608" y="5617840"/>
                </a:cubicBezTo>
                <a:lnTo>
                  <a:pt x="11385608" y="0"/>
                </a:lnTo>
                <a:lnTo>
                  <a:pt x="0" y="0"/>
                </a:lnTo>
                <a:close/>
              </a:path>
            </a:pathLst>
          </a:cu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429768" y="1783080"/>
            <a:ext cx="8499079" cy="2249424"/>
          </a:xfrm>
        </p:spPr>
        <p:txBody>
          <a:bodyPr anchor="t">
            <a:normAutofit/>
          </a:bodyPr>
          <a:lstStyle>
            <a:lvl1pPr>
              <a:lnSpc>
                <a:spcPct val="100000"/>
              </a:lnSpc>
              <a:defRPr sz="3600" cap="none" baseline="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73D6CD22-E4B3-48A1-94CA-B89DB574ED80}" type="datetime1">
              <a:rPr lang="en-US" smtClean="0"/>
              <a:t>10/8/2025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a:xfrm>
            <a:off x="8669124" y="6492240"/>
            <a:ext cx="2660904" cy="338328"/>
          </a:xfrm>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a:xfrm>
            <a:off x="11421468" y="6492240"/>
            <a:ext cx="457200" cy="338328"/>
          </a:xfrm>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429768" y="5120640"/>
            <a:ext cx="5431536" cy="1289304"/>
          </a:xfrm>
        </p:spPr>
        <p:txBody>
          <a:bodyPr vert="horz" lIns="91440" tIns="45720" rIns="91440" bIns="45720" rtlCol="0" anchor="ctr">
            <a:normAutofit/>
          </a:bodyPr>
          <a:lstStyle>
            <a:lvl1pPr marL="0" indent="0">
              <a:buNone/>
              <a:defRPr lang="en-US" b="1" cap="all" baseline="0" dirty="0"/>
            </a:lvl1pPr>
            <a:lvl2pPr marL="228600" indent="0">
              <a:buNone/>
              <a:defRPr lang="en-US" b="1" cap="all" baseline="0" dirty="0"/>
            </a:lvl2pPr>
            <a:lvl3pPr marL="457200" indent="0">
              <a:buNone/>
              <a:defRPr lang="en-US" b="1" cap="all" baseline="0" dirty="0"/>
            </a:lvl3pPr>
            <a:lvl4pPr marL="685800" indent="0">
              <a:buNone/>
              <a:defRPr lang="en-US" b="1" cap="all" baseline="0" dirty="0"/>
            </a:lvl4pPr>
            <a:lvl5pPr marL="914400" indent="0">
              <a:buNone/>
              <a:defRPr lang="en-US" b="1" cap="all" baseline="0"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88720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rmAutofit/>
          </a:bodyPr>
          <a:lstStyle>
            <a:lvl1pPr>
              <a:defRPr sz="5400"/>
            </a:lvl1pPr>
          </a:lstStyle>
          <a:p>
            <a:r>
              <a:rPr lang="en-US"/>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7C38B47-093E-417D-A1C3-81EEF797AC69}"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67573823"/>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8430768"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8430768" cy="182880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A250925D-4314-49E4-A383-289640FEB5E3}" type="datetime1">
              <a:rPr lang="en-US" smtClean="0"/>
              <a:t>10/8/2025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847710052"/>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778C515B-8D5A-0268-9044-7B2013C87E02}"/>
              </a:ext>
            </a:extLst>
          </p:cNvPr>
          <p:cNvSpPr>
            <a:spLocks noGrp="1"/>
          </p:cNvSpPr>
          <p:nvPr>
            <p:ph type="body" sz="quarter" idx="13"/>
          </p:nvPr>
        </p:nvSpPr>
        <p:spPr>
          <a:xfrm>
            <a:off x="429767" y="2020825"/>
            <a:ext cx="5212208" cy="428472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13C7061A-8ED7-8B72-BD2B-2DF67F8C7A75}"/>
              </a:ext>
            </a:extLst>
          </p:cNvPr>
          <p:cNvSpPr>
            <a:spLocks noGrp="1"/>
          </p:cNvSpPr>
          <p:nvPr>
            <p:ph type="body" sz="quarter" idx="14"/>
          </p:nvPr>
        </p:nvSpPr>
        <p:spPr>
          <a:xfrm>
            <a:off x="6381622" y="2020822"/>
            <a:ext cx="5212208" cy="4284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EE2C59E0-667A-459A-BBD1-70DA72C3C576}" type="datetime1">
              <a:rPr lang="en-US" smtClean="0"/>
              <a:t>10/8/2025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60078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A211279F-0D05-3637-19CD-29468F4DD2F3}"/>
              </a:ext>
            </a:extLst>
          </p:cNvPr>
          <p:cNvSpPr>
            <a:spLocks noGrp="1"/>
          </p:cNvSpPr>
          <p:nvPr>
            <p:ph type="body" sz="quarter" idx="13"/>
          </p:nvPr>
        </p:nvSpPr>
        <p:spPr>
          <a:xfrm>
            <a:off x="430213" y="2021134"/>
            <a:ext cx="5211762" cy="43431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F1B170DE-636A-B1A9-2EAB-C426DBFB3E5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706CC00B-2F01-4379-B0FD-8DA094C16FA4}" type="datetime1">
              <a:rPr lang="en-US" smtClean="0"/>
              <a:t>10/8/2025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7002524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Picture Placeholder 8">
            <a:extLst>
              <a:ext uri="{FF2B5EF4-FFF2-40B4-BE49-F238E27FC236}">
                <a16:creationId xmlns:a16="http://schemas.microsoft.com/office/drawing/2014/main" id="{FA23F0E6-EDAF-3A7F-5EC8-F911E9AE48EF}"/>
              </a:ext>
            </a:extLst>
          </p:cNvPr>
          <p:cNvSpPr>
            <a:spLocks noGrp="1"/>
          </p:cNvSpPr>
          <p:nvPr>
            <p:ph type="pic" sz="quarter" idx="13"/>
          </p:nvPr>
        </p:nvSpPr>
        <p:spPr>
          <a:xfrm>
            <a:off x="4502843" y="0"/>
            <a:ext cx="7689157" cy="6399152"/>
          </a:xfrm>
          <a:custGeom>
            <a:avLst/>
            <a:gdLst>
              <a:gd name="connsiteX0" fmla="*/ 0 w 7689157"/>
              <a:gd name="connsiteY0" fmla="*/ 0 h 6399152"/>
              <a:gd name="connsiteX1" fmla="*/ 7689157 w 7689157"/>
              <a:gd name="connsiteY1" fmla="*/ 0 h 6399152"/>
              <a:gd name="connsiteX2" fmla="*/ 7689157 w 7689157"/>
              <a:gd name="connsiteY2" fmla="*/ 6399152 h 6399152"/>
              <a:gd name="connsiteX3" fmla="*/ 578440 w 7689157"/>
              <a:gd name="connsiteY3" fmla="*/ 6399152 h 6399152"/>
              <a:gd name="connsiteX4" fmla="*/ 0 w 7689157"/>
              <a:gd name="connsiteY4" fmla="*/ 582071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9157" h="6399152">
                <a:moveTo>
                  <a:pt x="0" y="0"/>
                </a:moveTo>
                <a:lnTo>
                  <a:pt x="7689157" y="0"/>
                </a:lnTo>
                <a:lnTo>
                  <a:pt x="7689157" y="6399152"/>
                </a:lnTo>
                <a:lnTo>
                  <a:pt x="578440" y="6399152"/>
                </a:lnTo>
                <a:cubicBezTo>
                  <a:pt x="258976" y="6399152"/>
                  <a:pt x="0" y="6140176"/>
                  <a:pt x="0" y="5820712"/>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5019F103-9E7C-4D5A-827C-0D2D66EE1CD2}" type="datetime1">
              <a:rPr lang="en-US" smtClean="0"/>
              <a:t>10/8/2025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28503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ct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Picture Placeholder 8">
            <a:extLst>
              <a:ext uri="{FF2B5EF4-FFF2-40B4-BE49-F238E27FC236}">
                <a16:creationId xmlns:a16="http://schemas.microsoft.com/office/drawing/2014/main" id="{A9E06FED-92D3-C4D6-28D7-600D842F7AC3}"/>
              </a:ext>
            </a:extLst>
          </p:cNvPr>
          <p:cNvSpPr>
            <a:spLocks noGrp="1"/>
          </p:cNvSpPr>
          <p:nvPr>
            <p:ph type="pic" sz="quarter" idx="13"/>
          </p:nvPr>
        </p:nvSpPr>
        <p:spPr>
          <a:xfrm>
            <a:off x="0" y="0"/>
            <a:ext cx="11733150" cy="5135804"/>
          </a:xfrm>
          <a:custGeom>
            <a:avLst/>
            <a:gdLst>
              <a:gd name="connsiteX0" fmla="*/ 0 w 11733150"/>
              <a:gd name="connsiteY0" fmla="*/ 0 h 5135804"/>
              <a:gd name="connsiteX1" fmla="*/ 11733150 w 11733150"/>
              <a:gd name="connsiteY1" fmla="*/ 0 h 5135804"/>
              <a:gd name="connsiteX2" fmla="*/ 11733150 w 11733150"/>
              <a:gd name="connsiteY2" fmla="*/ 4533808 h 5135804"/>
              <a:gd name="connsiteX3" fmla="*/ 11131154 w 11733150"/>
              <a:gd name="connsiteY3" fmla="*/ 5135804 h 5135804"/>
              <a:gd name="connsiteX4" fmla="*/ 0 w 11733150"/>
              <a:gd name="connsiteY4" fmla="*/ 5135804 h 5135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150" h="5135804">
                <a:moveTo>
                  <a:pt x="0" y="0"/>
                </a:moveTo>
                <a:lnTo>
                  <a:pt x="11733150" y="0"/>
                </a:lnTo>
                <a:lnTo>
                  <a:pt x="11733150" y="4533808"/>
                </a:lnTo>
                <a:cubicBezTo>
                  <a:pt x="11733150" y="4866281"/>
                  <a:pt x="11463627" y="5135804"/>
                  <a:pt x="11131154" y="5135804"/>
                </a:cubicBezTo>
                <a:lnTo>
                  <a:pt x="0" y="5135804"/>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bg1"/>
                </a:solidFill>
                <a:effectLst/>
              </a:defRPr>
            </a:lvl1pPr>
          </a:lstStyle>
          <a:p>
            <a:fld id="{8C13480A-5F85-4A30-80F2-F92581C6474C}" type="datetime1">
              <a:rPr lang="en-US" smtClean="0"/>
              <a:t>10/8/2025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bg1"/>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vert="horz" lIns="91440" tIns="45720" rIns="91440" bIns="45720" rtlCol="0" anchor="ctr"/>
          <a:lstStyle>
            <a:lvl1pPr>
              <a:defRPr lang="en-US" smtClean="0">
                <a:solidFill>
                  <a:schemeClr val="bg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70355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Picture Placeholder 6">
            <a:extLst>
              <a:ext uri="{FF2B5EF4-FFF2-40B4-BE49-F238E27FC236}">
                <a16:creationId xmlns:a16="http://schemas.microsoft.com/office/drawing/2014/main" id="{3D161DAC-42AF-C3D9-37A1-04B90F30DEED}"/>
              </a:ext>
            </a:extLst>
          </p:cNvPr>
          <p:cNvSpPr>
            <a:spLocks noGrp="1"/>
          </p:cNvSpPr>
          <p:nvPr>
            <p:ph type="pic" sz="quarter" idx="13"/>
          </p:nvPr>
        </p:nvSpPr>
        <p:spPr>
          <a:xfrm>
            <a:off x="5586160" y="0"/>
            <a:ext cx="6605841" cy="6399152"/>
          </a:xfrm>
          <a:custGeom>
            <a:avLst/>
            <a:gdLst>
              <a:gd name="connsiteX0" fmla="*/ 0 w 6605841"/>
              <a:gd name="connsiteY0" fmla="*/ 0 h 6399152"/>
              <a:gd name="connsiteX1" fmla="*/ 6605841 w 6605841"/>
              <a:gd name="connsiteY1" fmla="*/ 0 h 6399152"/>
              <a:gd name="connsiteX2" fmla="*/ 6605841 w 6605841"/>
              <a:gd name="connsiteY2" fmla="*/ 6399152 h 6399152"/>
              <a:gd name="connsiteX3" fmla="*/ 601995 w 6605841"/>
              <a:gd name="connsiteY3" fmla="*/ 6399152 h 6399152"/>
              <a:gd name="connsiteX4" fmla="*/ 0 w 6605841"/>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5841" h="6399152">
                <a:moveTo>
                  <a:pt x="0" y="0"/>
                </a:moveTo>
                <a:lnTo>
                  <a:pt x="6605841" y="0"/>
                </a:lnTo>
                <a:lnTo>
                  <a:pt x="6605841" y="6399152"/>
                </a:lnTo>
                <a:lnTo>
                  <a:pt x="601995" y="6399152"/>
                </a:lnTo>
                <a:cubicBezTo>
                  <a:pt x="269522" y="6399152"/>
                  <a:pt x="0" y="6129629"/>
                  <a:pt x="0" y="5797156"/>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2BF18D3-87BE-4A2D-AD2C-B21E415FD900}" type="datetime1">
              <a:rPr lang="en-US" smtClean="0"/>
              <a:t>10/8/2025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36047703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p:nvPr>
        </p:nvSpPr>
        <p:spPr>
          <a:xfrm>
            <a:off x="6517248" y="0"/>
            <a:ext cx="5674753"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73F0B94E-0195-4FC9-AEFD-CCBB878ACEDF}" type="datetime1">
              <a:rPr lang="en-US" smtClean="0"/>
              <a:t>10/8/2025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2640559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p:nvPr>
        </p:nvSpPr>
        <p:spPr>
          <a:xfrm>
            <a:off x="0" y="0"/>
            <a:ext cx="6604503" cy="6399152"/>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a:blip r:embed="rId2" cstate="screen">
              <a:extLst>
                <a:ext uri="{28A0092B-C50C-407E-A947-70E740481C1C}">
                  <a14:useLocalDpi xmlns:a14="http://schemas.microsoft.com/office/drawing/2010/main"/>
                </a:ext>
              </a:extLst>
            </a:blip>
            <a:stretch>
              <a:fillRect/>
            </a:stretch>
          </a:blipFill>
        </p:spPr>
        <p:txBody>
          <a:bodyPr wrap="square">
            <a:noAutofit/>
          </a:bodyPr>
          <a:lstStyle>
            <a:lvl1pPr marL="0" indent="0">
              <a:buNone/>
              <a:defRPr/>
            </a:lvl1p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9B0F68CC-6BDD-49E7-8971-97164A4B1FA2}" type="datetime1">
              <a:rPr lang="en-US" smtClean="0"/>
              <a:t>10/8/2025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10043378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lphaLcPeriod"/>
              <a:defRPr lang="en-US" dirty="0"/>
            </a:lvl2pPr>
            <a:lvl3pPr marL="800100" indent="-342900">
              <a:buFont typeface="+mj-lt"/>
              <a:buAutoNum type="romanLcPeriod"/>
              <a:defRPr lang="en-US" dirty="0"/>
            </a:lvl3pPr>
            <a:lvl4pPr marL="914400" indent="-228600">
              <a:buFont typeface="+mj-lt"/>
              <a:buAutoNum type="arabicParenR"/>
              <a:defRPr lang="en-US" dirty="0"/>
            </a:lvl4pPr>
            <a:lvl5pPr marL="1143000" indent="-228600">
              <a:buFont typeface="+mj-lt"/>
              <a:buAutoNum type="alphaLcParen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E244D5D5-F2FF-4BCB-BACC-FA9A736697CB}" type="datetime1">
              <a:rPr lang="en-US" smtClean="0"/>
              <a:t>10/8/2025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6227414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31173" y="285210"/>
            <a:ext cx="10653578" cy="965101"/>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31172" y="1384847"/>
            <a:ext cx="10653579" cy="49051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31172" y="6490524"/>
            <a:ext cx="2841959" cy="336141"/>
          </a:xfrm>
          <a:prstGeom prst="rect">
            <a:avLst/>
          </a:prstGeom>
        </p:spPr>
        <p:txBody>
          <a:bodyPr vert="horz" lIns="91440" tIns="45720" rIns="91440" bIns="45720" rtlCol="0" anchor="ctr"/>
          <a:lstStyle>
            <a:lvl1pPr algn="l">
              <a:defRPr sz="800">
                <a:solidFill>
                  <a:schemeClr val="tx1"/>
                </a:solidFill>
              </a:defRPr>
            </a:lvl1pPr>
          </a:lstStyle>
          <a:p>
            <a:fld id="{072E1B28-DB45-4001-B295-7D7933E04419}" type="datetime1">
              <a:rPr lang="en-US" smtClean="0"/>
              <a:t>10/8/2025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93370" y="6490524"/>
            <a:ext cx="2662834" cy="336141"/>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8431" y="6490524"/>
            <a:ext cx="457200" cy="336141"/>
          </a:xfrm>
          <a:prstGeom prst="rect">
            <a:avLst/>
          </a:prstGeom>
        </p:spPr>
        <p:txBody>
          <a:bodyPr vert="horz" lIns="91440" tIns="45720" rIns="91440" bIns="45720" rtlCol="0" anchor="ctr"/>
          <a:lstStyle>
            <a:lvl1pPr algn="r">
              <a:defRPr sz="800">
                <a:solidFill>
                  <a:schemeClr val="tx1"/>
                </a:solidFill>
              </a:defRPr>
            </a:lvl1pPr>
          </a:lstStyle>
          <a:p>
            <a:fld id="{84C450F2-3BB4-4AE4-8A35-A9D7AEA4C850}" type="slidenum">
              <a:rPr lang="en-US" smtClean="0"/>
              <a:pPr/>
              <a:t>‹#›</a:t>
            </a:fld>
            <a:endParaRPr lang="en-US" dirty="0"/>
          </a:p>
        </p:txBody>
      </p:sp>
    </p:spTree>
    <p:extLst>
      <p:ext uri="{BB962C8B-B14F-4D97-AF65-F5344CB8AC3E}">
        <p14:creationId xmlns:p14="http://schemas.microsoft.com/office/powerpoint/2010/main" val="594025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Lst>
  <p:hf hdr="0"/>
  <p:txStyles>
    <p:titleStyle>
      <a:lvl1pPr algn="l" defTabSz="914400" rtl="0" eaLnBrk="1" latinLnBrk="0" hangingPunct="1">
        <a:lnSpc>
          <a:spcPct val="90000"/>
        </a:lnSpc>
        <a:spcBef>
          <a:spcPct val="0"/>
        </a:spcBef>
        <a:buNone/>
        <a:defRPr sz="3200" b="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2.xml"/><Relationship Id="rId1" Type="http://schemas.openxmlformats.org/officeDocument/2006/relationships/video" Target="https://unbcloud-my.sharepoint.com/:v:/g/personal/hongo_unb_ca/ES3PrpMD0PVOmnDnBvd0H7oBHavDD4c6RCHOTzTejNo2eA?e=UEV91d" TargetMode="Externa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hyperlink" Target="https://unbcloud-my.sharepoint.com/:v:/g/personal/hongo_unb_ca/ES3PrpMD0PVOmnDnBvd0H7oBHavDD4c6RCHOTzTejNo2eA?e=UEV91d" TargetMode="External"/><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2831A-018A-8E93-BA23-FDB4CCE9D01B}"/>
              </a:ext>
            </a:extLst>
          </p:cNvPr>
          <p:cNvSpPr>
            <a:spLocks noGrp="1"/>
          </p:cNvSpPr>
          <p:nvPr>
            <p:ph type="ctrTitle"/>
          </p:nvPr>
        </p:nvSpPr>
        <p:spPr>
          <a:xfrm>
            <a:off x="7269480" y="411480"/>
            <a:ext cx="4361688" cy="3968496"/>
          </a:xfrm>
        </p:spPr>
        <p:txBody>
          <a:bodyPr anchor="t">
            <a:normAutofit/>
          </a:bodyPr>
          <a:lstStyle/>
          <a:p>
            <a:r>
              <a:rPr lang="en-CA" cap="none"/>
              <a:t>Annual IT User Access Audit and Compliance at UNB</a:t>
            </a:r>
          </a:p>
        </p:txBody>
      </p:sp>
      <p:sp>
        <p:nvSpPr>
          <p:cNvPr id="3" name="Subtitle 2">
            <a:extLst>
              <a:ext uri="{FF2B5EF4-FFF2-40B4-BE49-F238E27FC236}">
                <a16:creationId xmlns:a16="http://schemas.microsoft.com/office/drawing/2014/main" id="{368AA52E-61A5-E21D-DE0F-27E97AFE5583}"/>
              </a:ext>
            </a:extLst>
          </p:cNvPr>
          <p:cNvSpPr>
            <a:spLocks noGrp="1"/>
          </p:cNvSpPr>
          <p:nvPr>
            <p:ph type="subTitle" idx="1"/>
          </p:nvPr>
        </p:nvSpPr>
        <p:spPr>
          <a:xfrm>
            <a:off x="7269480" y="4873752"/>
            <a:ext cx="4206240" cy="1380744"/>
          </a:xfrm>
        </p:spPr>
        <p:txBody>
          <a:bodyPr anchor="b">
            <a:normAutofit/>
          </a:bodyPr>
          <a:lstStyle/>
          <a:p>
            <a:r>
              <a:rPr lang="en-CA" dirty="0"/>
              <a:t>Heather A. LeBlanc</a:t>
            </a:r>
            <a:br>
              <a:rPr lang="en-CA" dirty="0"/>
            </a:br>
            <a:r>
              <a:rPr lang="en-CA" dirty="0"/>
              <a:t>Director, Business Transformation</a:t>
            </a:r>
            <a:br>
              <a:rPr lang="en-CA" dirty="0"/>
            </a:br>
            <a:r>
              <a:rPr lang="en-CA" dirty="0"/>
              <a:t>University of New Brunswick (UNB)</a:t>
            </a:r>
          </a:p>
        </p:txBody>
      </p:sp>
      <p:pic>
        <p:nvPicPr>
          <p:cNvPr id="5" name="Content Placeholder 6" descr="Working, Occupation, Professional Occupation, Desk, Business Person">
            <a:extLst>
              <a:ext uri="{FF2B5EF4-FFF2-40B4-BE49-F238E27FC236}">
                <a16:creationId xmlns:a16="http://schemas.microsoft.com/office/drawing/2014/main" id="{482CBD0F-725C-7949-379A-CEAC7979E326}"/>
              </a:ext>
            </a:extLst>
          </p:cNvPr>
          <p:cNvPicPr>
            <a:picLocks noChangeAspect="1"/>
          </p:cNvPicPr>
          <p:nvPr/>
        </p:nvPicPr>
        <p:blipFill>
          <a:blip r:embed="rId3"/>
          <a:srcRect l="10529" r="20579" b="1"/>
          <a:stretch>
            <a:fillRect/>
          </a:stretch>
        </p:blipFill>
        <p:spPr>
          <a:xfrm>
            <a:off x="20" y="10"/>
            <a:ext cx="6604483" cy="6399142"/>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noFill/>
        </p:spPr>
      </p:pic>
      <p:sp>
        <p:nvSpPr>
          <p:cNvPr id="10" name="Date Placeholder 4">
            <a:extLst>
              <a:ext uri="{FF2B5EF4-FFF2-40B4-BE49-F238E27FC236}">
                <a16:creationId xmlns:a16="http://schemas.microsoft.com/office/drawing/2014/main" id="{6308D48F-F2BB-8CA0-2C13-6BFA4E7B8E6A}"/>
              </a:ext>
            </a:extLst>
          </p:cNvPr>
          <p:cNvSpPr>
            <a:spLocks noGrp="1"/>
          </p:cNvSpPr>
          <p:nvPr>
            <p:ph type="dt" sz="half" idx="10"/>
          </p:nvPr>
        </p:nvSpPr>
        <p:spPr>
          <a:xfrm>
            <a:off x="431172" y="6490524"/>
            <a:ext cx="2841959" cy="336141"/>
          </a:xfrm>
        </p:spPr>
        <p:txBody>
          <a:bodyPr/>
          <a:lstStyle/>
          <a:p>
            <a:pPr>
              <a:spcAft>
                <a:spcPts val="600"/>
              </a:spcAft>
            </a:pPr>
            <a:fld id="{9B0F68CC-6BDD-49E7-8971-97164A4B1FA2}" type="datetime1">
              <a:rPr lang="en-US" smtClean="0"/>
              <a:pPr>
                <a:spcAft>
                  <a:spcPts val="600"/>
                </a:spcAft>
              </a:pPr>
              <a:t>10/8/2025</a:t>
            </a:fld>
            <a:endParaRPr lang="en-US"/>
          </a:p>
        </p:txBody>
      </p:sp>
      <p:sp>
        <p:nvSpPr>
          <p:cNvPr id="14" name="Slide Number Placeholder 6">
            <a:extLst>
              <a:ext uri="{FF2B5EF4-FFF2-40B4-BE49-F238E27FC236}">
                <a16:creationId xmlns:a16="http://schemas.microsoft.com/office/drawing/2014/main" id="{62ADEE4E-A110-F03D-022D-EE9DE46C09FF}"/>
              </a:ext>
            </a:extLst>
          </p:cNvPr>
          <p:cNvSpPr>
            <a:spLocks noGrp="1"/>
          </p:cNvSpPr>
          <p:nvPr>
            <p:ph type="sldNum" sz="quarter" idx="12"/>
          </p:nvPr>
        </p:nvSpPr>
        <p:spPr>
          <a:xfrm>
            <a:off x="11648431" y="6490524"/>
            <a:ext cx="457200" cy="336141"/>
          </a:xfrm>
        </p:spPr>
        <p:txBody>
          <a:bodyPr/>
          <a:lstStyle/>
          <a:p>
            <a:pPr>
              <a:spcAft>
                <a:spcPts val="600"/>
              </a:spcAft>
            </a:pPr>
            <a:fld id="{CC057153-B650-4DEB-B370-79DDCFDCE934}" type="slidenum">
              <a:rPr lang="en-US" smtClean="0"/>
              <a:pPr>
                <a:spcAft>
                  <a:spcPts val="600"/>
                </a:spcAft>
              </a:pPr>
              <a:t>1</a:t>
            </a:fld>
            <a:endParaRPr lang="en-US"/>
          </a:p>
        </p:txBody>
      </p:sp>
    </p:spTree>
    <p:extLst>
      <p:ext uri="{BB962C8B-B14F-4D97-AF65-F5344CB8AC3E}">
        <p14:creationId xmlns:p14="http://schemas.microsoft.com/office/powerpoint/2010/main" val="320771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10" presetClass="entr" presetSubtype="0" fill="hold" grpId="1" nodeType="withEffect">
                                  <p:stCondLst>
                                    <p:cond delay="25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5668-E5EE-B163-AAA0-2D7D1D20036B}"/>
            </a:ext>
          </a:extLst>
        </p:cNvPr>
        <p:cNvGrpSpPr/>
        <p:nvPr/>
      </p:nvGrpSpPr>
      <p:grpSpPr>
        <a:xfrm>
          <a:off x="0" y="0"/>
          <a:ext cx="0" cy="0"/>
          <a:chOff x="0" y="0"/>
          <a:chExt cx="0" cy="0"/>
        </a:xfrm>
      </p:grpSpPr>
      <p:pic>
        <p:nvPicPr>
          <p:cNvPr id="2" name="Picture 1" descr="A screenshot of a computer&#10;&#10;AI-generated content may be incorrect.">
            <a:extLst>
              <a:ext uri="{FF2B5EF4-FFF2-40B4-BE49-F238E27FC236}">
                <a16:creationId xmlns:a16="http://schemas.microsoft.com/office/drawing/2014/main" id="{2C2BDE7A-0202-5779-0660-594783FEDFE8}"/>
              </a:ext>
            </a:extLst>
          </p:cNvPr>
          <p:cNvPicPr>
            <a:picLocks noChangeAspect="1"/>
          </p:cNvPicPr>
          <p:nvPr/>
        </p:nvPicPr>
        <p:blipFill>
          <a:blip r:embed="rId2"/>
          <a:stretch>
            <a:fillRect/>
          </a:stretch>
        </p:blipFill>
        <p:spPr>
          <a:xfrm>
            <a:off x="1492249" y="68263"/>
            <a:ext cx="9207501" cy="6721475"/>
          </a:xfrm>
          <a:prstGeom prst="rect">
            <a:avLst/>
          </a:prstGeom>
          <a:noFill/>
        </p:spPr>
      </p:pic>
      <p:sp>
        <p:nvSpPr>
          <p:cNvPr id="5" name="Date Placeholder 4" hidden="1">
            <a:extLst>
              <a:ext uri="{FF2B5EF4-FFF2-40B4-BE49-F238E27FC236}">
                <a16:creationId xmlns:a16="http://schemas.microsoft.com/office/drawing/2014/main" id="{506120FA-1F2E-DA34-579C-9E7A5E2A6DE5}"/>
              </a:ext>
            </a:extLst>
          </p:cNvPr>
          <p:cNvSpPr>
            <a:spLocks noGrp="1"/>
          </p:cNvSpPr>
          <p:nvPr>
            <p:ph type="dt" sz="half" idx="10"/>
          </p:nvPr>
        </p:nvSpPr>
        <p:spPr/>
        <p:txBody>
          <a:bodyPr/>
          <a:lstStyle/>
          <a:p>
            <a:pPr>
              <a:spcAft>
                <a:spcPts val="600"/>
              </a:spcAft>
            </a:pPr>
            <a:fld id="{16DF7C3E-B5DF-4043-B2F9-CD94B277B81B}" type="datetime1">
              <a:rPr lang="en-US" smtClean="0"/>
              <a:pPr>
                <a:spcAft>
                  <a:spcPts val="600"/>
                </a:spcAft>
              </a:pPr>
              <a:t>10/8/2025</a:t>
            </a:fld>
            <a:endParaRPr lang="en-US"/>
          </a:p>
        </p:txBody>
      </p:sp>
      <p:sp>
        <p:nvSpPr>
          <p:cNvPr id="7" name="Slide Number Placeholder 6" hidden="1">
            <a:extLst>
              <a:ext uri="{FF2B5EF4-FFF2-40B4-BE49-F238E27FC236}">
                <a16:creationId xmlns:a16="http://schemas.microsoft.com/office/drawing/2014/main" id="{DC49D9C8-98CB-EBA0-3B23-89B822F07BFA}"/>
              </a:ext>
            </a:extLst>
          </p:cNvPr>
          <p:cNvSpPr>
            <a:spLocks noGrp="1"/>
          </p:cNvSpPr>
          <p:nvPr>
            <p:ph type="sldNum" sz="quarter" idx="12"/>
          </p:nvPr>
        </p:nvSpPr>
        <p:spPr/>
        <p:txBody>
          <a:bodyPr/>
          <a:lstStyle/>
          <a:p>
            <a:pPr>
              <a:spcAft>
                <a:spcPts val="600"/>
              </a:spcAft>
            </a:pPr>
            <a:fld id="{CC057153-B650-4DEB-B370-79DDCFDCE934}" type="slidenum">
              <a:rPr lang="en-US" smtClean="0"/>
              <a:pPr>
                <a:spcAft>
                  <a:spcPts val="600"/>
                </a:spcAft>
              </a:pPr>
              <a:t>10</a:t>
            </a:fld>
            <a:endParaRPr lang="en-US"/>
          </a:p>
        </p:txBody>
      </p:sp>
      <p:sp>
        <p:nvSpPr>
          <p:cNvPr id="6" name="Footer Placeholder 5">
            <a:extLst>
              <a:ext uri="{FF2B5EF4-FFF2-40B4-BE49-F238E27FC236}">
                <a16:creationId xmlns:a16="http://schemas.microsoft.com/office/drawing/2014/main" id="{8C741BCC-C1A7-8738-4D84-035EB347CEA9}"/>
              </a:ext>
            </a:extLst>
          </p:cNvPr>
          <p:cNvSpPr>
            <a:spLocks noGrp="1"/>
          </p:cNvSpPr>
          <p:nvPr>
            <p:ph type="ftr" sz="quarter" idx="11"/>
          </p:nvPr>
        </p:nvSpPr>
        <p:spPr/>
        <p:txBody>
          <a:bodyPr/>
          <a:lstStyle/>
          <a:p>
            <a:pPr>
              <a:spcAft>
                <a:spcPts val="600"/>
              </a:spcAft>
            </a:pPr>
            <a:r>
              <a:rPr lang="en-US"/>
              <a:t>Sample Footer Text</a:t>
            </a:r>
          </a:p>
        </p:txBody>
      </p:sp>
    </p:spTree>
    <p:extLst>
      <p:ext uri="{BB962C8B-B14F-4D97-AF65-F5344CB8AC3E}">
        <p14:creationId xmlns:p14="http://schemas.microsoft.com/office/powerpoint/2010/main" val="2950080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958CB-5E4D-FAC1-A1A0-5FA836609C7E}"/>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89E00309-2357-4701-03CB-5175B0CBEF48}"/>
              </a:ext>
            </a:extLst>
          </p:cNvPr>
          <p:cNvPicPr>
            <a:picLocks noChangeAspect="1"/>
          </p:cNvPicPr>
          <p:nvPr/>
        </p:nvPicPr>
        <p:blipFill>
          <a:blip r:embed="rId2"/>
          <a:stretch>
            <a:fillRect/>
          </a:stretch>
        </p:blipFill>
        <p:spPr>
          <a:xfrm>
            <a:off x="1773507" y="68263"/>
            <a:ext cx="8644985" cy="6721475"/>
          </a:xfrm>
          <a:prstGeom prst="rect">
            <a:avLst/>
          </a:prstGeom>
          <a:noFill/>
        </p:spPr>
      </p:pic>
      <p:sp>
        <p:nvSpPr>
          <p:cNvPr id="5" name="Date Placeholder 4" hidden="1">
            <a:extLst>
              <a:ext uri="{FF2B5EF4-FFF2-40B4-BE49-F238E27FC236}">
                <a16:creationId xmlns:a16="http://schemas.microsoft.com/office/drawing/2014/main" id="{F0B58BB3-D4D6-C6D2-C0A0-A0219A116923}"/>
              </a:ext>
            </a:extLst>
          </p:cNvPr>
          <p:cNvSpPr>
            <a:spLocks noGrp="1"/>
          </p:cNvSpPr>
          <p:nvPr>
            <p:ph type="dt" sz="half" idx="10"/>
          </p:nvPr>
        </p:nvSpPr>
        <p:spPr/>
        <p:txBody>
          <a:bodyPr/>
          <a:lstStyle/>
          <a:p>
            <a:pPr>
              <a:spcAft>
                <a:spcPts val="600"/>
              </a:spcAft>
            </a:pPr>
            <a:fld id="{16DF7C3E-B5DF-4043-B2F9-CD94B277B81B}" type="datetime1">
              <a:rPr lang="en-US" smtClean="0"/>
              <a:pPr>
                <a:spcAft>
                  <a:spcPts val="600"/>
                </a:spcAft>
              </a:pPr>
              <a:t>10/8/2025</a:t>
            </a:fld>
            <a:endParaRPr lang="en-US"/>
          </a:p>
        </p:txBody>
      </p:sp>
      <p:sp>
        <p:nvSpPr>
          <p:cNvPr id="7" name="Slide Number Placeholder 6" hidden="1">
            <a:extLst>
              <a:ext uri="{FF2B5EF4-FFF2-40B4-BE49-F238E27FC236}">
                <a16:creationId xmlns:a16="http://schemas.microsoft.com/office/drawing/2014/main" id="{FA75435C-1D85-7ACD-93E0-1822B57CC956}"/>
              </a:ext>
            </a:extLst>
          </p:cNvPr>
          <p:cNvSpPr>
            <a:spLocks noGrp="1"/>
          </p:cNvSpPr>
          <p:nvPr>
            <p:ph type="sldNum" sz="quarter" idx="12"/>
          </p:nvPr>
        </p:nvSpPr>
        <p:spPr/>
        <p:txBody>
          <a:bodyPr/>
          <a:lstStyle/>
          <a:p>
            <a:pPr>
              <a:spcAft>
                <a:spcPts val="600"/>
              </a:spcAft>
            </a:pPr>
            <a:fld id="{CC057153-B650-4DEB-B370-79DDCFDCE934}" type="slidenum">
              <a:rPr lang="en-US" smtClean="0"/>
              <a:pPr>
                <a:spcAft>
                  <a:spcPts val="600"/>
                </a:spcAft>
              </a:pPr>
              <a:t>11</a:t>
            </a:fld>
            <a:endParaRPr lang="en-US"/>
          </a:p>
        </p:txBody>
      </p:sp>
      <p:sp>
        <p:nvSpPr>
          <p:cNvPr id="6" name="Footer Placeholder 5">
            <a:extLst>
              <a:ext uri="{FF2B5EF4-FFF2-40B4-BE49-F238E27FC236}">
                <a16:creationId xmlns:a16="http://schemas.microsoft.com/office/drawing/2014/main" id="{3A980F29-85E3-901B-2D6D-BFE28E04057E}"/>
              </a:ext>
            </a:extLst>
          </p:cNvPr>
          <p:cNvSpPr>
            <a:spLocks noGrp="1"/>
          </p:cNvSpPr>
          <p:nvPr>
            <p:ph type="ftr" sz="quarter" idx="11"/>
          </p:nvPr>
        </p:nvSpPr>
        <p:spPr/>
        <p:txBody>
          <a:bodyPr/>
          <a:lstStyle/>
          <a:p>
            <a:pPr>
              <a:spcAft>
                <a:spcPts val="600"/>
              </a:spcAft>
            </a:pPr>
            <a:r>
              <a:rPr lang="en-US"/>
              <a:t>Sample Footer Text</a:t>
            </a:r>
          </a:p>
        </p:txBody>
      </p:sp>
    </p:spTree>
    <p:extLst>
      <p:ext uri="{BB962C8B-B14F-4D97-AF65-F5344CB8AC3E}">
        <p14:creationId xmlns:p14="http://schemas.microsoft.com/office/powerpoint/2010/main" val="3088930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2ECF1-C57B-77F1-6431-FD113CE78FB7}"/>
              </a:ext>
            </a:extLst>
          </p:cNvPr>
          <p:cNvSpPr>
            <a:spLocks noGrp="1"/>
          </p:cNvSpPr>
          <p:nvPr>
            <p:ph type="title"/>
          </p:nvPr>
        </p:nvSpPr>
        <p:spPr>
          <a:xfrm>
            <a:off x="7079596" y="0"/>
            <a:ext cx="4389120" cy="1527048"/>
          </a:xfrm>
        </p:spPr>
        <p:txBody>
          <a:bodyPr vert="horz" lIns="91440" tIns="45720" rIns="91440" bIns="45720" rtlCol="0" anchor="b">
            <a:normAutofit/>
          </a:bodyPr>
          <a:lstStyle/>
          <a:p>
            <a:r>
              <a:rPr lang="en-US" sz="2500" b="0" kern="1200" cap="all" baseline="0" dirty="0">
                <a:latin typeface="+mj-lt"/>
                <a:ea typeface="+mj-ea"/>
                <a:cs typeface="+mj-cs"/>
              </a:rPr>
              <a:t>Completion of audit cycle and generation of compliance report</a:t>
            </a:r>
          </a:p>
        </p:txBody>
      </p:sp>
      <p:pic>
        <p:nvPicPr>
          <p:cNvPr id="7" name="Content Placeholder 6" descr="Shot of a creative workstation with no people">
            <a:extLst>
              <a:ext uri="{FF2B5EF4-FFF2-40B4-BE49-F238E27FC236}">
                <a16:creationId xmlns:a16="http://schemas.microsoft.com/office/drawing/2014/main" id="{8AAB0D14-ACDC-45F2-AA32-E713BFB64BB2}"/>
              </a:ext>
            </a:extLst>
          </p:cNvPr>
          <p:cNvPicPr>
            <a:picLocks noGrp="1" noChangeAspect="1"/>
          </p:cNvPicPr>
          <p:nvPr>
            <p:ph type="pic" sz="quarter" idx="15"/>
          </p:nvPr>
        </p:nvPicPr>
        <p:blipFill>
          <a:blip r:embed="rId3"/>
          <a:srcRect l="5653" r="25714" b="2"/>
          <a:stretch>
            <a:fillRect/>
          </a:stretch>
        </p:blipFill>
        <p:spPr>
          <a:xfrm>
            <a:off x="20" y="1"/>
            <a:ext cx="6591280" cy="6410303"/>
          </a:xfrm>
          <a:prstGeom prst="rect">
            <a:avLst/>
          </a:prstGeom>
          <a:noFill/>
        </p:spPr>
      </p:pic>
      <p:sp>
        <p:nvSpPr>
          <p:cNvPr id="8" name="TextBox 7">
            <a:extLst>
              <a:ext uri="{FF2B5EF4-FFF2-40B4-BE49-F238E27FC236}">
                <a16:creationId xmlns:a16="http://schemas.microsoft.com/office/drawing/2014/main" id="{2CB1F851-8D5D-47C4-B9C2-8CCA4312ED6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1634247"/>
            <a:ext cx="4389120" cy="4684257"/>
          </a:xfrm>
          <a:prstGeom prst="rect">
            <a:avLst/>
          </a:prstGeom>
        </p:spPr>
        <p:txBody>
          <a:bodyPr>
            <a:normAutofit fontScale="85000" lnSpcReduction="10000"/>
          </a:bodyPr>
          <a:lstStyle/>
          <a:p>
            <a:pPr marL="0" indent="0">
              <a:spcBef>
                <a:spcPts val="2500"/>
              </a:spcBef>
              <a:spcAft>
                <a:spcPts val="600"/>
              </a:spcAft>
              <a:buFont typeface="Arial" panose="020B0604020202020204" pitchFamily="34" charset="0"/>
              <a:buNone/>
            </a:pPr>
            <a:r>
              <a:rPr lang="en-US" sz="2400" b="1" dirty="0"/>
              <a:t>Supervisor Reviews Completion</a:t>
            </a:r>
          </a:p>
          <a:p>
            <a:pPr marL="0" lvl="1" indent="0">
              <a:spcBef>
                <a:spcPts val="1000"/>
              </a:spcBef>
              <a:spcAft>
                <a:spcPts val="600"/>
              </a:spcAft>
              <a:buFont typeface="Arial" panose="020B0604020202020204" pitchFamily="34" charset="0"/>
              <a:buNone/>
            </a:pPr>
            <a:r>
              <a:rPr lang="en-US" sz="1900" dirty="0"/>
              <a:t>All supervisors finalize their reviews ensuring all issues are identified and resolved before audit closure.</a:t>
            </a:r>
          </a:p>
          <a:p>
            <a:pPr marL="0" indent="0">
              <a:spcBef>
                <a:spcPts val="2500"/>
              </a:spcBef>
              <a:spcAft>
                <a:spcPts val="600"/>
              </a:spcAft>
              <a:buFont typeface="Arial" panose="020B0604020202020204" pitchFamily="34" charset="0"/>
              <a:buNone/>
            </a:pPr>
            <a:r>
              <a:rPr lang="en-US" sz="2600" b="1" dirty="0"/>
              <a:t>Audit Cycle Completion</a:t>
            </a:r>
          </a:p>
          <a:p>
            <a:pPr marL="0" lvl="1" indent="0">
              <a:spcBef>
                <a:spcPts val="1000"/>
              </a:spcBef>
              <a:spcAft>
                <a:spcPts val="600"/>
              </a:spcAft>
              <a:buFont typeface="Arial" panose="020B0604020202020204" pitchFamily="34" charset="0"/>
              <a:buNone/>
            </a:pPr>
            <a:r>
              <a:rPr lang="en-US" dirty="0"/>
              <a:t>ITS completes the audit cycle by consolidating findings and preparing the compliance report.</a:t>
            </a:r>
          </a:p>
          <a:p>
            <a:pPr marL="0" indent="0">
              <a:spcBef>
                <a:spcPts val="2500"/>
              </a:spcBef>
              <a:spcAft>
                <a:spcPts val="600"/>
              </a:spcAft>
              <a:buFont typeface="Arial" panose="020B0604020202020204" pitchFamily="34" charset="0"/>
              <a:buNone/>
            </a:pPr>
            <a:r>
              <a:rPr lang="en-US" sz="2600" b="1" dirty="0"/>
              <a:t>Compliance Report Delivery</a:t>
            </a:r>
          </a:p>
          <a:p>
            <a:pPr marL="0" lvl="1" indent="0">
              <a:spcBef>
                <a:spcPts val="1000"/>
              </a:spcBef>
              <a:spcAft>
                <a:spcPts val="600"/>
              </a:spcAft>
              <a:buFont typeface="Arial" panose="020B0604020202020204" pitchFamily="34" charset="0"/>
              <a:buNone/>
            </a:pPr>
            <a:r>
              <a:rPr lang="en-US" sz="1900" dirty="0"/>
              <a:t>The compliance report is shared with university auditors and leadership, showcasing adherence to policies and financial requirements</a:t>
            </a:r>
            <a:r>
              <a:rPr lang="en-US" sz="1400" dirty="0"/>
              <a:t>.</a:t>
            </a:r>
          </a:p>
        </p:txBody>
      </p:sp>
      <p:sp>
        <p:nvSpPr>
          <p:cNvPr id="4" name="Date Placeholder 3">
            <a:extLst>
              <a:ext uri="{FF2B5EF4-FFF2-40B4-BE49-F238E27FC236}">
                <a16:creationId xmlns:a16="http://schemas.microsoft.com/office/drawing/2014/main" id="{F3380039-9CFD-5694-FCCB-24D5FF0E2E16}"/>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82184404-DA03-5048-D8EA-9436BE5AF0E2}"/>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DA5D707E-56F2-3917-8D37-98619031BA82}"/>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12</a:t>
            </a:fld>
            <a:endParaRPr lang="en-US"/>
          </a:p>
        </p:txBody>
      </p:sp>
    </p:spTree>
    <p:extLst>
      <p:ext uri="{BB962C8B-B14F-4D97-AF65-F5344CB8AC3E}">
        <p14:creationId xmlns:p14="http://schemas.microsoft.com/office/powerpoint/2010/main" val="16367918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E7521-27EE-379D-9B22-5F7327FD6556}"/>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en-US" sz="2700" b="0" kern="1200" cap="all" baseline="0">
                <a:latin typeface="+mj-lt"/>
                <a:ea typeface="+mj-ea"/>
                <a:cs typeface="+mj-cs"/>
              </a:rPr>
              <a:t>Compliance outcomes and data governance objectives</a:t>
            </a:r>
          </a:p>
        </p:txBody>
      </p:sp>
      <p:pic>
        <p:nvPicPr>
          <p:cNvPr id="7" name="Content Placeholder 6" descr="High angle shot of a group of colleagues working together on a project in a modern office">
            <a:extLst>
              <a:ext uri="{FF2B5EF4-FFF2-40B4-BE49-F238E27FC236}">
                <a16:creationId xmlns:a16="http://schemas.microsoft.com/office/drawing/2014/main" id="{7AB3D1CD-B6C8-46E8-8157-DDBDF74B2067}"/>
              </a:ext>
            </a:extLst>
          </p:cNvPr>
          <p:cNvPicPr>
            <a:picLocks noGrp="1" noChangeAspect="1"/>
          </p:cNvPicPr>
          <p:nvPr>
            <p:ph type="pic" sz="quarter" idx="15"/>
          </p:nvPr>
        </p:nvPicPr>
        <p:blipFill>
          <a:blip r:embed="rId3"/>
          <a:srcRect l="5251" r="14072" b="1"/>
          <a:stretch>
            <a:fillRect/>
          </a:stretch>
        </p:blipFill>
        <p:spPr>
          <a:xfrm>
            <a:off x="20" y="10"/>
            <a:ext cx="7734280" cy="6399142"/>
          </a:xfrm>
          <a:prstGeom prst="rect">
            <a:avLst/>
          </a:prstGeom>
          <a:noFill/>
        </p:spPr>
      </p:pic>
      <p:sp>
        <p:nvSpPr>
          <p:cNvPr id="8" name="TextBox 7">
            <a:extLst>
              <a:ext uri="{FF2B5EF4-FFF2-40B4-BE49-F238E27FC236}">
                <a16:creationId xmlns:a16="http://schemas.microsoft.com/office/drawing/2014/main" id="{4D151E0C-6B27-4B49-81E9-C1F5BC5896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Font typeface="Arial" panose="020B0604020202020204" pitchFamily="34" charset="0"/>
              <a:buNone/>
            </a:pPr>
            <a:r>
              <a:rPr lang="en-US" sz="1400" b="1"/>
              <a:t>Compliance Results Sharing</a:t>
            </a:r>
          </a:p>
          <a:p>
            <a:pPr marL="0" lvl="1" indent="0">
              <a:spcBef>
                <a:spcPts val="1000"/>
              </a:spcBef>
              <a:spcAft>
                <a:spcPts val="600"/>
              </a:spcAft>
              <a:buFont typeface="Arial" panose="020B0604020202020204" pitchFamily="34" charset="0"/>
              <a:buNone/>
            </a:pPr>
            <a:r>
              <a:rPr lang="en-US" sz="1400"/>
              <a:t>Communicating audit results and lessons learned enhances transparency and continuous improvement.</a:t>
            </a:r>
          </a:p>
          <a:p>
            <a:pPr marL="0" indent="0">
              <a:spcBef>
                <a:spcPts val="2500"/>
              </a:spcBef>
              <a:spcAft>
                <a:spcPts val="600"/>
              </a:spcAft>
              <a:buFont typeface="Arial" panose="020B0604020202020204" pitchFamily="34" charset="0"/>
              <a:buNone/>
            </a:pPr>
            <a:r>
              <a:rPr lang="en-US" sz="1400" b="1"/>
              <a:t>Support for Data Governance</a:t>
            </a:r>
          </a:p>
          <a:p>
            <a:pPr marL="0" lvl="1" indent="0">
              <a:spcBef>
                <a:spcPts val="1000"/>
              </a:spcBef>
              <a:spcAft>
                <a:spcPts val="600"/>
              </a:spcAft>
              <a:buFont typeface="Arial" panose="020B0604020202020204" pitchFamily="34" charset="0"/>
              <a:buNone/>
            </a:pPr>
            <a:r>
              <a:rPr lang="en-US" sz="1400"/>
              <a:t>Audit processes align with UNB’s data governance objectives to ensure data quality and security.</a:t>
            </a:r>
          </a:p>
        </p:txBody>
      </p:sp>
      <p:sp>
        <p:nvSpPr>
          <p:cNvPr id="4" name="Date Placeholder 3">
            <a:extLst>
              <a:ext uri="{FF2B5EF4-FFF2-40B4-BE49-F238E27FC236}">
                <a16:creationId xmlns:a16="http://schemas.microsoft.com/office/drawing/2014/main" id="{32874040-4065-8161-626C-D18EB9FBF6E0}"/>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CDEA3AD8-140F-A434-4CD1-CC39B717560A}"/>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5C2CB30F-AF52-70A9-8E11-135E27622D27}"/>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13</a:t>
            </a:fld>
            <a:endParaRPr lang="en-US"/>
          </a:p>
        </p:txBody>
      </p:sp>
    </p:spTree>
    <p:extLst>
      <p:ext uri="{BB962C8B-B14F-4D97-AF65-F5344CB8AC3E}">
        <p14:creationId xmlns:p14="http://schemas.microsoft.com/office/powerpoint/2010/main" val="2775190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C615B-0B46-A071-0758-7C58478F6A2F}"/>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en-US" sz="2500" b="0" kern="1200" cap="all" baseline="0">
                <a:latin typeface="+mj-lt"/>
                <a:ea typeface="+mj-ea"/>
                <a:cs typeface="+mj-cs"/>
              </a:rPr>
              <a:t>Best practices for tracking and documenting access issues</a:t>
            </a:r>
          </a:p>
        </p:txBody>
      </p:sp>
      <p:sp>
        <p:nvSpPr>
          <p:cNvPr id="8" name="TextBox 7">
            <a:extLst>
              <a:ext uri="{FF2B5EF4-FFF2-40B4-BE49-F238E27FC236}">
                <a16:creationId xmlns:a16="http://schemas.microsoft.com/office/drawing/2014/main" id="{62ED95DA-61AE-4083-BDCF-3F358E02D9AB}"/>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en-US" sz="1400" b="1" dirty="0"/>
              <a:t>Tracking Access Issues</a:t>
            </a:r>
          </a:p>
          <a:p>
            <a:pPr marL="0" lvl="1" indent="0">
              <a:spcBef>
                <a:spcPts val="1000"/>
              </a:spcBef>
              <a:spcAft>
                <a:spcPts val="600"/>
              </a:spcAft>
              <a:buFont typeface="Arial" panose="020B0604020202020204" pitchFamily="34" charset="0"/>
              <a:buNone/>
            </a:pPr>
            <a:r>
              <a:rPr lang="en-US" sz="1400" dirty="0"/>
              <a:t>Use your current ticket system to monitor and log access issues accurately in real time.</a:t>
            </a:r>
          </a:p>
          <a:p>
            <a:pPr marL="0" indent="0">
              <a:spcBef>
                <a:spcPts val="2500"/>
              </a:spcBef>
              <a:spcAft>
                <a:spcPts val="600"/>
              </a:spcAft>
              <a:buFont typeface="Arial" panose="020B0604020202020204" pitchFamily="34" charset="0"/>
              <a:buNone/>
            </a:pPr>
            <a:r>
              <a:rPr lang="en-US" sz="1400" b="1" dirty="0"/>
              <a:t>Resolving Access Problems</a:t>
            </a:r>
          </a:p>
          <a:p>
            <a:pPr marL="0" lvl="1" indent="0">
              <a:spcBef>
                <a:spcPts val="1000"/>
              </a:spcBef>
              <a:spcAft>
                <a:spcPts val="600"/>
              </a:spcAft>
              <a:buFont typeface="Arial" panose="020B0604020202020204" pitchFamily="34" charset="0"/>
              <a:buNone/>
            </a:pPr>
            <a:r>
              <a:rPr lang="en-US" sz="1400" dirty="0"/>
              <a:t>Establish clear procedures to promptly resolve access problems while maintaining compliance.</a:t>
            </a:r>
          </a:p>
          <a:p>
            <a:pPr marL="0" indent="0">
              <a:spcBef>
                <a:spcPts val="2500"/>
              </a:spcBef>
              <a:spcAft>
                <a:spcPts val="600"/>
              </a:spcAft>
              <a:buFont typeface="Arial" panose="020B0604020202020204" pitchFamily="34" charset="0"/>
              <a:buNone/>
            </a:pPr>
            <a:r>
              <a:rPr lang="en-US" sz="1400" b="1" dirty="0"/>
              <a:t>Auditable Documentation</a:t>
            </a:r>
          </a:p>
          <a:p>
            <a:pPr marL="0" lvl="1" indent="0">
              <a:spcBef>
                <a:spcPts val="1000"/>
              </a:spcBef>
              <a:spcAft>
                <a:spcPts val="600"/>
              </a:spcAft>
              <a:buFont typeface="Arial" panose="020B0604020202020204" pitchFamily="34" charset="0"/>
              <a:buNone/>
            </a:pPr>
            <a:r>
              <a:rPr lang="en-US" sz="1400" dirty="0"/>
              <a:t>Maintain detailed and compliant records of access issues and their resolution for audit purposes.</a:t>
            </a:r>
          </a:p>
        </p:txBody>
      </p:sp>
      <p:pic>
        <p:nvPicPr>
          <p:cNvPr id="7" name="Content Placeholder 6" descr="Working from home due to social distancing , woman is filling out tax form">
            <a:extLst>
              <a:ext uri="{FF2B5EF4-FFF2-40B4-BE49-F238E27FC236}">
                <a16:creationId xmlns:a16="http://schemas.microsoft.com/office/drawing/2014/main" id="{750364DD-2B57-4247-99E0-E2C49310B29A}"/>
              </a:ext>
            </a:extLst>
          </p:cNvPr>
          <p:cNvPicPr>
            <a:picLocks noGrp="1" noChangeAspect="1"/>
          </p:cNvPicPr>
          <p:nvPr>
            <p:ph type="pic" sz="quarter" idx="15"/>
          </p:nvPr>
        </p:nvPicPr>
        <p:blipFill>
          <a:blip r:embed="rId3"/>
          <a:srcRect l="16479" r="16195" b="1"/>
          <a:stretch>
            <a:fillRect/>
          </a:stretch>
        </p:blipFill>
        <p:spPr>
          <a:xfrm>
            <a:off x="5737594" y="10"/>
            <a:ext cx="6454406" cy="6399142"/>
          </a:xfrm>
          <a:prstGeom prst="rect">
            <a:avLst/>
          </a:prstGeom>
          <a:noFill/>
        </p:spPr>
      </p:pic>
      <p:sp>
        <p:nvSpPr>
          <p:cNvPr id="4" name="Date Placeholder 3">
            <a:extLst>
              <a:ext uri="{FF2B5EF4-FFF2-40B4-BE49-F238E27FC236}">
                <a16:creationId xmlns:a16="http://schemas.microsoft.com/office/drawing/2014/main" id="{D9C3D7DF-8BD6-034D-CC9E-0BA2F5DC09CA}"/>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DD12D806-6D53-DB2B-94FD-CA720AA97CF6}"/>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effectLst/>
                <a:latin typeface="+mn-lt"/>
                <a:ea typeface="+mn-ea"/>
                <a:cs typeface="+mn-cs"/>
              </a:rPr>
              <a:t>Sample Footer Text</a:t>
            </a:r>
          </a:p>
        </p:txBody>
      </p:sp>
      <p:sp>
        <p:nvSpPr>
          <p:cNvPr id="6" name="Slide Number Placeholder 5">
            <a:extLst>
              <a:ext uri="{FF2B5EF4-FFF2-40B4-BE49-F238E27FC236}">
                <a16:creationId xmlns:a16="http://schemas.microsoft.com/office/drawing/2014/main" id="{5FC4F9D9-EEB3-11BA-3634-E1ABB3CE289F}"/>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14</a:t>
            </a:fld>
            <a:endParaRPr lang="en-US"/>
          </a:p>
        </p:txBody>
      </p:sp>
    </p:spTree>
    <p:extLst>
      <p:ext uri="{BB962C8B-B14F-4D97-AF65-F5344CB8AC3E}">
        <p14:creationId xmlns:p14="http://schemas.microsoft.com/office/powerpoint/2010/main" val="1937181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855BD-0D5E-D582-76C1-3B61262A5C68}"/>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en-US" sz="2200" b="0" kern="1200" cap="all" baseline="0">
                <a:latin typeface="+mj-lt"/>
                <a:ea typeface="+mj-ea"/>
                <a:cs typeface="+mj-cs"/>
              </a:rPr>
              <a:t>Awareness of pitfalls and lessons learned from audit experience</a:t>
            </a:r>
          </a:p>
        </p:txBody>
      </p:sp>
      <p:pic>
        <p:nvPicPr>
          <p:cNvPr id="7" name="Content Placeholder 6" descr="Row of red checkmarks on a clipboard.">
            <a:extLst>
              <a:ext uri="{FF2B5EF4-FFF2-40B4-BE49-F238E27FC236}">
                <a16:creationId xmlns:a16="http://schemas.microsoft.com/office/drawing/2014/main" id="{1098A714-2DEF-4C61-BD6F-656D45D251DD}"/>
              </a:ext>
            </a:extLst>
          </p:cNvPr>
          <p:cNvPicPr>
            <a:picLocks noGrp="1" noChangeAspect="1"/>
          </p:cNvPicPr>
          <p:nvPr>
            <p:ph type="pic" sz="quarter" idx="15"/>
          </p:nvPr>
        </p:nvPicPr>
        <p:blipFill>
          <a:blip r:embed="rId3"/>
          <a:srcRect r="3912"/>
          <a:stretch>
            <a:fillRect/>
          </a:stretch>
        </p:blipFill>
        <p:spPr>
          <a:xfrm>
            <a:off x="20" y="10"/>
            <a:ext cx="7734280" cy="6399142"/>
          </a:xfrm>
          <a:prstGeom prst="rect">
            <a:avLst/>
          </a:prstGeom>
          <a:noFill/>
        </p:spPr>
      </p:pic>
      <p:sp>
        <p:nvSpPr>
          <p:cNvPr id="8" name="TextBox 7">
            <a:extLst>
              <a:ext uri="{FF2B5EF4-FFF2-40B4-BE49-F238E27FC236}">
                <a16:creationId xmlns:a16="http://schemas.microsoft.com/office/drawing/2014/main" id="{EFE0CF1A-FACE-4105-A64D-E6E9866755C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Font typeface="Arial" panose="020B0604020202020204" pitchFamily="34" charset="0"/>
              <a:buNone/>
            </a:pPr>
            <a:r>
              <a:rPr lang="en-US" sz="1400" b="1"/>
              <a:t>Audit Pitfalls Awareness</a:t>
            </a:r>
          </a:p>
          <a:p>
            <a:pPr marL="0" lvl="1" indent="0">
              <a:lnSpc>
                <a:spcPct val="90000"/>
              </a:lnSpc>
              <a:spcBef>
                <a:spcPts val="1000"/>
              </a:spcBef>
              <a:spcAft>
                <a:spcPts val="600"/>
              </a:spcAft>
              <a:buFont typeface="Arial" panose="020B0604020202020204" pitchFamily="34" charset="0"/>
              <a:buNone/>
            </a:pPr>
            <a:r>
              <a:rPr lang="en-US" sz="1400"/>
              <a:t>Understanding common challenges and pitfalls encountered during multi-year audits is crucial for improvement.</a:t>
            </a:r>
          </a:p>
          <a:p>
            <a:pPr marL="0" indent="0">
              <a:lnSpc>
                <a:spcPct val="90000"/>
              </a:lnSpc>
              <a:spcBef>
                <a:spcPts val="2500"/>
              </a:spcBef>
              <a:spcAft>
                <a:spcPts val="600"/>
              </a:spcAft>
              <a:buFont typeface="Arial" panose="020B0604020202020204" pitchFamily="34" charset="0"/>
              <a:buNone/>
            </a:pPr>
            <a:r>
              <a:rPr lang="en-US" sz="1400" b="1"/>
              <a:t>Lessons Learned from Audits</a:t>
            </a:r>
          </a:p>
          <a:p>
            <a:pPr marL="0" lvl="1" indent="0">
              <a:lnSpc>
                <a:spcPct val="90000"/>
              </a:lnSpc>
              <a:spcBef>
                <a:spcPts val="1000"/>
              </a:spcBef>
              <a:spcAft>
                <a:spcPts val="600"/>
              </a:spcAft>
              <a:buFont typeface="Arial" panose="020B0604020202020204" pitchFamily="34" charset="0"/>
              <a:buNone/>
            </a:pPr>
            <a:r>
              <a:rPr lang="en-US" sz="1400"/>
              <a:t>Identifying lessons learned helps improve future audit processes and ensures better compliance and performance.</a:t>
            </a:r>
          </a:p>
        </p:txBody>
      </p:sp>
      <p:sp>
        <p:nvSpPr>
          <p:cNvPr id="4" name="Date Placeholder 3">
            <a:extLst>
              <a:ext uri="{FF2B5EF4-FFF2-40B4-BE49-F238E27FC236}">
                <a16:creationId xmlns:a16="http://schemas.microsoft.com/office/drawing/2014/main" id="{DD6B385D-30F2-B55A-C89E-4AB927FAC920}"/>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424109B5-EADB-B87B-435D-0DDAA69CA635}"/>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D13D3565-6FCF-B215-02B8-4BD525C06E33}"/>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15</a:t>
            </a:fld>
            <a:endParaRPr lang="en-US"/>
          </a:p>
        </p:txBody>
      </p:sp>
    </p:spTree>
    <p:extLst>
      <p:ext uri="{BB962C8B-B14F-4D97-AF65-F5344CB8AC3E}">
        <p14:creationId xmlns:p14="http://schemas.microsoft.com/office/powerpoint/2010/main" val="38267180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6829-9AEF-F175-C4D7-57D21883A8C4}"/>
              </a:ext>
            </a:extLst>
          </p:cNvPr>
          <p:cNvSpPr>
            <a:spLocks noGrp="1"/>
          </p:cNvSpPr>
          <p:nvPr>
            <p:ph type="title"/>
          </p:nvPr>
        </p:nvSpPr>
        <p:spPr>
          <a:xfrm>
            <a:off x="431172" y="-74168"/>
            <a:ext cx="11125032" cy="965101"/>
          </a:xfrm>
        </p:spPr>
        <p:txBody>
          <a:bodyPr anchor="b">
            <a:normAutofit/>
          </a:bodyPr>
          <a:lstStyle/>
          <a:p>
            <a:r>
              <a:rPr lang="en-CA" sz="3000" cap="none" dirty="0"/>
              <a:t>Why are Annual IT Audits Important?</a:t>
            </a:r>
          </a:p>
        </p:txBody>
      </p:sp>
      <p:sp>
        <p:nvSpPr>
          <p:cNvPr id="4" name="Date Placeholder 3">
            <a:extLst>
              <a:ext uri="{FF2B5EF4-FFF2-40B4-BE49-F238E27FC236}">
                <a16:creationId xmlns:a16="http://schemas.microsoft.com/office/drawing/2014/main" id="{E4E93CA5-55DE-E1B2-7E6C-A184B5C09090}"/>
              </a:ext>
            </a:extLst>
          </p:cNvPr>
          <p:cNvSpPr>
            <a:spLocks noGrp="1"/>
          </p:cNvSpPr>
          <p:nvPr>
            <p:ph type="dt" sz="half" idx="10"/>
          </p:nvPr>
        </p:nvSpPr>
        <p:spPr>
          <a:xfrm>
            <a:off x="431172" y="6490524"/>
            <a:ext cx="2841959" cy="336141"/>
          </a:xfrm>
        </p:spPr>
        <p:txBody>
          <a:bodyPr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DD0B225A-C108-34E3-6274-C2A103C066F3}"/>
              </a:ext>
            </a:extLst>
          </p:cNvPr>
          <p:cNvSpPr>
            <a:spLocks noGrp="1"/>
          </p:cNvSpPr>
          <p:nvPr>
            <p:ph type="ftr" sz="quarter" idx="11"/>
          </p:nvPr>
        </p:nvSpPr>
        <p:spPr>
          <a:xfrm>
            <a:off x="8893370" y="6490524"/>
            <a:ext cx="2662834" cy="336141"/>
          </a:xfrm>
        </p:spPr>
        <p:txBody>
          <a:bodyPr anchor="ctr">
            <a:normAutofit/>
          </a:bodyPr>
          <a:lstStyle/>
          <a:p>
            <a:pPr>
              <a:spcAft>
                <a:spcPts val="600"/>
              </a:spcAft>
            </a:pPr>
            <a:r>
              <a:rPr lang="en-US"/>
              <a:t>Sample Footer Text</a:t>
            </a:r>
          </a:p>
        </p:txBody>
      </p:sp>
      <p:sp>
        <p:nvSpPr>
          <p:cNvPr id="6" name="Slide Number Placeholder 5">
            <a:extLst>
              <a:ext uri="{FF2B5EF4-FFF2-40B4-BE49-F238E27FC236}">
                <a16:creationId xmlns:a16="http://schemas.microsoft.com/office/drawing/2014/main" id="{3B4AF96F-6DC5-0A9E-81C6-3A383C2EDF77}"/>
              </a:ext>
            </a:extLst>
          </p:cNvPr>
          <p:cNvSpPr>
            <a:spLocks noGrp="1"/>
          </p:cNvSpPr>
          <p:nvPr>
            <p:ph type="sldNum" sz="quarter" idx="12"/>
          </p:nvPr>
        </p:nvSpPr>
        <p:spPr>
          <a:xfrm>
            <a:off x="11648431" y="6490524"/>
            <a:ext cx="457200" cy="336141"/>
          </a:xfrm>
        </p:spPr>
        <p:txBody>
          <a:bodyPr anchor="ctr">
            <a:normAutofit/>
          </a:bodyPr>
          <a:lstStyle/>
          <a:p>
            <a:pPr>
              <a:spcAft>
                <a:spcPts val="600"/>
              </a:spcAft>
            </a:pPr>
            <a:fld id="{84C450F2-3BB4-4AE4-8A35-A9D7AEA4C850}" type="slidenum">
              <a:rPr lang="en-US" smtClean="0"/>
              <a:pPr>
                <a:spcAft>
                  <a:spcPts val="600"/>
                </a:spcAft>
              </a:pPr>
              <a:t>2</a:t>
            </a:fld>
            <a:endParaRPr lang="en-US"/>
          </a:p>
        </p:txBody>
      </p:sp>
      <p:graphicFrame>
        <p:nvGraphicFramePr>
          <p:cNvPr id="7" name="Content Placeholder 7">
            <a:extLst>
              <a:ext uri="{FF2B5EF4-FFF2-40B4-BE49-F238E27FC236}">
                <a16:creationId xmlns:a16="http://schemas.microsoft.com/office/drawing/2014/main" id="{ACE3FFD0-40EC-4818-8A39-17BF8E160BF9}"/>
              </a:ext>
            </a:extLst>
          </p:cNvPr>
          <p:cNvGraphicFramePr>
            <a:graphicFrameLocks noGrp="1"/>
          </p:cNvGraphicFramePr>
          <p:nvPr>
            <p:ph idx="1"/>
            <p:extLst>
              <p:ext uri="{D42A27DB-BD31-4B8C-83A1-F6EECF244321}">
                <p14:modId xmlns:p14="http://schemas.microsoft.com/office/powerpoint/2010/main" val="3714218807"/>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31172" y="1384847"/>
          <a:ext cx="11125032" cy="4905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8059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a:extLst>
              <a:ext uri="{FF2B5EF4-FFF2-40B4-BE49-F238E27FC236}">
                <a16:creationId xmlns:a16="http://schemas.microsoft.com/office/drawing/2014/main" id="{7E8F09C6-503A-C93D-BB84-CD4DF203979F}"/>
              </a:ext>
            </a:extLst>
          </p:cNvPr>
          <p:cNvSpPr>
            <a:spLocks noGrp="1"/>
          </p:cNvSpPr>
          <p:nvPr>
            <p:ph type="title"/>
          </p:nvPr>
        </p:nvSpPr>
        <p:spPr>
          <a:xfrm>
            <a:off x="321733" y="561425"/>
            <a:ext cx="2953618" cy="1892808"/>
          </a:xfrm>
        </p:spPr>
        <p:txBody>
          <a:bodyPr/>
          <a:lstStyle/>
          <a:p>
            <a:endParaRPr lang="en-US"/>
          </a:p>
        </p:txBody>
      </p:sp>
      <p:pic>
        <p:nvPicPr>
          <p:cNvPr id="9" name="Picture 8" descr="Data displayed on screen">
            <a:extLst>
              <a:ext uri="{FF2B5EF4-FFF2-40B4-BE49-F238E27FC236}">
                <a16:creationId xmlns:a16="http://schemas.microsoft.com/office/drawing/2014/main" id="{0401536B-AB9D-C6C2-5524-478C49F86615}"/>
              </a:ext>
            </a:extLst>
          </p:cNvPr>
          <p:cNvPicPr>
            <a:picLocks noChangeAspect="1"/>
          </p:cNvPicPr>
          <p:nvPr/>
        </p:nvPicPr>
        <p:blipFill>
          <a:blip r:embed="rId2">
            <a:extLst>
              <a:ext uri="{28A0092B-C50C-407E-A947-70E740481C1C}">
                <a14:useLocalDpi xmlns:a14="http://schemas.microsoft.com/office/drawing/2010/main" val="0"/>
              </a:ext>
            </a:extLst>
          </a:blip>
          <a:srcRect t="34493" b="22326"/>
          <a:stretch>
            <a:fillRect/>
          </a:stretch>
        </p:blipFill>
        <p:spPr>
          <a:xfrm>
            <a:off x="321733" y="561425"/>
            <a:ext cx="11428307" cy="2240280"/>
          </a:xfrm>
          <a:prstGeom prst="rect">
            <a:avLst/>
          </a:prstGeom>
          <a:noFill/>
        </p:spPr>
      </p:pic>
      <p:sp>
        <p:nvSpPr>
          <p:cNvPr id="3" name="Date Placeholder 2">
            <a:extLst>
              <a:ext uri="{FF2B5EF4-FFF2-40B4-BE49-F238E27FC236}">
                <a16:creationId xmlns:a16="http://schemas.microsoft.com/office/drawing/2014/main" id="{B8625A2E-F452-786B-04B8-862B806B0F6E}"/>
              </a:ext>
            </a:extLst>
          </p:cNvPr>
          <p:cNvSpPr>
            <a:spLocks noGrp="1"/>
          </p:cNvSpPr>
          <p:nvPr>
            <p:ph type="dt" sz="half" idx="10"/>
          </p:nvPr>
        </p:nvSpPr>
        <p:spPr>
          <a:xfrm>
            <a:off x="137160" y="40460"/>
            <a:ext cx="3494314" cy="338328"/>
          </a:xfrm>
        </p:spPr>
        <p:txBody>
          <a:bodyPr anchor="ctr">
            <a:normAutofit/>
          </a:bodyPr>
          <a:lstStyle/>
          <a:p>
            <a:pPr>
              <a:spcAft>
                <a:spcPts val="600"/>
              </a:spcAft>
            </a:pPr>
            <a:fld id="{6A453612-8941-41EA-ABBA-F717A06C8346}" type="datetime1">
              <a:rPr lang="en-US" smtClean="0"/>
              <a:pPr>
                <a:spcAft>
                  <a:spcPts val="600"/>
                </a:spcAft>
              </a:pPr>
              <a:t>10/8/2025</a:t>
            </a:fld>
            <a:endParaRPr lang="en-US"/>
          </a:p>
        </p:txBody>
      </p:sp>
      <p:sp>
        <p:nvSpPr>
          <p:cNvPr id="4" name="Footer Placeholder 3">
            <a:extLst>
              <a:ext uri="{FF2B5EF4-FFF2-40B4-BE49-F238E27FC236}">
                <a16:creationId xmlns:a16="http://schemas.microsoft.com/office/drawing/2014/main" id="{C6085253-053F-BA59-4E41-120B41F61757}"/>
              </a:ext>
            </a:extLst>
          </p:cNvPr>
          <p:cNvSpPr>
            <a:spLocks noGrp="1"/>
          </p:cNvSpPr>
          <p:nvPr>
            <p:ph type="ftr" sz="quarter" idx="11"/>
          </p:nvPr>
        </p:nvSpPr>
        <p:spPr>
          <a:xfrm>
            <a:off x="8876521" y="40460"/>
            <a:ext cx="2805405" cy="338328"/>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D691C731-212F-DE2E-E7DE-AF81124E7410}"/>
              </a:ext>
            </a:extLst>
          </p:cNvPr>
          <p:cNvSpPr>
            <a:spLocks noGrp="1"/>
          </p:cNvSpPr>
          <p:nvPr>
            <p:ph type="sldNum" sz="quarter" idx="12"/>
          </p:nvPr>
        </p:nvSpPr>
        <p:spPr>
          <a:xfrm>
            <a:off x="11632162" y="40460"/>
            <a:ext cx="429207" cy="338328"/>
          </a:xfrm>
        </p:spPr>
        <p:txBody>
          <a:bodyPr anchor="ctr">
            <a:normAutofit/>
          </a:bodyPr>
          <a:lstStyle/>
          <a:p>
            <a:pPr>
              <a:spcAft>
                <a:spcPts val="600"/>
              </a:spcAft>
            </a:pPr>
            <a:fld id="{CC057153-B650-4DEB-B370-79DDCFDCE934}" type="slidenum">
              <a:rPr lang="en-US" smtClean="0"/>
              <a:pPr>
                <a:spcAft>
                  <a:spcPts val="600"/>
                </a:spcAft>
              </a:pPr>
              <a:t>3</a:t>
            </a:fld>
            <a:endParaRPr lang="en-US"/>
          </a:p>
        </p:txBody>
      </p:sp>
      <p:pic>
        <p:nvPicPr>
          <p:cNvPr id="13" name="Picture 12">
            <a:extLst>
              <a:ext uri="{FF2B5EF4-FFF2-40B4-BE49-F238E27FC236}">
                <a16:creationId xmlns:a16="http://schemas.microsoft.com/office/drawing/2014/main" id="{9384A8B9-F2BE-561C-2EDF-D8C900A4A547}"/>
              </a:ext>
            </a:extLst>
          </p:cNvPr>
          <p:cNvPicPr>
            <a:picLocks noChangeAspect="1"/>
          </p:cNvPicPr>
          <p:nvPr/>
        </p:nvPicPr>
        <p:blipFill>
          <a:blip r:embed="rId3"/>
          <a:stretch>
            <a:fillRect/>
          </a:stretch>
        </p:blipFill>
        <p:spPr>
          <a:xfrm>
            <a:off x="1884317" y="2913434"/>
            <a:ext cx="8354591" cy="1657581"/>
          </a:xfrm>
          <a:prstGeom prst="rect">
            <a:avLst/>
          </a:prstGeom>
        </p:spPr>
      </p:pic>
      <p:sp>
        <p:nvSpPr>
          <p:cNvPr id="14" name="Rectangle 13">
            <a:extLst>
              <a:ext uri="{FF2B5EF4-FFF2-40B4-BE49-F238E27FC236}">
                <a16:creationId xmlns:a16="http://schemas.microsoft.com/office/drawing/2014/main" id="{5719E164-3FFC-B176-2650-16138C040010}"/>
              </a:ext>
            </a:extLst>
          </p:cNvPr>
          <p:cNvSpPr/>
          <p:nvPr/>
        </p:nvSpPr>
        <p:spPr>
          <a:xfrm>
            <a:off x="1884317" y="3001748"/>
            <a:ext cx="8278239" cy="1657581"/>
          </a:xfrm>
          <a:prstGeom prst="rect">
            <a:avLst/>
          </a:prstGeom>
          <a:noFill/>
          <a:ln w="666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ectangle 14">
            <a:extLst>
              <a:ext uri="{FF2B5EF4-FFF2-40B4-BE49-F238E27FC236}">
                <a16:creationId xmlns:a16="http://schemas.microsoft.com/office/drawing/2014/main" id="{340DD31E-B7B2-440D-BBAA-34A59A12D668}"/>
              </a:ext>
            </a:extLst>
          </p:cNvPr>
          <p:cNvSpPr/>
          <p:nvPr/>
        </p:nvSpPr>
        <p:spPr>
          <a:xfrm>
            <a:off x="2639438" y="5087566"/>
            <a:ext cx="6391073" cy="130350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CA" sz="2400" b="1" dirty="0">
                <a:solidFill>
                  <a:schemeClr val="tx1"/>
                </a:solidFill>
              </a:rPr>
              <a:t>1,000~ Persons</a:t>
            </a:r>
            <a:br>
              <a:rPr lang="en-CA" sz="2400" b="1" dirty="0">
                <a:solidFill>
                  <a:schemeClr val="tx1"/>
                </a:solidFill>
              </a:rPr>
            </a:br>
            <a:endParaRPr lang="en-CA" sz="2400" b="1" dirty="0">
              <a:solidFill>
                <a:schemeClr val="tx1"/>
              </a:solidFill>
            </a:endParaRPr>
          </a:p>
          <a:p>
            <a:pPr algn="ctr"/>
            <a:r>
              <a:rPr lang="en-CA" sz="2400" b="1" dirty="0">
                <a:solidFill>
                  <a:schemeClr val="tx1"/>
                </a:solidFill>
              </a:rPr>
              <a:t>300~ Supervisors</a:t>
            </a:r>
          </a:p>
        </p:txBody>
      </p:sp>
    </p:spTree>
    <p:extLst>
      <p:ext uri="{BB962C8B-B14F-4D97-AF65-F5344CB8AC3E}">
        <p14:creationId xmlns:p14="http://schemas.microsoft.com/office/powerpoint/2010/main" val="2780563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DCE1C-8B46-513E-5E90-5EB9782435E6}"/>
              </a:ext>
            </a:extLst>
          </p:cNvPr>
          <p:cNvSpPr>
            <a:spLocks noGrp="1"/>
          </p:cNvSpPr>
          <p:nvPr>
            <p:ph type="title"/>
          </p:nvPr>
        </p:nvSpPr>
        <p:spPr>
          <a:xfrm>
            <a:off x="429768" y="548639"/>
            <a:ext cx="4855464" cy="1453896"/>
          </a:xfrm>
        </p:spPr>
        <p:txBody>
          <a:bodyPr vert="horz" lIns="91440" tIns="45720" rIns="91440" bIns="45720" rtlCol="0" anchor="t">
            <a:normAutofit/>
          </a:bodyPr>
          <a:lstStyle/>
          <a:p>
            <a:r>
              <a:rPr lang="en-US" sz="2700" b="0" kern="1200" cap="all" baseline="0" dirty="0">
                <a:latin typeface="+mj-lt"/>
                <a:ea typeface="+mj-ea"/>
                <a:cs typeface="+mj-cs"/>
              </a:rPr>
              <a:t>Secure online interface for access review</a:t>
            </a:r>
          </a:p>
        </p:txBody>
      </p:sp>
      <p:pic>
        <p:nvPicPr>
          <p:cNvPr id="7" name="Content Placeholder 6" descr="biometrics security by fingerprint">
            <a:extLst>
              <a:ext uri="{FF2B5EF4-FFF2-40B4-BE49-F238E27FC236}">
                <a16:creationId xmlns:a16="http://schemas.microsoft.com/office/drawing/2014/main" id="{5F7D84A8-EBD0-4761-B24D-01ACF2088669}"/>
              </a:ext>
            </a:extLst>
          </p:cNvPr>
          <p:cNvPicPr>
            <a:picLocks noGrp="1" noChangeAspect="1"/>
          </p:cNvPicPr>
          <p:nvPr>
            <p:ph type="pic" sz="quarter" idx="15"/>
          </p:nvPr>
        </p:nvPicPr>
        <p:blipFill>
          <a:blip r:embed="rId3"/>
          <a:srcRect l="13158"/>
          <a:stretch>
            <a:fillRect/>
          </a:stretch>
        </p:blipFill>
        <p:spPr>
          <a:xfrm>
            <a:off x="20" y="2293496"/>
            <a:ext cx="5285212" cy="4564504"/>
          </a:xfrm>
          <a:prstGeom prst="rect">
            <a:avLst/>
          </a:prstGeom>
          <a:noFill/>
        </p:spPr>
      </p:pic>
      <p:sp>
        <p:nvSpPr>
          <p:cNvPr id="8" name="TextBox 7">
            <a:extLst>
              <a:ext uri="{FF2B5EF4-FFF2-40B4-BE49-F238E27FC236}">
                <a16:creationId xmlns:a16="http://schemas.microsoft.com/office/drawing/2014/main" id="{66104AA5-D1CE-4B44-B78F-306E29D37C0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00407" y="1275587"/>
            <a:ext cx="5585925" cy="5783263"/>
          </a:xfrm>
          <a:prstGeom prst="rect">
            <a:avLst/>
          </a:prstGeom>
        </p:spPr>
        <p:txBody>
          <a:bodyPr>
            <a:normAutofit/>
          </a:bodyPr>
          <a:lstStyle/>
          <a:p>
            <a:pPr marL="0" indent="0">
              <a:spcBef>
                <a:spcPts val="2500"/>
              </a:spcBef>
              <a:spcAft>
                <a:spcPts val="600"/>
              </a:spcAft>
              <a:buFont typeface="Arial" panose="020B0604020202020204" pitchFamily="34" charset="0"/>
              <a:buNone/>
            </a:pPr>
            <a:r>
              <a:rPr lang="en-US" sz="2400" b="1" dirty="0"/>
              <a:t>User Access Overview</a:t>
            </a:r>
          </a:p>
          <a:p>
            <a:pPr marL="0" lvl="1" indent="0">
              <a:spcBef>
                <a:spcPts val="1000"/>
              </a:spcBef>
              <a:spcAft>
                <a:spcPts val="600"/>
              </a:spcAft>
              <a:buFont typeface="Arial" panose="020B0604020202020204" pitchFamily="34" charset="0"/>
              <a:buNone/>
            </a:pPr>
            <a:r>
              <a:rPr lang="en-US" dirty="0"/>
              <a:t>Supervisors see a clear list of team members with summaries of their access roles and data permissions.</a:t>
            </a:r>
          </a:p>
          <a:p>
            <a:pPr marL="0" indent="0">
              <a:spcBef>
                <a:spcPts val="2500"/>
              </a:spcBef>
              <a:spcAft>
                <a:spcPts val="600"/>
              </a:spcAft>
              <a:buFont typeface="Arial" panose="020B0604020202020204" pitchFamily="34" charset="0"/>
              <a:buNone/>
            </a:pPr>
            <a:r>
              <a:rPr lang="en-US" sz="2400" b="1" dirty="0"/>
              <a:t>Detailed Access Reports</a:t>
            </a:r>
          </a:p>
          <a:p>
            <a:pPr marL="0" lvl="1" indent="0">
              <a:spcBef>
                <a:spcPts val="1000"/>
              </a:spcBef>
              <a:spcAft>
                <a:spcPts val="600"/>
              </a:spcAft>
              <a:buFont typeface="Arial" panose="020B0604020202020204" pitchFamily="34" charset="0"/>
              <a:buNone/>
            </a:pPr>
            <a:r>
              <a:rPr lang="en-US" dirty="0"/>
              <a:t>Supervisors can view detailed permissions for each user, ensuring transparency of all access rights.</a:t>
            </a:r>
          </a:p>
          <a:p>
            <a:pPr marL="0" indent="0">
              <a:spcBef>
                <a:spcPts val="2500"/>
              </a:spcBef>
              <a:spcAft>
                <a:spcPts val="600"/>
              </a:spcAft>
              <a:buFont typeface="Arial" panose="020B0604020202020204" pitchFamily="34" charset="0"/>
              <a:buNone/>
            </a:pPr>
            <a:r>
              <a:rPr lang="en-US" sz="2400" b="1" dirty="0"/>
              <a:t>Approval &amp; Changes</a:t>
            </a:r>
          </a:p>
          <a:p>
            <a:pPr marL="0" lvl="1" indent="0">
              <a:spcBef>
                <a:spcPts val="1000"/>
              </a:spcBef>
              <a:spcAft>
                <a:spcPts val="600"/>
              </a:spcAft>
              <a:buFont typeface="Arial" panose="020B0604020202020204" pitchFamily="34" charset="0"/>
              <a:buNone/>
            </a:pPr>
            <a:r>
              <a:rPr lang="en-US" dirty="0"/>
              <a:t>Supervisors can approve, request changes, or flag concerns directly using online form.</a:t>
            </a:r>
          </a:p>
        </p:txBody>
      </p:sp>
      <p:sp>
        <p:nvSpPr>
          <p:cNvPr id="4" name="Date Placeholder 3">
            <a:extLst>
              <a:ext uri="{FF2B5EF4-FFF2-40B4-BE49-F238E27FC236}">
                <a16:creationId xmlns:a16="http://schemas.microsoft.com/office/drawing/2014/main" id="{0B63C07A-9996-0F5D-46D6-55B1EE333908}"/>
              </a:ext>
            </a:extLst>
          </p:cNvPr>
          <p:cNvSpPr>
            <a:spLocks noGrp="1"/>
          </p:cNvSpPr>
          <p:nvPr>
            <p:ph type="dt" sz="half" idx="10"/>
          </p:nvPr>
        </p:nvSpPr>
        <p:spPr>
          <a:xfrm>
            <a:off x="6096000" y="6492240"/>
            <a:ext cx="2651760" cy="338328"/>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80F03439-EEA6-BC8E-4B00-89CA3C46C948}"/>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682B3FBB-29EE-22A7-F164-11B01B7C3C1E}"/>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4</a:t>
            </a:fld>
            <a:endParaRPr lang="en-US"/>
          </a:p>
        </p:txBody>
      </p:sp>
    </p:spTree>
    <p:extLst>
      <p:ext uri="{BB962C8B-B14F-4D97-AF65-F5344CB8AC3E}">
        <p14:creationId xmlns:p14="http://schemas.microsoft.com/office/powerpoint/2010/main" val="39343087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914FD-F17C-103C-843B-F03C9BA22BA3}"/>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6C175811-49B0-CA93-AEF5-F67F92E023F9}"/>
              </a:ext>
            </a:extLst>
          </p:cNvPr>
          <p:cNvSpPr>
            <a:spLocks noGrp="1"/>
          </p:cNvSpPr>
          <p:nvPr>
            <p:ph type="dt" sz="half" idx="10"/>
          </p:nvPr>
        </p:nvSpPr>
        <p:spPr>
          <a:xfrm>
            <a:off x="6096000" y="6492240"/>
            <a:ext cx="2651760" cy="338328"/>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D538145A-7B56-B05F-61CF-1CAB6235184D}"/>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98FE29F1-8235-D4A2-1595-D0BCE96271D5}"/>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5</a:t>
            </a:fld>
            <a:endParaRPr lang="en-US"/>
          </a:p>
        </p:txBody>
      </p:sp>
      <p:pic>
        <p:nvPicPr>
          <p:cNvPr id="12" name="Online Media 11" title="IT Audit Interface Demo.webm">
            <a:hlinkClick r:id="" action="ppaction://media"/>
            <a:extLst>
              <a:ext uri="{FF2B5EF4-FFF2-40B4-BE49-F238E27FC236}">
                <a16:creationId xmlns:a16="http://schemas.microsoft.com/office/drawing/2014/main" id="{A641ED81-DF3E-14F6-089C-ADCA35F7F3D6}"/>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5994420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0B9AF-A68F-00B8-9C91-7B86EB1C23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F292FB-EB84-551E-EF51-5E08822EE77F}"/>
              </a:ext>
            </a:extLst>
          </p:cNvPr>
          <p:cNvSpPr>
            <a:spLocks noGrp="1"/>
          </p:cNvSpPr>
          <p:nvPr>
            <p:ph type="title"/>
          </p:nvPr>
        </p:nvSpPr>
        <p:spPr>
          <a:xfrm>
            <a:off x="429768" y="548639"/>
            <a:ext cx="4855464" cy="1453896"/>
          </a:xfrm>
        </p:spPr>
        <p:txBody>
          <a:bodyPr vert="horz" lIns="91440" tIns="45720" rIns="91440" bIns="45720" rtlCol="0" anchor="t">
            <a:normAutofit/>
          </a:bodyPr>
          <a:lstStyle/>
          <a:p>
            <a:r>
              <a:rPr lang="en-US" sz="2700" b="0" kern="1200" cap="all" baseline="0" dirty="0">
                <a:latin typeface="+mj-lt"/>
                <a:ea typeface="+mj-ea"/>
                <a:cs typeface="+mj-cs"/>
              </a:rPr>
              <a:t>Secure online interface for access review</a:t>
            </a:r>
          </a:p>
        </p:txBody>
      </p:sp>
      <p:pic>
        <p:nvPicPr>
          <p:cNvPr id="7" name="Content Placeholder 6" descr="biometrics security by fingerprint">
            <a:hlinkClick r:id="rId3"/>
            <a:extLst>
              <a:ext uri="{FF2B5EF4-FFF2-40B4-BE49-F238E27FC236}">
                <a16:creationId xmlns:a16="http://schemas.microsoft.com/office/drawing/2014/main" id="{2C67B7D9-5A80-E96E-299A-835588194959}"/>
              </a:ext>
            </a:extLst>
          </p:cNvPr>
          <p:cNvPicPr>
            <a:picLocks noGrp="1" noChangeAspect="1"/>
          </p:cNvPicPr>
          <p:nvPr>
            <p:ph type="pic" sz="quarter" idx="15"/>
          </p:nvPr>
        </p:nvPicPr>
        <p:blipFill>
          <a:blip r:embed="rId4"/>
          <a:srcRect l="13158"/>
          <a:stretch>
            <a:fillRect/>
          </a:stretch>
        </p:blipFill>
        <p:spPr>
          <a:xfrm>
            <a:off x="20" y="2293496"/>
            <a:ext cx="5285212" cy="4564504"/>
          </a:xfrm>
          <a:prstGeom prst="rect">
            <a:avLst/>
          </a:prstGeom>
          <a:noFill/>
        </p:spPr>
      </p:pic>
      <p:sp>
        <p:nvSpPr>
          <p:cNvPr id="8" name="TextBox 7">
            <a:extLst>
              <a:ext uri="{FF2B5EF4-FFF2-40B4-BE49-F238E27FC236}">
                <a16:creationId xmlns:a16="http://schemas.microsoft.com/office/drawing/2014/main" id="{C6713CDB-9512-6129-7BD7-2D78302DB74A}"/>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00407" y="1275587"/>
            <a:ext cx="5585925" cy="5783263"/>
          </a:xfrm>
          <a:prstGeom prst="rect">
            <a:avLst/>
          </a:prstGeom>
        </p:spPr>
        <p:txBody>
          <a:bodyPr>
            <a:normAutofit/>
          </a:bodyPr>
          <a:lstStyle/>
          <a:p>
            <a:pPr marL="0" indent="0">
              <a:spcBef>
                <a:spcPts val="2500"/>
              </a:spcBef>
              <a:spcAft>
                <a:spcPts val="600"/>
              </a:spcAft>
              <a:buFont typeface="Arial" panose="020B0604020202020204" pitchFamily="34" charset="0"/>
              <a:buNone/>
            </a:pPr>
            <a:r>
              <a:rPr lang="en-US" sz="2400" b="1" dirty="0"/>
              <a:t>User Access Overview</a:t>
            </a:r>
          </a:p>
          <a:p>
            <a:pPr marL="0" lvl="1" indent="0">
              <a:spcBef>
                <a:spcPts val="1000"/>
              </a:spcBef>
              <a:spcAft>
                <a:spcPts val="600"/>
              </a:spcAft>
              <a:buFont typeface="Arial" panose="020B0604020202020204" pitchFamily="34" charset="0"/>
              <a:buNone/>
            </a:pPr>
            <a:r>
              <a:rPr lang="en-US" dirty="0"/>
              <a:t>Supervisors see a clear list of team members with summaries of their access roles and data permissions.</a:t>
            </a:r>
          </a:p>
          <a:p>
            <a:pPr marL="0" indent="0">
              <a:spcBef>
                <a:spcPts val="2500"/>
              </a:spcBef>
              <a:spcAft>
                <a:spcPts val="600"/>
              </a:spcAft>
              <a:buFont typeface="Arial" panose="020B0604020202020204" pitchFamily="34" charset="0"/>
              <a:buNone/>
            </a:pPr>
            <a:r>
              <a:rPr lang="en-US" sz="2400" b="1" dirty="0"/>
              <a:t>Detailed Access Reports</a:t>
            </a:r>
          </a:p>
          <a:p>
            <a:pPr marL="0" lvl="1" indent="0">
              <a:spcBef>
                <a:spcPts val="1000"/>
              </a:spcBef>
              <a:spcAft>
                <a:spcPts val="600"/>
              </a:spcAft>
              <a:buFont typeface="Arial" panose="020B0604020202020204" pitchFamily="34" charset="0"/>
              <a:buNone/>
            </a:pPr>
            <a:r>
              <a:rPr lang="en-US" dirty="0"/>
              <a:t>Supervisors can view detailed permissions for each user, ensuring transparency of all access rights.</a:t>
            </a:r>
          </a:p>
          <a:p>
            <a:pPr marL="0" indent="0">
              <a:spcBef>
                <a:spcPts val="2500"/>
              </a:spcBef>
              <a:spcAft>
                <a:spcPts val="600"/>
              </a:spcAft>
              <a:buFont typeface="Arial" panose="020B0604020202020204" pitchFamily="34" charset="0"/>
              <a:buNone/>
            </a:pPr>
            <a:r>
              <a:rPr lang="en-US" sz="2400" b="1" dirty="0"/>
              <a:t>Approval &amp; Changes</a:t>
            </a:r>
          </a:p>
          <a:p>
            <a:pPr marL="0" lvl="1" indent="0">
              <a:spcBef>
                <a:spcPts val="1000"/>
              </a:spcBef>
              <a:spcAft>
                <a:spcPts val="600"/>
              </a:spcAft>
              <a:buFont typeface="Arial" panose="020B0604020202020204" pitchFamily="34" charset="0"/>
              <a:buNone/>
            </a:pPr>
            <a:r>
              <a:rPr lang="en-US" dirty="0"/>
              <a:t>Supervisors can approve, request changes, or flag concerns directly using online form.</a:t>
            </a:r>
          </a:p>
        </p:txBody>
      </p:sp>
      <p:sp>
        <p:nvSpPr>
          <p:cNvPr id="4" name="Date Placeholder 3">
            <a:extLst>
              <a:ext uri="{FF2B5EF4-FFF2-40B4-BE49-F238E27FC236}">
                <a16:creationId xmlns:a16="http://schemas.microsoft.com/office/drawing/2014/main" id="{A4C5279C-21A5-8926-CE51-59EEFEEAD300}"/>
              </a:ext>
            </a:extLst>
          </p:cNvPr>
          <p:cNvSpPr>
            <a:spLocks noGrp="1"/>
          </p:cNvSpPr>
          <p:nvPr>
            <p:ph type="dt" sz="half" idx="10"/>
          </p:nvPr>
        </p:nvSpPr>
        <p:spPr>
          <a:xfrm>
            <a:off x="6096000" y="6492240"/>
            <a:ext cx="2651760" cy="338328"/>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D60E96E6-9E4F-E66B-9CC9-7F292E751581}"/>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88FA311B-46B3-1DD4-D857-B6CA48F7FEB1}"/>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6</a:t>
            </a:fld>
            <a:endParaRPr lang="en-US"/>
          </a:p>
        </p:txBody>
      </p:sp>
    </p:spTree>
    <p:extLst>
      <p:ext uri="{BB962C8B-B14F-4D97-AF65-F5344CB8AC3E}">
        <p14:creationId xmlns:p14="http://schemas.microsoft.com/office/powerpoint/2010/main" val="875589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5E6B-7E24-855D-B66B-CCAEBA134E5E}"/>
              </a:ext>
            </a:extLst>
          </p:cNvPr>
          <p:cNvSpPr>
            <a:spLocks noGrp="1"/>
          </p:cNvSpPr>
          <p:nvPr>
            <p:ph type="title"/>
          </p:nvPr>
        </p:nvSpPr>
        <p:spPr>
          <a:xfrm>
            <a:off x="523771" y="247827"/>
            <a:ext cx="4480560" cy="874321"/>
          </a:xfrm>
        </p:spPr>
        <p:txBody>
          <a:bodyPr vert="horz" lIns="91440" tIns="45720" rIns="91440" bIns="45720" rtlCol="0" anchor="b">
            <a:normAutofit/>
          </a:bodyPr>
          <a:lstStyle/>
          <a:p>
            <a:r>
              <a:rPr lang="en-US" sz="2500" b="0" kern="1200" cap="all" baseline="0" dirty="0">
                <a:latin typeface="+mj-lt"/>
                <a:ea typeface="+mj-ea"/>
                <a:cs typeface="+mj-cs"/>
              </a:rPr>
              <a:t>Supervisor engagement</a:t>
            </a:r>
          </a:p>
        </p:txBody>
      </p:sp>
      <p:sp>
        <p:nvSpPr>
          <p:cNvPr id="8" name="TextBox 7">
            <a:extLst>
              <a:ext uri="{FF2B5EF4-FFF2-40B4-BE49-F238E27FC236}">
                <a16:creationId xmlns:a16="http://schemas.microsoft.com/office/drawing/2014/main" id="{616B8697-86C4-41E7-AC4B-C2423ABD5D3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31171" y="1284051"/>
            <a:ext cx="5084411" cy="5326122"/>
          </a:xfrm>
          <a:prstGeom prst="rect">
            <a:avLst/>
          </a:prstGeom>
        </p:spPr>
        <p:txBody>
          <a:bodyPr>
            <a:normAutofit fontScale="92500"/>
          </a:bodyPr>
          <a:lstStyle/>
          <a:p>
            <a:pPr marL="0" indent="0">
              <a:lnSpc>
                <a:spcPct val="90000"/>
              </a:lnSpc>
              <a:spcBef>
                <a:spcPts val="2500"/>
              </a:spcBef>
              <a:spcAft>
                <a:spcPts val="600"/>
              </a:spcAft>
              <a:buFont typeface="Arial" panose="020B0604020202020204" pitchFamily="34" charset="0"/>
              <a:buNone/>
            </a:pPr>
            <a:r>
              <a:rPr lang="en-US" sz="2400" b="1" dirty="0"/>
              <a:t>Initial Supervisor Notification</a:t>
            </a:r>
          </a:p>
          <a:p>
            <a:pPr marL="0" lvl="1" indent="0">
              <a:lnSpc>
                <a:spcPct val="90000"/>
              </a:lnSpc>
              <a:spcBef>
                <a:spcPts val="1000"/>
              </a:spcBef>
              <a:spcAft>
                <a:spcPts val="600"/>
              </a:spcAft>
              <a:buFont typeface="Arial" panose="020B0604020202020204" pitchFamily="34" charset="0"/>
              <a:buNone/>
            </a:pPr>
            <a:r>
              <a:rPr lang="en-US" sz="2200" dirty="0"/>
              <a:t>Supervisors receive emails explaining the audit process, compliance importance, and their verification responsibilities.</a:t>
            </a:r>
          </a:p>
          <a:p>
            <a:pPr marL="0" indent="0">
              <a:lnSpc>
                <a:spcPct val="90000"/>
              </a:lnSpc>
              <a:spcBef>
                <a:spcPts val="2500"/>
              </a:spcBef>
              <a:spcAft>
                <a:spcPts val="600"/>
              </a:spcAft>
              <a:buFont typeface="Arial" panose="020B0604020202020204" pitchFamily="34" charset="0"/>
              <a:buNone/>
            </a:pPr>
            <a:r>
              <a:rPr lang="en-US" sz="2600" b="1" dirty="0"/>
              <a:t>Detailed Instructions and Training supports</a:t>
            </a:r>
          </a:p>
          <a:p>
            <a:pPr marL="0" lvl="1" indent="0">
              <a:lnSpc>
                <a:spcPct val="90000"/>
              </a:lnSpc>
              <a:spcBef>
                <a:spcPts val="1000"/>
              </a:spcBef>
              <a:spcAft>
                <a:spcPts val="600"/>
              </a:spcAft>
              <a:buFont typeface="Arial" panose="020B0604020202020204" pitchFamily="34" charset="0"/>
              <a:buNone/>
            </a:pPr>
            <a:r>
              <a:rPr lang="en-US" sz="2200" dirty="0"/>
              <a:t>Follow-up communications provide guides, FAQs, and training sessions to clarify the review process and deadlines.</a:t>
            </a:r>
          </a:p>
          <a:p>
            <a:pPr marL="0" indent="0">
              <a:lnSpc>
                <a:spcPct val="90000"/>
              </a:lnSpc>
              <a:spcBef>
                <a:spcPts val="2500"/>
              </a:spcBef>
              <a:spcAft>
                <a:spcPts val="600"/>
              </a:spcAft>
              <a:buFont typeface="Arial" panose="020B0604020202020204" pitchFamily="34" charset="0"/>
              <a:buNone/>
            </a:pPr>
            <a:r>
              <a:rPr lang="en-US" sz="2600" b="1" dirty="0"/>
              <a:t>Reminders and Follow-Ups</a:t>
            </a:r>
          </a:p>
          <a:p>
            <a:pPr marL="0" lvl="1" indent="0">
              <a:lnSpc>
                <a:spcPct val="90000"/>
              </a:lnSpc>
              <a:spcBef>
                <a:spcPts val="1000"/>
              </a:spcBef>
              <a:spcAft>
                <a:spcPts val="600"/>
              </a:spcAft>
              <a:buFont typeface="Arial" panose="020B0604020202020204" pitchFamily="34" charset="0"/>
              <a:buNone/>
            </a:pPr>
            <a:r>
              <a:rPr lang="en-US" sz="2200" dirty="0"/>
              <a:t>Periodic reminders ensure supervisors complete their reviews, improving response rates and audit completion</a:t>
            </a:r>
            <a:r>
              <a:rPr lang="en-US" sz="1400" dirty="0"/>
              <a:t>.</a:t>
            </a:r>
          </a:p>
        </p:txBody>
      </p:sp>
      <p:pic>
        <p:nvPicPr>
          <p:cNvPr id="10" name="Content Placeholder 6" descr="Car start button with mortarboard icon on dashboard. Horizontal composition with copy space. Front view. Webinar and education concept.">
            <a:extLst>
              <a:ext uri="{FF2B5EF4-FFF2-40B4-BE49-F238E27FC236}">
                <a16:creationId xmlns:a16="http://schemas.microsoft.com/office/drawing/2014/main" id="{8C34BF41-1055-9B19-347A-E1DA7B18B22E}"/>
              </a:ext>
            </a:extLst>
          </p:cNvPr>
          <p:cNvPicPr>
            <a:picLocks noGrp="1" noChangeAspect="1"/>
          </p:cNvPicPr>
          <p:nvPr>
            <p:ph type="pic" sz="quarter" idx="15"/>
          </p:nvPr>
        </p:nvPicPr>
        <p:blipFill>
          <a:blip r:embed="rId3"/>
          <a:srcRect l="21176" r="15786" b="2"/>
          <a:stretch>
            <a:fillRect/>
          </a:stretch>
        </p:blipFill>
        <p:spPr>
          <a:xfrm>
            <a:off x="5737594" y="10"/>
            <a:ext cx="6454406" cy="6399142"/>
          </a:xfrm>
          <a:prstGeom prst="rect">
            <a:avLst/>
          </a:prstGeom>
          <a:noFill/>
        </p:spPr>
      </p:pic>
      <p:sp>
        <p:nvSpPr>
          <p:cNvPr id="4" name="Date Placeholder 3">
            <a:extLst>
              <a:ext uri="{FF2B5EF4-FFF2-40B4-BE49-F238E27FC236}">
                <a16:creationId xmlns:a16="http://schemas.microsoft.com/office/drawing/2014/main" id="{785996AA-FB5C-EFA9-921A-7DEE560740C9}"/>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4F421163-0B5E-DB0E-A1F4-E0FA44B9A32F}"/>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effectLst/>
                <a:latin typeface="+mn-lt"/>
                <a:ea typeface="+mn-ea"/>
                <a:cs typeface="+mn-cs"/>
              </a:rPr>
              <a:t>Sample Footer Text</a:t>
            </a:r>
          </a:p>
        </p:txBody>
      </p:sp>
      <p:sp>
        <p:nvSpPr>
          <p:cNvPr id="6" name="Slide Number Placeholder 5">
            <a:extLst>
              <a:ext uri="{FF2B5EF4-FFF2-40B4-BE49-F238E27FC236}">
                <a16:creationId xmlns:a16="http://schemas.microsoft.com/office/drawing/2014/main" id="{AC48E2C9-B329-455A-2E40-6AF3AA33B9DD}"/>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7</a:t>
            </a:fld>
            <a:endParaRPr lang="en-US"/>
          </a:p>
        </p:txBody>
      </p:sp>
    </p:spTree>
    <p:extLst>
      <p:ext uri="{BB962C8B-B14F-4D97-AF65-F5344CB8AC3E}">
        <p14:creationId xmlns:p14="http://schemas.microsoft.com/office/powerpoint/2010/main" val="4112478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B7550-F268-3CCD-B0AB-BF9F8E7792C2}"/>
              </a:ext>
            </a:extLst>
          </p:cNvPr>
          <p:cNvSpPr>
            <a:spLocks noGrp="1"/>
          </p:cNvSpPr>
          <p:nvPr>
            <p:ph type="title"/>
          </p:nvPr>
        </p:nvSpPr>
        <p:spPr>
          <a:xfrm>
            <a:off x="2801566" y="-866539"/>
            <a:ext cx="6303523" cy="1947672"/>
          </a:xfrm>
        </p:spPr>
        <p:txBody>
          <a:bodyPr vert="horz" lIns="91440" tIns="45720" rIns="91440" bIns="45720" rtlCol="0" anchor="b">
            <a:normAutofit/>
          </a:bodyPr>
          <a:lstStyle/>
          <a:p>
            <a:r>
              <a:rPr lang="en-US" sz="3600" b="0" kern="1200" cap="none" dirty="0">
                <a:latin typeface="+mj-lt"/>
                <a:ea typeface="+mj-ea"/>
                <a:cs typeface="+mj-cs"/>
              </a:rPr>
              <a:t>Power of Email Reminders</a:t>
            </a:r>
            <a:br>
              <a:rPr lang="en-US" sz="2500" b="0" kern="1200" cap="none" dirty="0">
                <a:latin typeface="+mj-lt"/>
                <a:ea typeface="+mj-ea"/>
                <a:cs typeface="+mj-cs"/>
              </a:rPr>
            </a:br>
            <a:endParaRPr lang="en-US" sz="2500" b="0" kern="1200" cap="none" dirty="0">
              <a:latin typeface="+mj-lt"/>
              <a:ea typeface="+mj-ea"/>
              <a:cs typeface="+mj-cs"/>
            </a:endParaRPr>
          </a:p>
        </p:txBody>
      </p:sp>
      <p:sp>
        <p:nvSpPr>
          <p:cNvPr id="4" name="Date Placeholder 3">
            <a:extLst>
              <a:ext uri="{FF2B5EF4-FFF2-40B4-BE49-F238E27FC236}">
                <a16:creationId xmlns:a16="http://schemas.microsoft.com/office/drawing/2014/main" id="{FFDB5BD8-396D-F74D-762F-61B4D3044D95}"/>
              </a:ext>
            </a:extLst>
          </p:cNvPr>
          <p:cNvSpPr>
            <a:spLocks noGrp="1"/>
          </p:cNvSpPr>
          <p:nvPr>
            <p:ph type="dt" sz="half" idx="10"/>
          </p:nvPr>
        </p:nvSpPr>
        <p:spPr>
          <a:xfrm>
            <a:off x="431172" y="6490524"/>
            <a:ext cx="2841959" cy="336141"/>
          </a:xfrm>
        </p:spPr>
        <p:txBody>
          <a:bodyPr vert="horz" lIns="91440" tIns="45720" rIns="91440" bIns="45720" rtlCol="0" anchor="ctr">
            <a:normAutofit/>
          </a:bodyPr>
          <a:lstStyle/>
          <a:p>
            <a:pPr>
              <a:spcAft>
                <a:spcPts val="600"/>
              </a:spcAft>
            </a:pPr>
            <a:fld id="{FE21D4C7-8630-4B98-978C-30388BBD4EE8}" type="datetime1">
              <a:rPr lang="en-US" smtClean="0"/>
              <a:pPr>
                <a:spcAft>
                  <a:spcPts val="600"/>
                </a:spcAft>
              </a:pPr>
              <a:t>10/8/2025</a:t>
            </a:fld>
            <a:endParaRPr lang="en-US"/>
          </a:p>
        </p:txBody>
      </p:sp>
      <p:sp>
        <p:nvSpPr>
          <p:cNvPr id="5" name="Footer Placeholder 4">
            <a:extLst>
              <a:ext uri="{FF2B5EF4-FFF2-40B4-BE49-F238E27FC236}">
                <a16:creationId xmlns:a16="http://schemas.microsoft.com/office/drawing/2014/main" id="{5F8E2B66-78D8-6C2A-9AF4-BDFBFB97A5F5}"/>
              </a:ext>
            </a:extLst>
          </p:cNvPr>
          <p:cNvSpPr>
            <a:spLocks noGrp="1"/>
          </p:cNvSpPr>
          <p:nvPr>
            <p:ph type="ftr" sz="quarter" idx="11"/>
          </p:nvPr>
        </p:nvSpPr>
        <p:spPr>
          <a:xfrm>
            <a:off x="8893370" y="6490524"/>
            <a:ext cx="2662834" cy="336141"/>
          </a:xfrm>
        </p:spPr>
        <p:txBody>
          <a:bodyPr vert="horz" lIns="91440" tIns="45720" rIns="91440" bIns="45720" rtlCol="0" anchor="ctr">
            <a:normAutofit/>
          </a:bodyPr>
          <a:lstStyle/>
          <a:p>
            <a:pPr>
              <a:spcAft>
                <a:spcPts val="600"/>
              </a:spcAft>
            </a:pPr>
            <a:r>
              <a:rPr lang="en-US" kern="1200">
                <a:latin typeface="+mn-lt"/>
                <a:ea typeface="+mn-ea"/>
                <a:cs typeface="+mn-cs"/>
              </a:rPr>
              <a:t>Sample Footer Text</a:t>
            </a:r>
          </a:p>
        </p:txBody>
      </p:sp>
      <p:sp>
        <p:nvSpPr>
          <p:cNvPr id="6" name="Slide Number Placeholder 5">
            <a:extLst>
              <a:ext uri="{FF2B5EF4-FFF2-40B4-BE49-F238E27FC236}">
                <a16:creationId xmlns:a16="http://schemas.microsoft.com/office/drawing/2014/main" id="{F5C6E76C-2A4F-71B7-86EE-ACB18EBC9541}"/>
              </a:ext>
            </a:extLst>
          </p:cNvPr>
          <p:cNvSpPr>
            <a:spLocks noGrp="1"/>
          </p:cNvSpPr>
          <p:nvPr>
            <p:ph type="sldNum" sz="quarter" idx="12"/>
          </p:nvPr>
        </p:nvSpPr>
        <p:spPr>
          <a:xfrm>
            <a:off x="11648431" y="6490524"/>
            <a:ext cx="457200" cy="336141"/>
          </a:xfrm>
        </p:spPr>
        <p:txBody>
          <a:bodyPr vert="horz" lIns="91440" tIns="45720" rIns="91440" bIns="45720" rtlCol="0" anchor="ctr">
            <a:normAutofit/>
          </a:bodyPr>
          <a:lstStyle/>
          <a:p>
            <a:pPr>
              <a:spcAft>
                <a:spcPts val="600"/>
              </a:spcAft>
            </a:pPr>
            <a:fld id="{84C450F2-3BB4-4AE4-8A35-A9D7AEA4C850}" type="slidenum">
              <a:rPr lang="en-US" smtClean="0"/>
              <a:pPr>
                <a:spcAft>
                  <a:spcPts val="600"/>
                </a:spcAft>
              </a:pPr>
              <a:t>8</a:t>
            </a:fld>
            <a:endParaRPr lang="en-US"/>
          </a:p>
        </p:txBody>
      </p:sp>
      <p:pic>
        <p:nvPicPr>
          <p:cNvPr id="10" name="Picture Placeholder 9" descr="A screenshot of a graph&#10;&#10;AI-generated content may be incorrect.">
            <a:extLst>
              <a:ext uri="{FF2B5EF4-FFF2-40B4-BE49-F238E27FC236}">
                <a16:creationId xmlns:a16="http://schemas.microsoft.com/office/drawing/2014/main" id="{89718177-68BF-E3B9-B47C-258771C644D5}"/>
              </a:ext>
            </a:extLst>
          </p:cNvPr>
          <p:cNvPicPr>
            <a:picLocks noGrp="1" noChangeAspect="1"/>
          </p:cNvPicPr>
          <p:nvPr>
            <p:ph type="pic" sz="quarter" idx="15"/>
          </p:nvPr>
        </p:nvPicPr>
        <p:blipFill>
          <a:blip r:embed="rId3"/>
          <a:srcRect l="16879" t="9729" r="16958" b="5404"/>
          <a:stretch>
            <a:fillRect/>
          </a:stretch>
        </p:blipFill>
        <p:spPr>
          <a:xfrm>
            <a:off x="1721795" y="1081133"/>
            <a:ext cx="8103140" cy="5430758"/>
          </a:xfrm>
          <a:prstGeom prst="rect">
            <a:avLst/>
          </a:prstGeom>
        </p:spPr>
      </p:pic>
    </p:spTree>
    <p:extLst>
      <p:ext uri="{BB962C8B-B14F-4D97-AF65-F5344CB8AC3E}">
        <p14:creationId xmlns:p14="http://schemas.microsoft.com/office/powerpoint/2010/main" val="240858122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4291F6-0795-17DB-7B83-FB198C3862F2}"/>
              </a:ext>
            </a:extLst>
          </p:cNvPr>
          <p:cNvPicPr>
            <a:picLocks noChangeAspect="1"/>
          </p:cNvPicPr>
          <p:nvPr/>
        </p:nvPicPr>
        <p:blipFill>
          <a:blip r:embed="rId2"/>
          <a:stretch>
            <a:fillRect/>
          </a:stretch>
        </p:blipFill>
        <p:spPr>
          <a:xfrm>
            <a:off x="120650" y="560833"/>
            <a:ext cx="11950700" cy="5736334"/>
          </a:xfrm>
          <a:prstGeom prst="rect">
            <a:avLst/>
          </a:prstGeom>
          <a:noFill/>
        </p:spPr>
      </p:pic>
      <p:sp>
        <p:nvSpPr>
          <p:cNvPr id="5" name="Date Placeholder 4" hidden="1">
            <a:extLst>
              <a:ext uri="{FF2B5EF4-FFF2-40B4-BE49-F238E27FC236}">
                <a16:creationId xmlns:a16="http://schemas.microsoft.com/office/drawing/2014/main" id="{CA282A79-AA8B-B745-DD9A-269E1A20B5A3}"/>
              </a:ext>
            </a:extLst>
          </p:cNvPr>
          <p:cNvSpPr>
            <a:spLocks noGrp="1"/>
          </p:cNvSpPr>
          <p:nvPr>
            <p:ph type="dt" sz="half" idx="10"/>
          </p:nvPr>
        </p:nvSpPr>
        <p:spPr/>
        <p:txBody>
          <a:bodyPr/>
          <a:lstStyle/>
          <a:p>
            <a:pPr>
              <a:spcAft>
                <a:spcPts val="600"/>
              </a:spcAft>
            </a:pPr>
            <a:fld id="{16DF7C3E-B5DF-4043-B2F9-CD94B277B81B}" type="datetime1">
              <a:rPr lang="en-US" smtClean="0"/>
              <a:pPr>
                <a:spcAft>
                  <a:spcPts val="600"/>
                </a:spcAft>
              </a:pPr>
              <a:t>10/8/2025</a:t>
            </a:fld>
            <a:endParaRPr lang="en-US"/>
          </a:p>
        </p:txBody>
      </p:sp>
      <p:sp>
        <p:nvSpPr>
          <p:cNvPr id="6" name="Footer Placeholder 5">
            <a:extLst>
              <a:ext uri="{FF2B5EF4-FFF2-40B4-BE49-F238E27FC236}">
                <a16:creationId xmlns:a16="http://schemas.microsoft.com/office/drawing/2014/main" id="{89E8978F-45D8-64D2-6FE1-FFA503005022}"/>
              </a:ext>
            </a:extLst>
          </p:cNvPr>
          <p:cNvSpPr>
            <a:spLocks noGrp="1"/>
          </p:cNvSpPr>
          <p:nvPr>
            <p:ph type="ftr" sz="quarter" idx="11"/>
          </p:nvPr>
        </p:nvSpPr>
        <p:spPr/>
        <p:txBody>
          <a:bodyPr/>
          <a:lstStyle/>
          <a:p>
            <a:pPr>
              <a:spcAft>
                <a:spcPts val="600"/>
              </a:spcAft>
            </a:pPr>
            <a:r>
              <a:rPr lang="en-US"/>
              <a:t>Sample Footer Text</a:t>
            </a:r>
          </a:p>
        </p:txBody>
      </p:sp>
      <p:sp>
        <p:nvSpPr>
          <p:cNvPr id="7" name="Slide Number Placeholder 6" hidden="1">
            <a:extLst>
              <a:ext uri="{FF2B5EF4-FFF2-40B4-BE49-F238E27FC236}">
                <a16:creationId xmlns:a16="http://schemas.microsoft.com/office/drawing/2014/main" id="{DAB7D2A9-3766-B3DB-1291-93ABC1A6A223}"/>
              </a:ext>
            </a:extLst>
          </p:cNvPr>
          <p:cNvSpPr>
            <a:spLocks noGrp="1"/>
          </p:cNvSpPr>
          <p:nvPr>
            <p:ph type="sldNum" sz="quarter" idx="12"/>
          </p:nvPr>
        </p:nvSpPr>
        <p:spPr/>
        <p:txBody>
          <a:bodyPr/>
          <a:lstStyle/>
          <a:p>
            <a:pPr>
              <a:spcAft>
                <a:spcPts val="600"/>
              </a:spcAft>
            </a:pPr>
            <a:fld id="{CC057153-B650-4DEB-B370-79DDCFDCE934}" type="slidenum">
              <a:rPr lang="en-US" smtClean="0"/>
              <a:pPr>
                <a:spcAft>
                  <a:spcPts val="600"/>
                </a:spcAft>
              </a:pPr>
              <a:t>9</a:t>
            </a:fld>
            <a:endParaRPr lang="en-US"/>
          </a:p>
        </p:txBody>
      </p:sp>
    </p:spTree>
    <p:extLst>
      <p:ext uri="{BB962C8B-B14F-4D97-AF65-F5344CB8AC3E}">
        <p14:creationId xmlns:p14="http://schemas.microsoft.com/office/powerpoint/2010/main" val="2336076022"/>
      </p:ext>
    </p:extLst>
  </p:cSld>
  <p:clrMapOvr>
    <a:masterClrMapping/>
  </p:clrMapOvr>
</p:sld>
</file>

<file path=ppt/theme/theme1.xml><?xml version="1.0" encoding="utf-8"?>
<a:theme xmlns:a="http://schemas.openxmlformats.org/drawingml/2006/main" name="OasisVTI">
  <a:themeElements>
    <a:clrScheme name="Oasis">
      <a:dk1>
        <a:srgbClr val="131313"/>
      </a:dk1>
      <a:lt1>
        <a:sysClr val="window" lastClr="FFFFFF"/>
      </a:lt1>
      <a:dk2>
        <a:srgbClr val="3D3C33"/>
      </a:dk2>
      <a:lt2>
        <a:srgbClr val="F0EDE6"/>
      </a:lt2>
      <a:accent1>
        <a:srgbClr val="A57361"/>
      </a:accent1>
      <a:accent2>
        <a:srgbClr val="BE8856"/>
      </a:accent2>
      <a:accent3>
        <a:srgbClr val="BD9075"/>
      </a:accent3>
      <a:accent4>
        <a:srgbClr val="939081"/>
      </a:accent4>
      <a:accent5>
        <a:srgbClr val="A16D4C"/>
      </a:accent5>
      <a:accent6>
        <a:srgbClr val="8C8662"/>
      </a:accent6>
      <a:hlink>
        <a:srgbClr val="A57361"/>
      </a:hlink>
      <a:folHlink>
        <a:srgbClr val="8C8662"/>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_win32_DN_V3" id="{65F5DFDA-B6D8-4F37-85B8-E95C858FA146}" vid="{998F2FB7-179B-41D4-99FF-60A4C828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162</TotalTime>
  <Words>2172</Words>
  <Application>Microsoft Office PowerPoint</Application>
  <PresentationFormat>Widescreen</PresentationFormat>
  <Paragraphs>123</Paragraphs>
  <Slides>15</Slides>
  <Notes>11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Aptos</vt:lpstr>
      <vt:lpstr>Arial</vt:lpstr>
      <vt:lpstr>Neue Haas Grotesk Text Pro</vt:lpstr>
      <vt:lpstr>OasisVTI</vt:lpstr>
      <vt:lpstr>Annual IT User Access Audit and Compliance at UNB</vt:lpstr>
      <vt:lpstr>Why are Annual IT Audits Important?</vt:lpstr>
      <vt:lpstr>PowerPoint Presentation</vt:lpstr>
      <vt:lpstr>Secure online interface for access review</vt:lpstr>
      <vt:lpstr>PowerPoint Presentation</vt:lpstr>
      <vt:lpstr>Secure online interface for access review</vt:lpstr>
      <vt:lpstr>Supervisor engagement</vt:lpstr>
      <vt:lpstr>Power of Email Reminders </vt:lpstr>
      <vt:lpstr>PowerPoint Presentation</vt:lpstr>
      <vt:lpstr>PowerPoint Presentation</vt:lpstr>
      <vt:lpstr>PowerPoint Presentation</vt:lpstr>
      <vt:lpstr>Completion of audit cycle and generation of compliance report</vt:lpstr>
      <vt:lpstr>Compliance outcomes and data governance objectives</vt:lpstr>
      <vt:lpstr>Best practices for tracking and documenting access issues</vt:lpstr>
      <vt:lpstr>Awareness of pitfalls and lessons learned from audit experience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Heather LeBlanc</dc:creator>
  <cp:lastModifiedBy>Heather LeBlanc</cp:lastModifiedBy>
  <cp:revision>2</cp:revision>
  <dcterms:created xsi:type="dcterms:W3CDTF">2025-09-17T18:27:14Z</dcterms:created>
  <dcterms:modified xsi:type="dcterms:W3CDTF">2025-10-08T23:58:37Z</dcterms:modified>
</cp:coreProperties>
</file>