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0.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5"/>
  </p:notesMasterIdLst>
  <p:sldIdLst>
    <p:sldId id="2561" r:id="rId2"/>
    <p:sldId id="2570" r:id="rId3"/>
    <p:sldId id="2574" r:id="rId4"/>
    <p:sldId id="2603" r:id="rId5"/>
    <p:sldId id="2604" r:id="rId6"/>
    <p:sldId id="2592" r:id="rId7"/>
    <p:sldId id="2593" r:id="rId8"/>
    <p:sldId id="2594" r:id="rId9"/>
    <p:sldId id="2596" r:id="rId10"/>
    <p:sldId id="2595" r:id="rId11"/>
    <p:sldId id="2597" r:id="rId12"/>
    <p:sldId id="2598" r:id="rId13"/>
    <p:sldId id="2579" r:id="rId14"/>
    <p:sldId id="2605" r:id="rId15"/>
    <p:sldId id="2599" r:id="rId16"/>
    <p:sldId id="2600" r:id="rId17"/>
    <p:sldId id="2601" r:id="rId18"/>
    <p:sldId id="267" r:id="rId19"/>
    <p:sldId id="268" r:id="rId20"/>
    <p:sldId id="2577" r:id="rId21"/>
    <p:sldId id="2581" r:id="rId22"/>
    <p:sldId id="2582" r:id="rId23"/>
    <p:sldId id="2602" r:id="rId2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Optimizing Existing Software for Enhanced Service Delivery in Higher Education" id="{17213253-7495-48D8-AD93-6166C9E5132E}">
          <p14:sldIdLst>
            <p14:sldId id="2561"/>
            <p14:sldId id="2570"/>
            <p14:sldId id="2574"/>
            <p14:sldId id="2603"/>
            <p14:sldId id="2604"/>
            <p14:sldId id="2592"/>
            <p14:sldId id="2593"/>
            <p14:sldId id="2594"/>
            <p14:sldId id="2596"/>
            <p14:sldId id="2595"/>
            <p14:sldId id="2597"/>
            <p14:sldId id="2598"/>
            <p14:sldId id="2579"/>
            <p14:sldId id="2605"/>
            <p14:sldId id="2599"/>
            <p14:sldId id="2600"/>
            <p14:sldId id="2601"/>
            <p14:sldId id="267"/>
            <p14:sldId id="268"/>
            <p14:sldId id="2577"/>
          </p14:sldIdLst>
        </p14:section>
        <p14:section name="Strategic Rationale for Software Optimization" id="{7E3DC5F6-16B0-4584-8FD6-139B83C06EDE}">
          <p14:sldIdLst>
            <p14:sldId id="2581"/>
            <p14:sldId id="2582"/>
            <p14:sldId id="2602"/>
          </p14:sldIdLst>
        </p14:section>
      </p14:sectionLst>
    </p:ex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EB7AC55D-E0F7-46E2-913D-84377178EBA2}" v="1" dt="2025-10-12T14:08:14.429"/>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980" autoAdjust="0"/>
    <p:restoredTop sz="94660"/>
  </p:normalViewPr>
  <p:slideViewPr>
    <p:cSldViewPr snapToGrid="0">
      <p:cViewPr varScale="1">
        <p:scale>
          <a:sx n="71" d="100"/>
          <a:sy n="71" d="100"/>
        </p:scale>
        <p:origin x="1049" y="259"/>
      </p:cViewPr>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microsoft.com/office/2015/10/relationships/revisionInfo" Target="revisionInfo.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 Id="rId30"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Heather LeBlanc" userId="5071e52b-1a4e-478b-9876-883ba194e52e" providerId="ADAL" clId="{0B2A24EA-8049-474D-A080-9E2C9302C5EB}"/>
    <pc:docChg chg="addSld modSld modSection">
      <pc:chgData name="Heather LeBlanc" userId="5071e52b-1a4e-478b-9876-883ba194e52e" providerId="ADAL" clId="{0B2A24EA-8049-474D-A080-9E2C9302C5EB}" dt="2025-10-12T14:08:14.429" v="1"/>
      <pc:docMkLst>
        <pc:docMk/>
      </pc:docMkLst>
      <pc:sldChg chg="addSp modSp add modAnim">
        <pc:chgData name="Heather LeBlanc" userId="5071e52b-1a4e-478b-9876-883ba194e52e" providerId="ADAL" clId="{0B2A24EA-8049-474D-A080-9E2C9302C5EB}" dt="2025-10-12T14:08:14.429" v="1"/>
        <pc:sldMkLst>
          <pc:docMk/>
          <pc:sldMk cId="2077787559" sldId="2605"/>
        </pc:sldMkLst>
        <pc:picChg chg="add mod">
          <ac:chgData name="Heather LeBlanc" userId="5071e52b-1a4e-478b-9876-883ba194e52e" providerId="ADAL" clId="{0B2A24EA-8049-474D-A080-9E2C9302C5EB}" dt="2025-10-12T14:08:14.429" v="1"/>
          <ac:picMkLst>
            <pc:docMk/>
            <pc:sldMk cId="2077787559" sldId="2605"/>
            <ac:picMk id="3" creationId="{B52AD1FF-853F-9DAE-1606-2DBA87CA4F42}"/>
          </ac:picMkLst>
        </pc:picChg>
      </pc:sldChg>
    </pc:docChg>
  </pc:docChgLst>
</pc:chgInfo>
</file>

<file path=ppt/diagrams/_rels/data1.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29.jpeg"/><Relationship Id="rId1" Type="http://schemas.openxmlformats.org/officeDocument/2006/relationships/image" Target="../media/image28.jpeg"/></Relationships>
</file>

<file path=ppt/diagrams/_rels/drawing1.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29.jpeg"/><Relationship Id="rId1" Type="http://schemas.openxmlformats.org/officeDocument/2006/relationships/image" Target="../media/image28.jpeg"/></Relationships>
</file>

<file path=ppt/diagrams/colors1.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94845865-3941-42A9-B29A-ABA6B906592D}" type="doc">
      <dgm:prSet loTypeId="urn:microsoft.com/office/officeart/2024/3/layout/verticalVisualTextBlock1" loCatId="Picture" qsTypeId="urn:microsoft.com/office/officeart/2005/8/quickstyle/simple4" qsCatId="simple" csTypeId="urn:microsoft.com/office/officeart/2005/8/colors/accent0_3" csCatId="mainScheme" phldr="1"/>
      <dgm:spPr/>
      <dgm:t>
        <a:bodyPr/>
        <a:lstStyle/>
        <a:p>
          <a:endParaRPr lang="en-CA"/>
        </a:p>
      </dgm:t>
    </dgm:pt>
    <dgm:pt modelId="{D539039D-3F6C-4818-BE22-4C4DE85A1727}">
      <dgm:prSet custT="1"/>
      <dgm:spPr/>
      <dgm:t>
        <a:bodyPr/>
        <a:lstStyle/>
        <a:p>
          <a:pPr>
            <a:lnSpc>
              <a:spcPct val="100000"/>
            </a:lnSpc>
            <a:defRPr b="1"/>
          </a:pPr>
          <a:r>
            <a:rPr lang="en-CA" sz="2400" dirty="0"/>
            <a:t>Detailed Software Assessment</a:t>
          </a:r>
        </a:p>
      </dgm:t>
    </dgm:pt>
    <dgm:pt modelId="{2D16F22A-CE71-47AF-95DE-6D08BF2CD01A}" type="parTrans" cxnId="{50823225-1BCB-44EB-890E-D5789068948D}">
      <dgm:prSet/>
      <dgm:spPr/>
      <dgm:t>
        <a:bodyPr/>
        <a:lstStyle/>
        <a:p>
          <a:endParaRPr lang="en-CA"/>
        </a:p>
      </dgm:t>
    </dgm:pt>
    <dgm:pt modelId="{CDC17EE3-03CC-4169-90BD-554BFE8480C0}" type="sibTrans" cxnId="{50823225-1BCB-44EB-890E-D5789068948D}">
      <dgm:prSet/>
      <dgm:spPr/>
      <dgm:t>
        <a:bodyPr/>
        <a:lstStyle/>
        <a:p>
          <a:pPr>
            <a:lnSpc>
              <a:spcPct val="100000"/>
            </a:lnSpc>
            <a:defRPr b="1"/>
          </a:pPr>
          <a:endParaRPr lang="en-CA"/>
        </a:p>
      </dgm:t>
    </dgm:pt>
    <dgm:pt modelId="{0FF78E52-C9F6-43A9-AC31-A2B3B6E6D086}">
      <dgm:prSet custT="1"/>
      <dgm:spPr/>
      <dgm:t>
        <a:bodyPr/>
        <a:lstStyle/>
        <a:p>
          <a:pPr>
            <a:lnSpc>
              <a:spcPct val="100000"/>
            </a:lnSpc>
          </a:pPr>
          <a:r>
            <a:rPr lang="en-US" sz="2000" dirty="0"/>
            <a:t>Conduct a thorough evaluation of existing software to understand its capabilities and limitations.</a:t>
          </a:r>
          <a:endParaRPr lang="en-CA" sz="2000" dirty="0"/>
        </a:p>
      </dgm:t>
    </dgm:pt>
    <dgm:pt modelId="{B05A485B-0D54-4257-B471-2D87F34911B5}" type="parTrans" cxnId="{E7F326A8-BBC0-4AFD-A31C-57111756E184}">
      <dgm:prSet/>
      <dgm:spPr/>
      <dgm:t>
        <a:bodyPr/>
        <a:lstStyle/>
        <a:p>
          <a:endParaRPr lang="en-CA"/>
        </a:p>
      </dgm:t>
    </dgm:pt>
    <dgm:pt modelId="{96B483C6-A108-4A6A-A951-C262CA4F05BF}" type="sibTrans" cxnId="{E7F326A8-BBC0-4AFD-A31C-57111756E184}">
      <dgm:prSet/>
      <dgm:spPr/>
      <dgm:t>
        <a:bodyPr/>
        <a:lstStyle/>
        <a:p>
          <a:endParaRPr lang="en-CA"/>
        </a:p>
      </dgm:t>
    </dgm:pt>
    <dgm:pt modelId="{AD897472-91EE-4066-9C3A-881F590EF572}">
      <dgm:prSet custT="1"/>
      <dgm:spPr/>
      <dgm:t>
        <a:bodyPr/>
        <a:lstStyle/>
        <a:p>
          <a:pPr>
            <a:lnSpc>
              <a:spcPct val="100000"/>
            </a:lnSpc>
          </a:pPr>
          <a:r>
            <a:rPr lang="en-US" sz="1800" dirty="0"/>
            <a:t>Align current business workflows and pain points with functionalities offered by the software</a:t>
          </a:r>
          <a:endParaRPr lang="en-CA" sz="1800" dirty="0"/>
        </a:p>
      </dgm:t>
    </dgm:pt>
    <dgm:pt modelId="{3F45DB86-DB8D-4FD0-B8AB-7A6AB15C9243}" type="parTrans" cxnId="{CC8AEBA7-FC02-42D1-B60C-9A0F8D78EDC6}">
      <dgm:prSet/>
      <dgm:spPr/>
      <dgm:t>
        <a:bodyPr/>
        <a:lstStyle/>
        <a:p>
          <a:endParaRPr lang="en-CA"/>
        </a:p>
      </dgm:t>
    </dgm:pt>
    <dgm:pt modelId="{81ECFD15-2B71-4C2D-95CF-61BDDD73E995}" type="sibTrans" cxnId="{CC8AEBA7-FC02-42D1-B60C-9A0F8D78EDC6}">
      <dgm:prSet/>
      <dgm:spPr/>
      <dgm:t>
        <a:bodyPr/>
        <a:lstStyle/>
        <a:p>
          <a:pPr>
            <a:lnSpc>
              <a:spcPct val="100000"/>
            </a:lnSpc>
            <a:defRPr b="1"/>
          </a:pPr>
          <a:endParaRPr lang="en-CA"/>
        </a:p>
      </dgm:t>
    </dgm:pt>
    <dgm:pt modelId="{77C20A88-6612-4885-8935-159DEC3D11BB}">
      <dgm:prSet custT="1"/>
      <dgm:spPr/>
      <dgm:t>
        <a:bodyPr/>
        <a:lstStyle/>
        <a:p>
          <a:pPr>
            <a:lnSpc>
              <a:spcPct val="100000"/>
            </a:lnSpc>
            <a:defRPr b="1"/>
          </a:pPr>
          <a:r>
            <a:rPr lang="en-CA" sz="2400" dirty="0"/>
            <a:t>Budget Reallocation</a:t>
          </a:r>
        </a:p>
      </dgm:t>
    </dgm:pt>
    <dgm:pt modelId="{7AB2FDF2-8045-48D0-8A09-CDCA42C947FB}" type="parTrans" cxnId="{667CF9AE-49EF-48FB-A9FA-5AE7B7756F90}">
      <dgm:prSet/>
      <dgm:spPr/>
      <dgm:t>
        <a:bodyPr/>
        <a:lstStyle/>
        <a:p>
          <a:endParaRPr lang="en-CA"/>
        </a:p>
      </dgm:t>
    </dgm:pt>
    <dgm:pt modelId="{B25C6F2C-FD8E-414C-A599-9326E0490F89}" type="sibTrans" cxnId="{667CF9AE-49EF-48FB-A9FA-5AE7B7756F90}">
      <dgm:prSet/>
      <dgm:spPr/>
      <dgm:t>
        <a:bodyPr/>
        <a:lstStyle/>
        <a:p>
          <a:endParaRPr lang="en-CA"/>
        </a:p>
      </dgm:t>
    </dgm:pt>
    <dgm:pt modelId="{76A325F8-EBBD-42A2-8722-8FE0293573FF}">
      <dgm:prSet custT="1"/>
      <dgm:spPr/>
      <dgm:t>
        <a:bodyPr/>
        <a:lstStyle/>
        <a:p>
          <a:pPr>
            <a:lnSpc>
              <a:spcPct val="100000"/>
            </a:lnSpc>
          </a:pPr>
          <a:r>
            <a:rPr lang="en-CA" sz="1800" dirty="0"/>
            <a:t>Savings achieved can be reallocated to support other strategic business priorities and growth initiatives.</a:t>
          </a:r>
        </a:p>
      </dgm:t>
    </dgm:pt>
    <dgm:pt modelId="{8B492CAD-33D4-45A6-887A-F7D6346D232D}" type="parTrans" cxnId="{30B75D9A-1B67-4B04-979B-C092FA130AEF}">
      <dgm:prSet/>
      <dgm:spPr/>
      <dgm:t>
        <a:bodyPr/>
        <a:lstStyle/>
        <a:p>
          <a:endParaRPr lang="en-CA"/>
        </a:p>
      </dgm:t>
    </dgm:pt>
    <dgm:pt modelId="{DFD5915E-E361-4468-B46F-7ABA7B0201E1}" type="sibTrans" cxnId="{30B75D9A-1B67-4B04-979B-C092FA130AEF}">
      <dgm:prSet/>
      <dgm:spPr/>
      <dgm:t>
        <a:bodyPr/>
        <a:lstStyle/>
        <a:p>
          <a:endParaRPr lang="en-CA"/>
        </a:p>
      </dgm:t>
    </dgm:pt>
    <dgm:pt modelId="{FD52679F-A12D-4DC5-A20E-B797C0FD729B}">
      <dgm:prSet custT="1"/>
      <dgm:spPr/>
      <dgm:t>
        <a:bodyPr/>
        <a:lstStyle/>
        <a:p>
          <a:pPr>
            <a:lnSpc>
              <a:spcPct val="100000"/>
            </a:lnSpc>
            <a:defRPr b="1"/>
          </a:pPr>
          <a:r>
            <a:rPr lang="en-CA" sz="2400" dirty="0"/>
            <a:t>Mapping Business Processes</a:t>
          </a:r>
        </a:p>
      </dgm:t>
    </dgm:pt>
    <dgm:pt modelId="{56A82A5B-72EB-438E-A58F-3E1A0F41B1F1}" type="parTrans" cxnId="{64C4D2B4-A250-4ECB-BF28-4C141FE39155}">
      <dgm:prSet/>
      <dgm:spPr/>
      <dgm:t>
        <a:bodyPr/>
        <a:lstStyle/>
        <a:p>
          <a:endParaRPr lang="en-CA"/>
        </a:p>
      </dgm:t>
    </dgm:pt>
    <dgm:pt modelId="{70336E6C-3112-45AD-AD15-9E54FDE5233A}" type="sibTrans" cxnId="{64C4D2B4-A250-4ECB-BF28-4C141FE39155}">
      <dgm:prSet/>
      <dgm:spPr/>
      <dgm:t>
        <a:bodyPr/>
        <a:lstStyle/>
        <a:p>
          <a:pPr>
            <a:lnSpc>
              <a:spcPct val="100000"/>
            </a:lnSpc>
            <a:defRPr b="1"/>
          </a:pPr>
          <a:endParaRPr lang="en-CA"/>
        </a:p>
      </dgm:t>
    </dgm:pt>
    <dgm:pt modelId="{5BD326F0-1FEB-424E-B79B-E4FBF534BEFC}" type="pres">
      <dgm:prSet presAssocID="{94845865-3941-42A9-B29A-ABA6B906592D}" presName="Root" presStyleCnt="0">
        <dgm:presLayoutVars>
          <dgm:dir/>
          <dgm:resizeHandles val="exact"/>
        </dgm:presLayoutVars>
      </dgm:prSet>
      <dgm:spPr/>
    </dgm:pt>
    <dgm:pt modelId="{8D515A47-7CD0-4A4E-BED3-D39136B708B2}" type="pres">
      <dgm:prSet presAssocID="{D539039D-3F6C-4818-BE22-4C4DE85A1727}" presName="Composite" presStyleCnt="0"/>
      <dgm:spPr/>
    </dgm:pt>
    <dgm:pt modelId="{045A75CE-A209-4FD6-AB5E-4BEF3BA1CA14}" type="pres">
      <dgm:prSet presAssocID="{D539039D-3F6C-4818-BE22-4C4DE85A1727}" presName="Picture" presStyleLbl="node1" presStyleIdx="0" presStyleCnt="3"/>
      <dgm:spPr>
        <a:blipFill>
          <a:blip xmlns:r="http://schemas.openxmlformats.org/officeDocument/2006/relationships" r:embed="rId1">
            <a:extLst>
              <a:ext uri="{28A0092B-C50C-407E-A947-70E740481C1C}">
                <a14:useLocalDpi xmlns:a14="http://schemas.microsoft.com/office/drawing/2010/main" val="0"/>
              </a:ext>
            </a:extLst>
          </a:blip>
          <a:srcRect l="599" r="32649" b="-3"/>
          <a:stretch/>
        </a:blipFill>
      </dgm:spPr>
      <dgm:extLst>
        <a:ext uri="{E40237B7-FDA0-4F09-8148-C483321AD2D9}">
          <dgm14:cNvPr xmlns:dgm14="http://schemas.microsoft.com/office/drawing/2010/diagram" id="0" name="" descr="Two people, man and woman, working together in office, business meeting, cropped photo."/>
        </a:ext>
      </dgm:extLst>
    </dgm:pt>
    <dgm:pt modelId="{023EEC18-141F-4B70-B76C-7690ECCD8F73}" type="pres">
      <dgm:prSet presAssocID="{D539039D-3F6C-4818-BE22-4C4DE85A1727}" presName="Subtitle" presStyleLbl="revTx" presStyleIdx="0" presStyleCnt="6">
        <dgm:presLayoutVars>
          <dgm:chMax val="0"/>
          <dgm:bulletEnabled/>
        </dgm:presLayoutVars>
      </dgm:prSet>
      <dgm:spPr/>
    </dgm:pt>
    <dgm:pt modelId="{ADB81D11-BFEC-45E1-B5C4-065E2CEA827F}" type="pres">
      <dgm:prSet presAssocID="{D539039D-3F6C-4818-BE22-4C4DE85A1727}" presName="Description" presStyleLbl="revTx" presStyleIdx="1" presStyleCnt="6">
        <dgm:presLayoutVars>
          <dgm:bulletEnabled/>
        </dgm:presLayoutVars>
      </dgm:prSet>
      <dgm:spPr/>
    </dgm:pt>
    <dgm:pt modelId="{4AB214EB-964D-4CF8-A760-8AC58887BA42}" type="pres">
      <dgm:prSet presAssocID="{CDC17EE3-03CC-4169-90BD-554BFE8480C0}" presName="sibTrans" presStyleLbl="sibTrans2D1" presStyleIdx="0" presStyleCnt="0"/>
      <dgm:spPr/>
    </dgm:pt>
    <dgm:pt modelId="{58C065D7-C7A6-49D3-81E6-14BD662E700C}" type="pres">
      <dgm:prSet presAssocID="{FD52679F-A12D-4DC5-A20E-B797C0FD729B}" presName="Composite" presStyleCnt="0"/>
      <dgm:spPr/>
    </dgm:pt>
    <dgm:pt modelId="{3A385329-3F0E-4CAC-B07F-0B1DEE1B437B}" type="pres">
      <dgm:prSet presAssocID="{FD52679F-A12D-4DC5-A20E-B797C0FD729B}" presName="Picture" presStyleLbl="node1" presStyleIdx="1" presStyleCnt="3"/>
      <dgm:spPr>
        <a:blipFill>
          <a:blip xmlns:r="http://schemas.openxmlformats.org/officeDocument/2006/relationships" r:embed="rId2">
            <a:extLst>
              <a:ext uri="{28A0092B-C50C-407E-A947-70E740481C1C}">
                <a14:useLocalDpi xmlns:a14="http://schemas.microsoft.com/office/drawing/2010/main" val="0"/>
              </a:ext>
            </a:extLst>
          </a:blip>
          <a:srcRect l="11462" r="36037" b="-2"/>
          <a:stretch/>
        </a:blipFill>
      </dgm:spPr>
      <dgm:extLst>
        <a:ext uri="{E40237B7-FDA0-4F09-8148-C483321AD2D9}">
          <dgm14:cNvPr xmlns:dgm14="http://schemas.microsoft.com/office/drawing/2010/diagram" id="0" name="" descr="Layout of website design sketches on white paper"/>
        </a:ext>
      </dgm:extLst>
    </dgm:pt>
    <dgm:pt modelId="{87F7316D-2970-474C-8242-0D506C6B366B}" type="pres">
      <dgm:prSet presAssocID="{FD52679F-A12D-4DC5-A20E-B797C0FD729B}" presName="Subtitle" presStyleLbl="revTx" presStyleIdx="2" presStyleCnt="6">
        <dgm:presLayoutVars>
          <dgm:chMax val="0"/>
          <dgm:bulletEnabled/>
        </dgm:presLayoutVars>
      </dgm:prSet>
      <dgm:spPr/>
    </dgm:pt>
    <dgm:pt modelId="{890BBE2D-CE83-4BE3-8AFB-76C696A195E3}" type="pres">
      <dgm:prSet presAssocID="{FD52679F-A12D-4DC5-A20E-B797C0FD729B}" presName="Description" presStyleLbl="revTx" presStyleIdx="3" presStyleCnt="6">
        <dgm:presLayoutVars>
          <dgm:bulletEnabled/>
        </dgm:presLayoutVars>
      </dgm:prSet>
      <dgm:spPr/>
    </dgm:pt>
    <dgm:pt modelId="{C489917C-EA69-4F52-B731-609049240A2F}" type="pres">
      <dgm:prSet presAssocID="{70336E6C-3112-45AD-AD15-9E54FDE5233A}" presName="sibTrans" presStyleLbl="sibTrans2D1" presStyleIdx="0" presStyleCnt="0"/>
      <dgm:spPr/>
    </dgm:pt>
    <dgm:pt modelId="{4905E1E7-DB33-4B90-AEFB-E08402AE6CCA}" type="pres">
      <dgm:prSet presAssocID="{77C20A88-6612-4885-8935-159DEC3D11BB}" presName="Composite" presStyleCnt="0"/>
      <dgm:spPr/>
    </dgm:pt>
    <dgm:pt modelId="{D172A5EB-578F-46CE-B934-11E00471C9A1}" type="pres">
      <dgm:prSet presAssocID="{77C20A88-6612-4885-8935-159DEC3D11BB}" presName="Picture" presStyleLbl="node1" presStyleIdx="2" presStyleCnt="3"/>
      <dgm:spPr>
        <a:blipFill>
          <a:blip xmlns:r="http://schemas.openxmlformats.org/officeDocument/2006/relationships" r:embed="rId3">
            <a:extLst>
              <a:ext uri="{28A0092B-C50C-407E-A947-70E740481C1C}">
                <a14:useLocalDpi xmlns:a14="http://schemas.microsoft.com/office/drawing/2010/main" val="0"/>
              </a:ext>
            </a:extLst>
          </a:blip>
          <a:srcRect l="20803" r="12445" b="-3"/>
          <a:stretch/>
        </a:blipFill>
      </dgm:spPr>
      <dgm:extLst>
        <a:ext uri="{E40237B7-FDA0-4F09-8148-C483321AD2D9}">
          <dgm14:cNvPr xmlns:dgm14="http://schemas.microsoft.com/office/drawing/2010/diagram" id="0" name="" descr="Spreadsheet and calculator"/>
        </a:ext>
      </dgm:extLst>
    </dgm:pt>
    <dgm:pt modelId="{84F5EFFE-28C7-4E7D-BC7F-C6FBDF88A495}" type="pres">
      <dgm:prSet presAssocID="{77C20A88-6612-4885-8935-159DEC3D11BB}" presName="Subtitle" presStyleLbl="revTx" presStyleIdx="4" presStyleCnt="6">
        <dgm:presLayoutVars>
          <dgm:chMax val="0"/>
          <dgm:bulletEnabled/>
        </dgm:presLayoutVars>
      </dgm:prSet>
      <dgm:spPr/>
    </dgm:pt>
    <dgm:pt modelId="{8F2986E6-C570-4509-ADF4-0D91F74F5BC8}" type="pres">
      <dgm:prSet presAssocID="{77C20A88-6612-4885-8935-159DEC3D11BB}" presName="Description" presStyleLbl="revTx" presStyleIdx="5" presStyleCnt="6">
        <dgm:presLayoutVars>
          <dgm:bulletEnabled/>
        </dgm:presLayoutVars>
      </dgm:prSet>
      <dgm:spPr/>
    </dgm:pt>
  </dgm:ptLst>
  <dgm:cxnLst>
    <dgm:cxn modelId="{50823225-1BCB-44EB-890E-D5789068948D}" srcId="{94845865-3941-42A9-B29A-ABA6B906592D}" destId="{D539039D-3F6C-4818-BE22-4C4DE85A1727}" srcOrd="0" destOrd="0" parTransId="{2D16F22A-CE71-47AF-95DE-6D08BF2CD01A}" sibTransId="{CDC17EE3-03CC-4169-90BD-554BFE8480C0}"/>
    <dgm:cxn modelId="{9E13C52F-788D-4CBE-B2A9-BD405D7F3005}" type="presOf" srcId="{CDC17EE3-03CC-4169-90BD-554BFE8480C0}" destId="{4AB214EB-964D-4CF8-A760-8AC58887BA42}" srcOrd="0" destOrd="0" presId="urn:microsoft.com/office/officeart/2024/3/layout/verticalVisualTextBlock1"/>
    <dgm:cxn modelId="{B7DD3533-85D1-4018-975A-6CEDFEDF20F7}" type="presOf" srcId="{FD52679F-A12D-4DC5-A20E-B797C0FD729B}" destId="{87F7316D-2970-474C-8242-0D506C6B366B}" srcOrd="0" destOrd="0" presId="urn:microsoft.com/office/officeart/2024/3/layout/verticalVisualTextBlock1"/>
    <dgm:cxn modelId="{A4832D46-277C-4221-AD69-C881C774FD0C}" type="presOf" srcId="{77C20A88-6612-4885-8935-159DEC3D11BB}" destId="{84F5EFFE-28C7-4E7D-BC7F-C6FBDF88A495}" srcOrd="0" destOrd="0" presId="urn:microsoft.com/office/officeart/2024/3/layout/verticalVisualTextBlock1"/>
    <dgm:cxn modelId="{D9F2B578-1C8A-498E-AB96-482082BF217C}" type="presOf" srcId="{70336E6C-3112-45AD-AD15-9E54FDE5233A}" destId="{C489917C-EA69-4F52-B731-609049240A2F}" srcOrd="0" destOrd="0" presId="urn:microsoft.com/office/officeart/2024/3/layout/verticalVisualTextBlock1"/>
    <dgm:cxn modelId="{A6EE9587-361C-4279-8828-CF5015C2E783}" type="presOf" srcId="{0FF78E52-C9F6-43A9-AC31-A2B3B6E6D086}" destId="{ADB81D11-BFEC-45E1-B5C4-065E2CEA827F}" srcOrd="0" destOrd="0" presId="urn:microsoft.com/office/officeart/2024/3/layout/verticalVisualTextBlock1"/>
    <dgm:cxn modelId="{32642889-F744-4A9A-9B36-A6D742DCF782}" type="presOf" srcId="{D539039D-3F6C-4818-BE22-4C4DE85A1727}" destId="{023EEC18-141F-4B70-B76C-7690ECCD8F73}" srcOrd="0" destOrd="0" presId="urn:microsoft.com/office/officeart/2024/3/layout/verticalVisualTextBlock1"/>
    <dgm:cxn modelId="{4326C093-ECA8-49AB-83B2-D054BDE119EF}" type="presOf" srcId="{94845865-3941-42A9-B29A-ABA6B906592D}" destId="{5BD326F0-1FEB-424E-B79B-E4FBF534BEFC}" srcOrd="0" destOrd="0" presId="urn:microsoft.com/office/officeart/2024/3/layout/verticalVisualTextBlock1"/>
    <dgm:cxn modelId="{30B75D9A-1B67-4B04-979B-C092FA130AEF}" srcId="{77C20A88-6612-4885-8935-159DEC3D11BB}" destId="{76A325F8-EBBD-42A2-8722-8FE0293573FF}" srcOrd="0" destOrd="0" parTransId="{8B492CAD-33D4-45A6-887A-F7D6346D232D}" sibTransId="{DFD5915E-E361-4468-B46F-7ABA7B0201E1}"/>
    <dgm:cxn modelId="{CC8AEBA7-FC02-42D1-B60C-9A0F8D78EDC6}" srcId="{FD52679F-A12D-4DC5-A20E-B797C0FD729B}" destId="{AD897472-91EE-4066-9C3A-881F590EF572}" srcOrd="0" destOrd="0" parTransId="{3F45DB86-DB8D-4FD0-B8AB-7A6AB15C9243}" sibTransId="{81ECFD15-2B71-4C2D-95CF-61BDDD73E995}"/>
    <dgm:cxn modelId="{E7F326A8-BBC0-4AFD-A31C-57111756E184}" srcId="{D539039D-3F6C-4818-BE22-4C4DE85A1727}" destId="{0FF78E52-C9F6-43A9-AC31-A2B3B6E6D086}" srcOrd="0" destOrd="0" parTransId="{B05A485B-0D54-4257-B471-2D87F34911B5}" sibTransId="{96B483C6-A108-4A6A-A951-C262CA4F05BF}"/>
    <dgm:cxn modelId="{667CF9AE-49EF-48FB-A9FA-5AE7B7756F90}" srcId="{94845865-3941-42A9-B29A-ABA6B906592D}" destId="{77C20A88-6612-4885-8935-159DEC3D11BB}" srcOrd="2" destOrd="0" parTransId="{7AB2FDF2-8045-48D0-8A09-CDCA42C947FB}" sibTransId="{B25C6F2C-FD8E-414C-A599-9326E0490F89}"/>
    <dgm:cxn modelId="{64C4D2B4-A250-4ECB-BF28-4C141FE39155}" srcId="{94845865-3941-42A9-B29A-ABA6B906592D}" destId="{FD52679F-A12D-4DC5-A20E-B797C0FD729B}" srcOrd="1" destOrd="0" parTransId="{56A82A5B-72EB-438E-A58F-3E1A0F41B1F1}" sibTransId="{70336E6C-3112-45AD-AD15-9E54FDE5233A}"/>
    <dgm:cxn modelId="{B0E7F2C9-40D6-4910-8BA7-E85BD92AAEE5}" type="presOf" srcId="{76A325F8-EBBD-42A2-8722-8FE0293573FF}" destId="{8F2986E6-C570-4509-ADF4-0D91F74F5BC8}" srcOrd="0" destOrd="0" presId="urn:microsoft.com/office/officeart/2024/3/layout/verticalVisualTextBlock1"/>
    <dgm:cxn modelId="{BEC34BE3-036F-48FC-B67D-2998571F85B1}" type="presOf" srcId="{AD897472-91EE-4066-9C3A-881F590EF572}" destId="{890BBE2D-CE83-4BE3-8AFB-76C696A195E3}" srcOrd="0" destOrd="0" presId="urn:microsoft.com/office/officeart/2024/3/layout/verticalVisualTextBlock1"/>
    <dgm:cxn modelId="{3A879720-E9B7-498E-867E-32E3B70CDCA0}" type="presParOf" srcId="{5BD326F0-1FEB-424E-B79B-E4FBF534BEFC}" destId="{8D515A47-7CD0-4A4E-BED3-D39136B708B2}" srcOrd="0" destOrd="0" presId="urn:microsoft.com/office/officeart/2024/3/layout/verticalVisualTextBlock1"/>
    <dgm:cxn modelId="{ABE38A77-BDC5-4437-95EE-BE116832CD2F}" type="presParOf" srcId="{8D515A47-7CD0-4A4E-BED3-D39136B708B2}" destId="{045A75CE-A209-4FD6-AB5E-4BEF3BA1CA14}" srcOrd="0" destOrd="0" presId="urn:microsoft.com/office/officeart/2024/3/layout/verticalVisualTextBlock1"/>
    <dgm:cxn modelId="{4C259A06-5B28-4D64-AF63-29140D96352B}" type="presParOf" srcId="{8D515A47-7CD0-4A4E-BED3-D39136B708B2}" destId="{023EEC18-141F-4B70-B76C-7690ECCD8F73}" srcOrd="1" destOrd="0" presId="urn:microsoft.com/office/officeart/2024/3/layout/verticalVisualTextBlock1"/>
    <dgm:cxn modelId="{86A124F5-2D07-4127-9FCB-57B21BEF31B6}" type="presParOf" srcId="{8D515A47-7CD0-4A4E-BED3-D39136B708B2}" destId="{ADB81D11-BFEC-45E1-B5C4-065E2CEA827F}" srcOrd="2" destOrd="0" presId="urn:microsoft.com/office/officeart/2024/3/layout/verticalVisualTextBlock1"/>
    <dgm:cxn modelId="{EECDD001-5625-458A-8ECA-36D6BAEFDC61}" type="presParOf" srcId="{5BD326F0-1FEB-424E-B79B-E4FBF534BEFC}" destId="{4AB214EB-964D-4CF8-A760-8AC58887BA42}" srcOrd="1" destOrd="0" presId="urn:microsoft.com/office/officeart/2024/3/layout/verticalVisualTextBlock1"/>
    <dgm:cxn modelId="{BB61C507-985C-45A2-A8DB-078A0F5BE4A2}" type="presParOf" srcId="{5BD326F0-1FEB-424E-B79B-E4FBF534BEFC}" destId="{58C065D7-C7A6-49D3-81E6-14BD662E700C}" srcOrd="2" destOrd="0" presId="urn:microsoft.com/office/officeart/2024/3/layout/verticalVisualTextBlock1"/>
    <dgm:cxn modelId="{82E81F9B-5A32-4D82-847E-8E83F8901483}" type="presParOf" srcId="{58C065D7-C7A6-49D3-81E6-14BD662E700C}" destId="{3A385329-3F0E-4CAC-B07F-0B1DEE1B437B}" srcOrd="0" destOrd="0" presId="urn:microsoft.com/office/officeart/2024/3/layout/verticalVisualTextBlock1"/>
    <dgm:cxn modelId="{83430730-E387-4765-8C72-735D01E66ABC}" type="presParOf" srcId="{58C065D7-C7A6-49D3-81E6-14BD662E700C}" destId="{87F7316D-2970-474C-8242-0D506C6B366B}" srcOrd="1" destOrd="0" presId="urn:microsoft.com/office/officeart/2024/3/layout/verticalVisualTextBlock1"/>
    <dgm:cxn modelId="{151E8DA0-A873-40BF-BFF6-2531B8201280}" type="presParOf" srcId="{58C065D7-C7A6-49D3-81E6-14BD662E700C}" destId="{890BBE2D-CE83-4BE3-8AFB-76C696A195E3}" srcOrd="2" destOrd="0" presId="urn:microsoft.com/office/officeart/2024/3/layout/verticalVisualTextBlock1"/>
    <dgm:cxn modelId="{2658A6F6-5551-44E6-B1C9-2B6E4203E3F2}" type="presParOf" srcId="{5BD326F0-1FEB-424E-B79B-E4FBF534BEFC}" destId="{C489917C-EA69-4F52-B731-609049240A2F}" srcOrd="3" destOrd="0" presId="urn:microsoft.com/office/officeart/2024/3/layout/verticalVisualTextBlock1"/>
    <dgm:cxn modelId="{556AEBEA-CD03-46B6-A2BD-D4CB288D861B}" type="presParOf" srcId="{5BD326F0-1FEB-424E-B79B-E4FBF534BEFC}" destId="{4905E1E7-DB33-4B90-AEFB-E08402AE6CCA}" srcOrd="4" destOrd="0" presId="urn:microsoft.com/office/officeart/2024/3/layout/verticalVisualTextBlock1"/>
    <dgm:cxn modelId="{2467DA83-422E-4AF6-BB59-4FDED7A8325E}" type="presParOf" srcId="{4905E1E7-DB33-4B90-AEFB-E08402AE6CCA}" destId="{D172A5EB-578F-46CE-B934-11E00471C9A1}" srcOrd="0" destOrd="0" presId="urn:microsoft.com/office/officeart/2024/3/layout/verticalVisualTextBlock1"/>
    <dgm:cxn modelId="{E98F27BF-60F4-4A3F-9208-7A6DDC2A05D1}" type="presParOf" srcId="{4905E1E7-DB33-4B90-AEFB-E08402AE6CCA}" destId="{84F5EFFE-28C7-4E7D-BC7F-C6FBDF88A495}" srcOrd="1" destOrd="0" presId="urn:microsoft.com/office/officeart/2024/3/layout/verticalVisualTextBlock1"/>
    <dgm:cxn modelId="{6BE7CD57-9ACF-404D-93A7-9C7E36EA434E}" type="presParOf" srcId="{4905E1E7-DB33-4B90-AEFB-E08402AE6CCA}" destId="{8F2986E6-C570-4509-ADF4-0D91F74F5BC8}" srcOrd="2" destOrd="0" presId="urn:microsoft.com/office/officeart/2024/3/layout/verticalVisualTextBlock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45A75CE-A209-4FD6-AB5E-4BEF3BA1CA14}">
      <dsp:nvSpPr>
        <dsp:cNvPr id="0" name=""/>
        <dsp:cNvSpPr/>
      </dsp:nvSpPr>
      <dsp:spPr>
        <a:xfrm>
          <a:off x="0" y="0"/>
          <a:ext cx="1961433" cy="1961433"/>
        </a:xfrm>
        <a:prstGeom prst="rect">
          <a:avLst/>
        </a:prstGeom>
        <a:blipFill>
          <a:blip xmlns:r="http://schemas.openxmlformats.org/officeDocument/2006/relationships" r:embed="rId1">
            <a:extLst>
              <a:ext uri="{28A0092B-C50C-407E-A947-70E740481C1C}">
                <a14:useLocalDpi xmlns:a14="http://schemas.microsoft.com/office/drawing/2010/main" val="0"/>
              </a:ext>
            </a:extLst>
          </a:blip>
          <a:srcRect l="599" r="32649" b="-3"/>
          <a:stretch/>
        </a:blipFill>
        <a:ln>
          <a:noFill/>
        </a:ln>
        <a:effectLst/>
      </dsp:spPr>
      <dsp:style>
        <a:lnRef idx="0">
          <a:scrgbClr r="0" g="0" b="0"/>
        </a:lnRef>
        <a:fillRef idx="3">
          <a:scrgbClr r="0" g="0" b="0"/>
        </a:fillRef>
        <a:effectRef idx="2">
          <a:scrgbClr r="0" g="0" b="0"/>
        </a:effectRef>
        <a:fontRef idx="minor">
          <a:schemeClr val="lt1"/>
        </a:fontRef>
      </dsp:style>
    </dsp:sp>
    <dsp:sp modelId="{023EEC18-141F-4B70-B76C-7690ECCD8F73}">
      <dsp:nvSpPr>
        <dsp:cNvPr id="0" name=""/>
        <dsp:cNvSpPr/>
      </dsp:nvSpPr>
      <dsp:spPr>
        <a:xfrm>
          <a:off x="2141433" y="0"/>
          <a:ext cx="9782775" cy="54460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30480" rIns="30480" bIns="30480" numCol="1" spcCol="1270" anchor="t" anchorCtr="0">
          <a:noAutofit/>
        </a:bodyPr>
        <a:lstStyle/>
        <a:p>
          <a:pPr marL="0" lvl="0" indent="0" algn="l" defTabSz="1066800">
            <a:lnSpc>
              <a:spcPct val="100000"/>
            </a:lnSpc>
            <a:spcBef>
              <a:spcPct val="0"/>
            </a:spcBef>
            <a:spcAft>
              <a:spcPct val="35000"/>
            </a:spcAft>
            <a:buNone/>
            <a:defRPr b="1"/>
          </a:pPr>
          <a:r>
            <a:rPr lang="en-CA" sz="2400" kern="1200" dirty="0"/>
            <a:t>Detailed Software Assessment</a:t>
          </a:r>
        </a:p>
      </dsp:txBody>
      <dsp:txXfrm>
        <a:off x="2141433" y="0"/>
        <a:ext cx="9782775" cy="544609"/>
      </dsp:txXfrm>
    </dsp:sp>
    <dsp:sp modelId="{ADB81D11-BFEC-45E1-B5C4-065E2CEA827F}">
      <dsp:nvSpPr>
        <dsp:cNvPr id="0" name=""/>
        <dsp:cNvSpPr/>
      </dsp:nvSpPr>
      <dsp:spPr>
        <a:xfrm>
          <a:off x="2141433" y="544609"/>
          <a:ext cx="9782775" cy="141682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25400" rIns="25400" bIns="25400" numCol="1" spcCol="1270" anchor="t" anchorCtr="0">
          <a:noAutofit/>
        </a:bodyPr>
        <a:lstStyle/>
        <a:p>
          <a:pPr marL="0" lvl="0" indent="0" algn="l" defTabSz="889000">
            <a:lnSpc>
              <a:spcPct val="100000"/>
            </a:lnSpc>
            <a:spcBef>
              <a:spcPct val="0"/>
            </a:spcBef>
            <a:spcAft>
              <a:spcPct val="35000"/>
            </a:spcAft>
            <a:buNone/>
          </a:pPr>
          <a:r>
            <a:rPr lang="en-US" sz="2000" kern="1200" dirty="0"/>
            <a:t>Conduct a thorough evaluation of existing software to understand its capabilities and limitations.</a:t>
          </a:r>
          <a:endParaRPr lang="en-CA" sz="2000" kern="1200" dirty="0"/>
        </a:p>
      </dsp:txBody>
      <dsp:txXfrm>
        <a:off x="2141433" y="544609"/>
        <a:ext cx="9782775" cy="1416824"/>
      </dsp:txXfrm>
    </dsp:sp>
    <dsp:sp modelId="{3A385329-3F0E-4CAC-B07F-0B1DEE1B437B}">
      <dsp:nvSpPr>
        <dsp:cNvPr id="0" name=""/>
        <dsp:cNvSpPr/>
      </dsp:nvSpPr>
      <dsp:spPr>
        <a:xfrm>
          <a:off x="0" y="2118348"/>
          <a:ext cx="1961433" cy="1961433"/>
        </a:xfrm>
        <a:prstGeom prst="rect">
          <a:avLst/>
        </a:prstGeom>
        <a:blipFill>
          <a:blip xmlns:r="http://schemas.openxmlformats.org/officeDocument/2006/relationships" r:embed="rId2">
            <a:extLst>
              <a:ext uri="{28A0092B-C50C-407E-A947-70E740481C1C}">
                <a14:useLocalDpi xmlns:a14="http://schemas.microsoft.com/office/drawing/2010/main" val="0"/>
              </a:ext>
            </a:extLst>
          </a:blip>
          <a:srcRect l="11462" r="36037" b="-2"/>
          <a:stretch/>
        </a:blipFill>
        <a:ln>
          <a:noFill/>
        </a:ln>
        <a:effectLst/>
      </dsp:spPr>
      <dsp:style>
        <a:lnRef idx="0">
          <a:scrgbClr r="0" g="0" b="0"/>
        </a:lnRef>
        <a:fillRef idx="3">
          <a:scrgbClr r="0" g="0" b="0"/>
        </a:fillRef>
        <a:effectRef idx="2">
          <a:scrgbClr r="0" g="0" b="0"/>
        </a:effectRef>
        <a:fontRef idx="minor">
          <a:schemeClr val="lt1"/>
        </a:fontRef>
      </dsp:style>
    </dsp:sp>
    <dsp:sp modelId="{87F7316D-2970-474C-8242-0D506C6B366B}">
      <dsp:nvSpPr>
        <dsp:cNvPr id="0" name=""/>
        <dsp:cNvSpPr/>
      </dsp:nvSpPr>
      <dsp:spPr>
        <a:xfrm>
          <a:off x="2141433" y="2118348"/>
          <a:ext cx="9782775" cy="54460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30480" rIns="30480" bIns="30480" numCol="1" spcCol="1270" anchor="t" anchorCtr="0">
          <a:noAutofit/>
        </a:bodyPr>
        <a:lstStyle/>
        <a:p>
          <a:pPr marL="0" lvl="0" indent="0" algn="l" defTabSz="1066800">
            <a:lnSpc>
              <a:spcPct val="100000"/>
            </a:lnSpc>
            <a:spcBef>
              <a:spcPct val="0"/>
            </a:spcBef>
            <a:spcAft>
              <a:spcPct val="35000"/>
            </a:spcAft>
            <a:buNone/>
            <a:defRPr b="1"/>
          </a:pPr>
          <a:r>
            <a:rPr lang="en-CA" sz="2400" kern="1200" dirty="0"/>
            <a:t>Mapping Business Processes</a:t>
          </a:r>
        </a:p>
      </dsp:txBody>
      <dsp:txXfrm>
        <a:off x="2141433" y="2118348"/>
        <a:ext cx="9782775" cy="544609"/>
      </dsp:txXfrm>
    </dsp:sp>
    <dsp:sp modelId="{890BBE2D-CE83-4BE3-8AFB-76C696A195E3}">
      <dsp:nvSpPr>
        <dsp:cNvPr id="0" name=""/>
        <dsp:cNvSpPr/>
      </dsp:nvSpPr>
      <dsp:spPr>
        <a:xfrm>
          <a:off x="2141433" y="2662957"/>
          <a:ext cx="9782775" cy="141682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22860" rIns="22860" bIns="22860" numCol="1" spcCol="1270" anchor="t" anchorCtr="0">
          <a:noAutofit/>
        </a:bodyPr>
        <a:lstStyle/>
        <a:p>
          <a:pPr marL="0" lvl="0" indent="0" algn="l" defTabSz="800100">
            <a:lnSpc>
              <a:spcPct val="100000"/>
            </a:lnSpc>
            <a:spcBef>
              <a:spcPct val="0"/>
            </a:spcBef>
            <a:spcAft>
              <a:spcPct val="35000"/>
            </a:spcAft>
            <a:buNone/>
          </a:pPr>
          <a:r>
            <a:rPr lang="en-US" sz="1800" kern="1200" dirty="0"/>
            <a:t>Align current business workflows and pain points with functionalities offered by the software</a:t>
          </a:r>
          <a:endParaRPr lang="en-CA" sz="1800" kern="1200" dirty="0"/>
        </a:p>
      </dsp:txBody>
      <dsp:txXfrm>
        <a:off x="2141433" y="2662957"/>
        <a:ext cx="9782775" cy="1416824"/>
      </dsp:txXfrm>
    </dsp:sp>
    <dsp:sp modelId="{D172A5EB-578F-46CE-B934-11E00471C9A1}">
      <dsp:nvSpPr>
        <dsp:cNvPr id="0" name=""/>
        <dsp:cNvSpPr/>
      </dsp:nvSpPr>
      <dsp:spPr>
        <a:xfrm>
          <a:off x="0" y="4236697"/>
          <a:ext cx="1961433" cy="1961433"/>
        </a:xfrm>
        <a:prstGeom prst="rect">
          <a:avLst/>
        </a:prstGeom>
        <a:blipFill>
          <a:blip xmlns:r="http://schemas.openxmlformats.org/officeDocument/2006/relationships" r:embed="rId3">
            <a:extLst>
              <a:ext uri="{28A0092B-C50C-407E-A947-70E740481C1C}">
                <a14:useLocalDpi xmlns:a14="http://schemas.microsoft.com/office/drawing/2010/main" val="0"/>
              </a:ext>
            </a:extLst>
          </a:blip>
          <a:srcRect l="20803" r="12445" b="-3"/>
          <a:stretch/>
        </a:blipFill>
        <a:ln>
          <a:noFill/>
        </a:ln>
        <a:effectLst/>
      </dsp:spPr>
      <dsp:style>
        <a:lnRef idx="0">
          <a:scrgbClr r="0" g="0" b="0"/>
        </a:lnRef>
        <a:fillRef idx="3">
          <a:scrgbClr r="0" g="0" b="0"/>
        </a:fillRef>
        <a:effectRef idx="2">
          <a:scrgbClr r="0" g="0" b="0"/>
        </a:effectRef>
        <a:fontRef idx="minor">
          <a:schemeClr val="lt1"/>
        </a:fontRef>
      </dsp:style>
    </dsp:sp>
    <dsp:sp modelId="{84F5EFFE-28C7-4E7D-BC7F-C6FBDF88A495}">
      <dsp:nvSpPr>
        <dsp:cNvPr id="0" name=""/>
        <dsp:cNvSpPr/>
      </dsp:nvSpPr>
      <dsp:spPr>
        <a:xfrm>
          <a:off x="2141433" y="4236697"/>
          <a:ext cx="9782775" cy="54460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30480" rIns="30480" bIns="30480" numCol="1" spcCol="1270" anchor="t" anchorCtr="0">
          <a:noAutofit/>
        </a:bodyPr>
        <a:lstStyle/>
        <a:p>
          <a:pPr marL="0" lvl="0" indent="0" algn="l" defTabSz="1066800">
            <a:lnSpc>
              <a:spcPct val="100000"/>
            </a:lnSpc>
            <a:spcBef>
              <a:spcPct val="0"/>
            </a:spcBef>
            <a:spcAft>
              <a:spcPct val="35000"/>
            </a:spcAft>
            <a:buNone/>
            <a:defRPr b="1"/>
          </a:pPr>
          <a:r>
            <a:rPr lang="en-CA" sz="2400" kern="1200" dirty="0"/>
            <a:t>Budget Reallocation</a:t>
          </a:r>
        </a:p>
      </dsp:txBody>
      <dsp:txXfrm>
        <a:off x="2141433" y="4236697"/>
        <a:ext cx="9782775" cy="544609"/>
      </dsp:txXfrm>
    </dsp:sp>
    <dsp:sp modelId="{8F2986E6-C570-4509-ADF4-0D91F74F5BC8}">
      <dsp:nvSpPr>
        <dsp:cNvPr id="0" name=""/>
        <dsp:cNvSpPr/>
      </dsp:nvSpPr>
      <dsp:spPr>
        <a:xfrm>
          <a:off x="2141433" y="4781306"/>
          <a:ext cx="9782775" cy="141682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22860" rIns="22860" bIns="22860" numCol="1" spcCol="1270" anchor="t" anchorCtr="0">
          <a:noAutofit/>
        </a:bodyPr>
        <a:lstStyle/>
        <a:p>
          <a:pPr marL="0" lvl="0" indent="0" algn="l" defTabSz="800100">
            <a:lnSpc>
              <a:spcPct val="100000"/>
            </a:lnSpc>
            <a:spcBef>
              <a:spcPct val="0"/>
            </a:spcBef>
            <a:spcAft>
              <a:spcPct val="35000"/>
            </a:spcAft>
            <a:buNone/>
          </a:pPr>
          <a:r>
            <a:rPr lang="en-CA" sz="1800" kern="1200" dirty="0"/>
            <a:t>Savings achieved can be reallocated to support other strategic business priorities and growth initiatives.</a:t>
          </a:r>
        </a:p>
      </dsp:txBody>
      <dsp:txXfrm>
        <a:off x="2141433" y="4781306"/>
        <a:ext cx="9782775" cy="1416824"/>
      </dsp:txXfrm>
    </dsp:sp>
  </dsp:spTree>
</dsp:drawing>
</file>

<file path=ppt/diagrams/layout1.xml><?xml version="1.0" encoding="utf-8"?>
<dgm:layoutDef xmlns:dgm="http://schemas.openxmlformats.org/drawingml/2006/diagram" xmlns:a="http://schemas.openxmlformats.org/drawingml/2006/main" uniqueId="urn:microsoft.com/office/officeart/2024/3/layout/verticalVisualTextBlock1">
  <dgm:title val="Vertical Visual Text Blocks"/>
  <dgm:desc val="Pictures with short bits of text with formatted headers. Use as an easier-to-read alternative to a bulleted list."/>
  <dgm:catLst>
    <dgm:cat type="picture" pri="100"/>
  </dgm:catLst>
  <dgm:sampData>
    <dgm:dataModel>
      <dgm:ptLst>
        <dgm:pt modelId="0" type="doc"/>
        <dgm:pt modelId="1">
          <dgm:prSet phldr="1"/>
        </dgm:pt>
        <dgm:pt modelId="2">
          <dgm:prSet phldr="1"/>
        </dgm:pt>
        <dgm:pt modelId="3">
          <dgm:prSet phldr="1"/>
        </dgm:pt>
        <dgm:pt modelId="4">
          <dgm:prSet phldr="1"/>
        </dgm:pt>
      </dgm:ptLst>
      <dgm:cxnLst>
        <dgm:cxn modelId="7" srcId="0" destId="1" srcOrd="0" destOrd="0"/>
        <dgm:cxn modelId="8" srcId="0" destId="2" srcOrd="1" destOrd="0"/>
        <dgm:cxn modelId="9" srcId="0" destId="3" srcOrd="2" destOrd="0"/>
        <dgm:cxn modelId="10" srcId="0" destId="4" srcOrd="3"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Root">
    <dgm:varLst>
      <dgm:dir/>
      <dgm:resizeHandles val="exact"/>
    </dgm:varLst>
    <dgm:choose name="BasedOnLanguageDirection">
      <dgm:if name="LeftToRight" func="var" arg="dir" op="equ" val="norm">
        <dgm:alg type="lin">
          <dgm:param type="linDir" val="fromT"/>
          <dgm:param type="vertAlign" val="t"/>
          <dgm:param type="horzAlign" val="l"/>
        </dgm:alg>
      </dgm:if>
      <dgm:else name="RightToLeft">
        <dgm:alg type="lin">
          <dgm:param type="linDir" val="fromT"/>
          <dgm:param type="vertAlign" val="t"/>
          <dgm:param type="horzAlign" val="r"/>
        </dgm:alg>
      </dgm:else>
    </dgm:choose>
    <dgm:presOf/>
    <dgm:constrLst>
      <dgm:constr type="primFontSz" for="des" forName="Subtitle" op="equ" val="18"/>
      <dgm:constr type="primFontSz" for="des" forName="Description" refType="primFontSz" refFor="des" refForName="Subtitle" op="equ" fact="0.77"/>
      <dgm:constr type="w" for="ch" forName="Composite" refType="w"/>
      <dgm:constr type="h" for="ch" forName="Composite" refType="h"/>
      <dgm:constr type="h" for="ch" forName="sibTrans" refType="h" refFor="ch" refForName="Composite" fact="0.08"/>
      <dgm:constr type="sp" refType="w" refFor="ch" refForName="Composite" op="equ" fact="0.1"/>
    </dgm:constrLst>
    <dgm:ruleLst/>
    <dgm:forEach name="DirectChildrenOfRoot" axis="ch" ptType="node">
      <dgm:layoutNode name="Composite">
        <dgm:alg type="composite"/>
        <dgm:shape xmlns:r="http://schemas.openxmlformats.org/officeDocument/2006/relationships" r:blip="">
          <dgm:adjLst/>
        </dgm:shape>
        <dgm:presOf/>
        <dgm:constrLst>
          <dgm:constr type="w" for="ch" forName="Picture" refType="w" fact="0.335"/>
          <dgm:constr type="h" for="ch" forName="Picture" refType="w" refFor="ch" refForName="Picture" op="equ"/>
          <dgm:constr type="h" for="ch" forName="Picture" refType="h" op="lte"/>
          <dgm:constr type="l" for="ch" forName="Subtitle" refType="r" refFor="ch" refForName="Picture"/>
          <dgm:constr type="lOff" for="ch" forName="Subtitle" val="5"/>
          <dgm:constr type="h" for="ch" forName="Subtitle" refType="h" fact="0.1"/>
          <dgm:constr type="t" for="ch" forName="Description" refType="b" refFor="ch" refForName="Subtitle"/>
          <dgm:constr type="l" for="ch" forName="Description" refType="r" refFor="ch" refForName="Picture"/>
          <dgm:constr type="lOff" for="ch" forName="Description" val="5"/>
        </dgm:constrLst>
        <dgm:ruleLst/>
        <dgm:layoutNode name="Picture" styleLbl="node1">
          <dgm:alg type="sp"/>
          <dgm:shape xmlns:r="http://schemas.openxmlformats.org/officeDocument/2006/relationships" type="rect" r:blip="" blipPhldr="1">
            <dgm:adjLst/>
          </dgm:shape>
          <dgm:presOf/>
          <dgm:constrLst/>
          <dgm:ruleLst/>
        </dgm:layoutNode>
        <dgm:layoutNode name="Subtitle" styleLbl="revTx">
          <dgm:varLst>
            <dgm:chMax val="0"/>
            <dgm:bulletEnabled/>
          </dgm:varLst>
          <dgm:alg type="tx">
            <dgm:param type="parTxLTRAlign" val="l"/>
            <dgm:param type="parTxRTLAlign" val="r"/>
            <dgm:param type="txAnchorVert" val="t"/>
          </dgm:alg>
          <dgm:shape xmlns:r="http://schemas.openxmlformats.org/officeDocument/2006/relationships" type="rect" r:blip="">
            <dgm:adjLst/>
          </dgm:shape>
          <dgm:presOf axis="self"/>
          <dgm:choose name="SubtitleConstraintsBasedOnLanguageDirection">
            <dgm:if name="SubtitleIsLeftToRight" func="var" arg="dir" op="equ" val="norm">
              <dgm:constrLst>
                <dgm:constr type="h" refType="w" op="lte" fact="0.4"/>
                <dgm:constr type="lMarg"/>
                <dgm:constr type="rMarg" refType="primFontSz" fact="0.1"/>
                <dgm:constr type="tMarg" refType="primFontSz" fact="0.1"/>
                <dgm:constr type="bMarg" refType="primFontSz" fact="0.1"/>
              </dgm:constrLst>
            </dgm:if>
            <dgm:else name="SubtitleIsRightToLeft">
              <dgm:constrLst>
                <dgm:constr type="h" refType="w" op="lte" fact="0.4"/>
                <dgm:constr type="rMarg"/>
                <dgm:constr type="lMarg" refType="primFontSz" fact="0.1"/>
                <dgm:constr type="tMarg" refType="primFontSz" fact="0.1"/>
                <dgm:constr type="bMarg" refType="primFontSz" fact="0.1"/>
              </dgm:constrLst>
            </dgm:else>
          </dgm:choose>
          <dgm:ruleLst>
            <dgm:rule type="h" val="INF" fact="NaN" max="NaN"/>
            <dgm:rule type="primFontSz" val="5" fact="NaN" max="NaN"/>
          </dgm:ruleLst>
        </dgm:layoutNode>
        <dgm:layoutNode name="Description" styleLbl="revTx">
          <dgm:varLst>
            <dgm:bulletEnabled/>
          </dgm:varLst>
          <dgm:alg type="tx">
            <dgm:param type="parTxLTRAlign" val="l"/>
            <dgm:param type="parTxRTLAlign" val="r"/>
            <dgm:param type="txAnchorVert" val="t"/>
          </dgm:alg>
          <dgm:shape xmlns:r="http://schemas.openxmlformats.org/officeDocument/2006/relationships" type="rect" r:blip="">
            <dgm:adjLst/>
          </dgm:shape>
          <dgm:presOf axis="des" ptType="node"/>
          <dgm:choose name="DescriptionConstraintsBasedOnLanguageDirection">
            <dgm:if name="DescriptionIsLeftToRight" func="var" arg="dir" op="equ" val="norm">
              <dgm:constrLst>
                <dgm:constr type="lMarg"/>
                <dgm:constr type="rMarg" refType="primFontSz" fact="0.1"/>
                <dgm:constr type="tMarg" refType="primFontSz" fact="0.1"/>
                <dgm:constr type="bMarg" refType="primFontSz" fact="0.1"/>
              </dgm:constrLst>
            </dgm:if>
            <dgm:else name="DescriptionIsRightToLeft">
              <dgm:constrLst>
                <dgm:constr type="lMarg" refType="primFontSz" fact="0.1"/>
                <dgm:constr type="rMarg"/>
                <dgm:constr type="tMarg" refType="primFontSz" fact="0.1"/>
                <dgm:constr type="bMarg" refType="primFontSz" fact="0.1"/>
              </dgm:constrLst>
            </dgm:else>
          </dgm:choose>
          <dgm:ruleLst>
            <dgm:rule type="primFontSz" val="5" fact="NaN" max="NaN"/>
          </dgm:ruleLst>
        </dgm:layoutNode>
      </dgm:layoutNode>
      <dgm:forEach name="Name5" axis="followSib" ptType="sibTrans" cnt="1">
        <dgm:layoutNode name="sibTrans">
          <dgm:alg type="sp"/>
          <dgm:shape xmlns:r="http://schemas.openxmlformats.org/officeDocument/2006/relationships" type="rect" r:blip="" hideGeom="1">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defRPr b="1"/>
        </a:lvl1pPr>
        <a:lvl2pPr>
          <a:lnSpc>
            <a:spcPct val="100000"/>
          </a:lnSpc>
        </a:lvl2pPr>
      </dgm1612:lstStyle>
    </a:ext>
  </dgm:extLst>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CA"/>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53685F7-3A64-42CD-AABC-A5CE79A85D9C}" type="datetimeFigureOut">
              <a:rPr lang="en-CA" smtClean="0"/>
              <a:t>2025-10-12</a:t>
            </a:fld>
            <a:endParaRPr lang="en-CA"/>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CA"/>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CA"/>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EF58F22-0785-41D8-B08A-BE55DF87FF45}" type="slidenum">
              <a:rPr lang="en-CA" smtClean="0"/>
              <a:t>‹#›</a:t>
            </a:fld>
            <a:endParaRPr lang="en-CA"/>
          </a:p>
        </p:txBody>
      </p:sp>
    </p:spTree>
    <p:extLst>
      <p:ext uri="{BB962C8B-B14F-4D97-AF65-F5344CB8AC3E}">
        <p14:creationId xmlns:p14="http://schemas.microsoft.com/office/powerpoint/2010/main" val="388411230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a:t>AI-generated content may be incorrect.
---
This presentation explores how higher education institutions can maximize the value of their existing software to improve service delivery, manage financial pressures, and foster innovation responsibly.
</a:t>
            </a:r>
          </a:p>
        </p:txBody>
      </p:sp>
      <p:sp>
        <p:nvSpPr>
          <p:cNvPr id="4" name="Slide Number Placeholder 3"/>
          <p:cNvSpPr>
            <a:spLocks noGrp="1"/>
          </p:cNvSpPr>
          <p:nvPr>
            <p:ph type="sldNum" sz="quarter" idx="5"/>
          </p:nvPr>
        </p:nvSpPr>
        <p:spPr/>
        <p:txBody>
          <a:bodyPr/>
          <a:lstStyle/>
          <a:p>
            <a:fld id="{B27190FD-E580-4A12-8E2C-47975B56FAD7}" type="slidenum">
              <a:rPr lang="en-CA" smtClean="0"/>
              <a:t>1</a:t>
            </a:fld>
            <a:endParaRPr lang="en-CA"/>
          </a:p>
        </p:txBody>
      </p:sp>
    </p:spTree>
    <p:extLst>
      <p:ext uri="{BB962C8B-B14F-4D97-AF65-F5344CB8AC3E}">
        <p14:creationId xmlns:p14="http://schemas.microsoft.com/office/powerpoint/2010/main" val="246373779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dirty="0"/>
              <a:t>
---
This slide references information from the following file: https://unbcloud-my.sharepoint.com/personal/hongo_unb_ca/_layouts/15/Doc.aspx?sourcedoc=%7BF53112F6-77FD-425F-90C5-F20616EAA086%7D&amp;file=CEUG%202025%20Optimize%20Before%20you%20Buy.docx&amp;action=default&amp;mobileredirect=true
·    Change Management: Familiarity with existing platforms reduces the need for extensive retraining and mitigates user resistance.
Image source: Microsoft 365 content library
</a:t>
            </a:r>
          </a:p>
        </p:txBody>
      </p:sp>
      <p:sp>
        <p:nvSpPr>
          <p:cNvPr id="4" name="Slide Number Placeholder 3"/>
          <p:cNvSpPr>
            <a:spLocks noGrp="1"/>
          </p:cNvSpPr>
          <p:nvPr>
            <p:ph type="sldNum" sz="quarter" idx="5"/>
          </p:nvPr>
        </p:nvSpPr>
        <p:spPr/>
        <p:txBody>
          <a:bodyPr/>
          <a:lstStyle/>
          <a:p>
            <a:fld id="{B27190FD-E580-4A12-8E2C-47975B56FAD7}" type="slidenum">
              <a:rPr lang="en-CA" smtClean="0"/>
              <a:t>22</a:t>
            </a:fld>
            <a:endParaRPr lang="en-CA"/>
          </a:p>
        </p:txBody>
      </p:sp>
    </p:spTree>
    <p:extLst>
      <p:ext uri="{BB962C8B-B14F-4D97-AF65-F5344CB8AC3E}">
        <p14:creationId xmlns:p14="http://schemas.microsoft.com/office/powerpoint/2010/main" val="346351317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a:t>
---
This slide references information from the following file: https://unbcloud-my.sharepoint.com/personal/hongo_unb_ca/_layouts/15/Doc.aspx?sourcedoc=%7BF53112F6-77FD-425F-90C5-F20616EAA086%7D&amp;file=CEUG%202025%20Optimize%20Before%20you%20Buy.docx&amp;action=default&amp;mobileredirect=true
Across Canada, colleges and universities are navigating an era of financial constraint. Stagnant or declining government funding, increased competition for students, and growing demands for accountability have put institutional budgets under intense scrutiny. In this environment, every dollar counts, and technology expenditures are no exception.
Image source: Microsoft 365 content library
</a:t>
            </a:r>
          </a:p>
        </p:txBody>
      </p:sp>
      <p:sp>
        <p:nvSpPr>
          <p:cNvPr id="4" name="Slide Number Placeholder 3"/>
          <p:cNvSpPr>
            <a:spLocks noGrp="1"/>
          </p:cNvSpPr>
          <p:nvPr>
            <p:ph type="sldNum" sz="quarter" idx="5"/>
          </p:nvPr>
        </p:nvSpPr>
        <p:spPr/>
        <p:txBody>
          <a:bodyPr/>
          <a:lstStyle/>
          <a:p>
            <a:fld id="{B27190FD-E580-4A12-8E2C-47975B56FAD7}" type="slidenum">
              <a:rPr lang="en-CA" smtClean="0"/>
              <a:t>2</a:t>
            </a:fld>
            <a:endParaRPr lang="en-CA"/>
          </a:p>
        </p:txBody>
      </p:sp>
    </p:spTree>
    <p:extLst>
      <p:ext uri="{BB962C8B-B14F-4D97-AF65-F5344CB8AC3E}">
        <p14:creationId xmlns:p14="http://schemas.microsoft.com/office/powerpoint/2010/main" val="136793818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a:t>
---
This slide references information from the following file: https://unbcloud-my.sharepoint.com/personal/hongo_unb_ca/_layouts/15/Doc.aspx?sourcedoc=%7BF53112F6-77FD-425F-90C5-F20616EAA086%7D&amp;file=CEUG%202025%20Optimize%20Before%20you%20Buy.docx&amp;action=default&amp;mobileredirect=true
Key Enhancements:
·    Document Uploads: New employees can securely upload essential documents—including signed letters of acceptance, tax forms, benefits enrollment, and more—directly through Colleague Self Service. This eliminates the need for manual hand-offs and physical paperwork, reducing risk and administrative burden.
·    Automated Reminders: The system automatically tracks outstanding requirements. For those who have not submitted all necessary documentation, Colleague sends timely reminders, ensuring compliance without HR staff having to manually follow up.
·    Centralized Tracking: All submitted documents are stored centrally, accessible to authorized HR staff, providing a single source of truth and improving audit-readiness.
Image source: Microsoft 365 content library
</a:t>
            </a:r>
          </a:p>
        </p:txBody>
      </p:sp>
      <p:sp>
        <p:nvSpPr>
          <p:cNvPr id="4" name="Slide Number Placeholder 3"/>
          <p:cNvSpPr>
            <a:spLocks noGrp="1"/>
          </p:cNvSpPr>
          <p:nvPr>
            <p:ph type="sldNum" sz="quarter" idx="5"/>
          </p:nvPr>
        </p:nvSpPr>
        <p:spPr/>
        <p:txBody>
          <a:bodyPr/>
          <a:lstStyle/>
          <a:p>
            <a:fld id="{B27190FD-E580-4A12-8E2C-47975B56FAD7}" type="slidenum">
              <a:rPr lang="en-CA" smtClean="0"/>
              <a:t>3</a:t>
            </a:fld>
            <a:endParaRPr lang="en-CA"/>
          </a:p>
        </p:txBody>
      </p:sp>
    </p:spTree>
    <p:extLst>
      <p:ext uri="{BB962C8B-B14F-4D97-AF65-F5344CB8AC3E}">
        <p14:creationId xmlns:p14="http://schemas.microsoft.com/office/powerpoint/2010/main" val="27985634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8573F70-2786-B22E-BCA3-5482663102C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678E4F5-8EB0-C2DE-3151-3F03981A275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7DB29EB-C33A-8FF7-A242-CBD99F0155E5}"/>
              </a:ext>
            </a:extLst>
          </p:cNvPr>
          <p:cNvSpPr>
            <a:spLocks noGrp="1"/>
          </p:cNvSpPr>
          <p:nvPr>
            <p:ph type="body" idx="1"/>
          </p:nvPr>
        </p:nvSpPr>
        <p:spPr/>
        <p:txBody>
          <a:bodyPr/>
          <a:lstStyle/>
          <a:p>
            <a:r>
              <a:rPr lang="en-CA"/>
              <a:t>
---
This slide references information from the following file: https://unbcloud-my.sharepoint.com/personal/hongo_unb_ca/_layouts/15/Doc.aspx?sourcedoc=%7BF53112F6-77FD-425F-90C5-F20616EAA086%7D&amp;file=CEUG%202025%20Optimize%20Before%20you%20Buy.docx&amp;action=default&amp;mobileredirect=true
Key Enhancements:
·    Document Uploads: New employees can securely upload essential documents—including signed letters of acceptance, tax forms, benefits enrollment, and more—directly through Colleague Self Service. This eliminates the need for manual hand-offs and physical paperwork, reducing risk and administrative burden.
·    Automated Reminders: The system automatically tracks outstanding requirements. For those who have not submitted all necessary documentation, Colleague sends timely reminders, ensuring compliance without HR staff having to manually follow up.
·    Centralized Tracking: All submitted documents are stored centrally, accessible to authorized HR staff, providing a single source of truth and improving audit-readiness.
Image source: Microsoft 365 content library
</a:t>
            </a:r>
          </a:p>
        </p:txBody>
      </p:sp>
      <p:sp>
        <p:nvSpPr>
          <p:cNvPr id="4" name="Slide Number Placeholder 3">
            <a:extLst>
              <a:ext uri="{FF2B5EF4-FFF2-40B4-BE49-F238E27FC236}">
                <a16:creationId xmlns:a16="http://schemas.microsoft.com/office/drawing/2014/main" id="{327E9370-AF73-1F0D-F308-187828C5178C}"/>
              </a:ext>
            </a:extLst>
          </p:cNvPr>
          <p:cNvSpPr>
            <a:spLocks noGrp="1"/>
          </p:cNvSpPr>
          <p:nvPr>
            <p:ph type="sldNum" sz="quarter" idx="5"/>
          </p:nvPr>
        </p:nvSpPr>
        <p:spPr/>
        <p:txBody>
          <a:bodyPr/>
          <a:lstStyle/>
          <a:p>
            <a:fld id="{B27190FD-E580-4A12-8E2C-47975B56FAD7}" type="slidenum">
              <a:rPr lang="en-CA" smtClean="0"/>
              <a:t>4</a:t>
            </a:fld>
            <a:endParaRPr lang="en-CA"/>
          </a:p>
        </p:txBody>
      </p:sp>
    </p:spTree>
    <p:extLst>
      <p:ext uri="{BB962C8B-B14F-4D97-AF65-F5344CB8AC3E}">
        <p14:creationId xmlns:p14="http://schemas.microsoft.com/office/powerpoint/2010/main" val="410794052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53133EE-43D7-9305-CCA2-824C3D6A92D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52BF78B-E01E-C183-386B-16EC067C0BD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54B2F64-DC8F-5BC1-9288-90E4AD8E1B3E}"/>
              </a:ext>
            </a:extLst>
          </p:cNvPr>
          <p:cNvSpPr>
            <a:spLocks noGrp="1"/>
          </p:cNvSpPr>
          <p:nvPr>
            <p:ph type="body" idx="1"/>
          </p:nvPr>
        </p:nvSpPr>
        <p:spPr/>
        <p:txBody>
          <a:bodyPr/>
          <a:lstStyle/>
          <a:p>
            <a:r>
              <a:rPr lang="en-CA"/>
              <a:t>
---
This slide references information from the following file: https://unbcloud-my.sharepoint.com/personal/hongo_unb_ca/_layouts/15/Doc.aspx?sourcedoc=%7BF53112F6-77FD-425F-90C5-F20616EAA086%7D&amp;file=CEUG%202025%20Optimize%20Before%20you%20Buy.docx&amp;action=default&amp;mobileredirect=true
Key Enhancements:
·    Document Uploads: New employees can securely upload essential documents—including signed letters of acceptance, tax forms, benefits enrollment, and more—directly through Colleague Self Service. This eliminates the need for manual hand-offs and physical paperwork, reducing risk and administrative burden.
·    Automated Reminders: The system automatically tracks outstanding requirements. For those who have not submitted all necessary documentation, Colleague sends timely reminders, ensuring compliance without HR staff having to manually follow up.
·    Centralized Tracking: All submitted documents are stored centrally, accessible to authorized HR staff, providing a single source of truth and improving audit-readiness.
Image source: Microsoft 365 content library
</a:t>
            </a:r>
          </a:p>
        </p:txBody>
      </p:sp>
      <p:sp>
        <p:nvSpPr>
          <p:cNvPr id="4" name="Slide Number Placeholder 3">
            <a:extLst>
              <a:ext uri="{FF2B5EF4-FFF2-40B4-BE49-F238E27FC236}">
                <a16:creationId xmlns:a16="http://schemas.microsoft.com/office/drawing/2014/main" id="{26823DC9-A05F-F417-63B0-4DCD36F8FFB4}"/>
              </a:ext>
            </a:extLst>
          </p:cNvPr>
          <p:cNvSpPr>
            <a:spLocks noGrp="1"/>
          </p:cNvSpPr>
          <p:nvPr>
            <p:ph type="sldNum" sz="quarter" idx="5"/>
          </p:nvPr>
        </p:nvSpPr>
        <p:spPr/>
        <p:txBody>
          <a:bodyPr/>
          <a:lstStyle/>
          <a:p>
            <a:fld id="{B27190FD-E580-4A12-8E2C-47975B56FAD7}" type="slidenum">
              <a:rPr lang="en-CA" smtClean="0"/>
              <a:t>5</a:t>
            </a:fld>
            <a:endParaRPr lang="en-CA"/>
          </a:p>
        </p:txBody>
      </p:sp>
    </p:spTree>
    <p:extLst>
      <p:ext uri="{BB962C8B-B14F-4D97-AF65-F5344CB8AC3E}">
        <p14:creationId xmlns:p14="http://schemas.microsoft.com/office/powerpoint/2010/main" val="168732486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a:t>
---
This slide references information from the following file: https://unbcloud-my.sharepoint.com/personal/hongo_unb_ca/_layouts/15/Doc.aspx?sourcedoc=%7BF53112F6-77FD-425F-90C5-F20616EAA086%7D&amp;file=CEUG%202025%20Optimize%20Before%20you%20Buy.docx&amp;action=default&amp;mobileredirect=true
Centralized Performance Records: Performance reviews and compensation history are maintained within the system, providing transparency and facilitating informed decision-making.
Outcomes:
·    Proactive management of employee probation and performance milestones
·    Reduced risk of missed reviews or delayed compensation adjustments
·    Greater supervisor engagement and accountability
Image source: Microsoft 365 content library
</a:t>
            </a:r>
          </a:p>
        </p:txBody>
      </p:sp>
      <p:sp>
        <p:nvSpPr>
          <p:cNvPr id="4" name="Slide Number Placeholder 3"/>
          <p:cNvSpPr>
            <a:spLocks noGrp="1"/>
          </p:cNvSpPr>
          <p:nvPr>
            <p:ph type="sldNum" sz="quarter" idx="5"/>
          </p:nvPr>
        </p:nvSpPr>
        <p:spPr/>
        <p:txBody>
          <a:bodyPr/>
          <a:lstStyle/>
          <a:p>
            <a:fld id="{B27190FD-E580-4A12-8E2C-47975B56FAD7}" type="slidenum">
              <a:rPr lang="en-CA" smtClean="0"/>
              <a:t>13</a:t>
            </a:fld>
            <a:endParaRPr lang="en-CA"/>
          </a:p>
        </p:txBody>
      </p:sp>
    </p:spTree>
    <p:extLst>
      <p:ext uri="{BB962C8B-B14F-4D97-AF65-F5344CB8AC3E}">
        <p14:creationId xmlns:p14="http://schemas.microsoft.com/office/powerpoint/2010/main" val="340401989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FD1C6E-0860-0EE1-AC27-663705881E3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28744F2-5E31-9FF1-25B5-D1F299533F5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B01473D-77C5-F3D2-98DA-5098A25DC67B}"/>
              </a:ext>
            </a:extLst>
          </p:cNvPr>
          <p:cNvSpPr>
            <a:spLocks noGrp="1"/>
          </p:cNvSpPr>
          <p:nvPr>
            <p:ph type="body" idx="1"/>
          </p:nvPr>
        </p:nvSpPr>
        <p:spPr/>
        <p:txBody>
          <a:bodyPr/>
          <a:lstStyle/>
          <a:p>
            <a:r>
              <a:rPr lang="en-CA"/>
              <a:t>
---
This slide references information from the following file: https://unbcloud-my.sharepoint.com/personal/hongo_unb_ca/_layouts/15/Doc.aspx?sourcedoc=%7BF53112F6-77FD-425F-90C5-F20616EAA086%7D&amp;file=CEUG%202025%20Optimize%20Before%20you%20Buy.docx&amp;action=default&amp;mobileredirect=true
Centralized Performance Records: Performance reviews and compensation history are maintained within the system, providing transparency and facilitating informed decision-making.
Outcomes:
·    Proactive management of employee probation and performance milestones
·    Reduced risk of missed reviews or delayed compensation adjustments
·    Greater supervisor engagement and accountability
Image source: Microsoft 365 content library
</a:t>
            </a:r>
          </a:p>
        </p:txBody>
      </p:sp>
      <p:sp>
        <p:nvSpPr>
          <p:cNvPr id="4" name="Slide Number Placeholder 3">
            <a:extLst>
              <a:ext uri="{FF2B5EF4-FFF2-40B4-BE49-F238E27FC236}">
                <a16:creationId xmlns:a16="http://schemas.microsoft.com/office/drawing/2014/main" id="{98E98AC1-43B4-43CA-C61D-FB5A405340A9}"/>
              </a:ext>
            </a:extLst>
          </p:cNvPr>
          <p:cNvSpPr>
            <a:spLocks noGrp="1"/>
          </p:cNvSpPr>
          <p:nvPr>
            <p:ph type="sldNum" sz="quarter" idx="5"/>
          </p:nvPr>
        </p:nvSpPr>
        <p:spPr/>
        <p:txBody>
          <a:bodyPr/>
          <a:lstStyle/>
          <a:p>
            <a:fld id="{B27190FD-E580-4A12-8E2C-47975B56FAD7}" type="slidenum">
              <a:rPr lang="en-CA" smtClean="0"/>
              <a:t>14</a:t>
            </a:fld>
            <a:endParaRPr lang="en-CA"/>
          </a:p>
        </p:txBody>
      </p:sp>
    </p:spTree>
    <p:extLst>
      <p:ext uri="{BB962C8B-B14F-4D97-AF65-F5344CB8AC3E}">
        <p14:creationId xmlns:p14="http://schemas.microsoft.com/office/powerpoint/2010/main" val="54647479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a:t>
---
This slide references information from the following file: https://unbcloud-my.sharepoint.com/personal/hongo_unb_ca/_layouts/15/Doc.aspx?sourcedoc=%7BF53112F6-77FD-425F-90C5-F20616EAA086%7D&amp;file=CEUG%202025%20Optimize%20Before%20you%20Buy.docx&amp;action=default&amp;mobileredirect=true
Performance management is another critical domain where UNB has leveraged existing software functionality to drive better outcomes for employees and supervisors alike.
Image source: Microsoft 365 content library
</a:t>
            </a:r>
          </a:p>
        </p:txBody>
      </p:sp>
      <p:sp>
        <p:nvSpPr>
          <p:cNvPr id="4" name="Slide Number Placeholder 3"/>
          <p:cNvSpPr>
            <a:spLocks noGrp="1"/>
          </p:cNvSpPr>
          <p:nvPr>
            <p:ph type="sldNum" sz="quarter" idx="5"/>
          </p:nvPr>
        </p:nvSpPr>
        <p:spPr/>
        <p:txBody>
          <a:bodyPr/>
          <a:lstStyle/>
          <a:p>
            <a:fld id="{B27190FD-E580-4A12-8E2C-47975B56FAD7}" type="slidenum">
              <a:rPr lang="en-CA" smtClean="0"/>
              <a:t>20</a:t>
            </a:fld>
            <a:endParaRPr lang="en-CA"/>
          </a:p>
        </p:txBody>
      </p:sp>
    </p:spTree>
    <p:extLst>
      <p:ext uri="{BB962C8B-B14F-4D97-AF65-F5344CB8AC3E}">
        <p14:creationId xmlns:p14="http://schemas.microsoft.com/office/powerpoint/2010/main" val="236096507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a:t>
---
This slide references information from the following file: https://unbcloud-my.sharepoint.com/personal/hongo_unb_ca/_layouts/15/Doc.aspx?sourcedoc=%7BF53112F6-77FD-425F-90C5-F20616EAA086%7D&amp;file=CEUG%202025%20Optimize%20Before%20you%20Buy.docx&amp;action=default&amp;mobileredirect=true
·    Cost Savings: Avoiding new software purchases and making better use of what you already own can result in immediate savings—freeing up budget for other strategic priorities.
Image source: Microsoft 365 content library
</a:t>
            </a:r>
          </a:p>
        </p:txBody>
      </p:sp>
      <p:sp>
        <p:nvSpPr>
          <p:cNvPr id="4" name="Slide Number Placeholder 3"/>
          <p:cNvSpPr>
            <a:spLocks noGrp="1"/>
          </p:cNvSpPr>
          <p:nvPr>
            <p:ph type="sldNum" sz="quarter" idx="5"/>
          </p:nvPr>
        </p:nvSpPr>
        <p:spPr/>
        <p:txBody>
          <a:bodyPr/>
          <a:lstStyle/>
          <a:p>
            <a:fld id="{B27190FD-E580-4A12-8E2C-47975B56FAD7}" type="slidenum">
              <a:rPr lang="en-CA" smtClean="0"/>
              <a:t>21</a:t>
            </a:fld>
            <a:endParaRPr lang="en-CA"/>
          </a:p>
        </p:txBody>
      </p:sp>
    </p:spTree>
    <p:extLst>
      <p:ext uri="{BB962C8B-B14F-4D97-AF65-F5344CB8AC3E}">
        <p14:creationId xmlns:p14="http://schemas.microsoft.com/office/powerpoint/2010/main" val="371228800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1">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336E9A-8E96-CD8C-7598-F87632CD81CF}"/>
              </a:ext>
            </a:extLst>
          </p:cNvPr>
          <p:cNvSpPr>
            <a:spLocks noGrp="1"/>
          </p:cNvSpPr>
          <p:nvPr>
            <p:ph type="ctrTitle"/>
          </p:nvPr>
        </p:nvSpPr>
        <p:spPr>
          <a:xfrm>
            <a:off x="429768" y="438912"/>
            <a:ext cx="9317736" cy="4453128"/>
          </a:xfrm>
        </p:spPr>
        <p:txBody>
          <a:bodyPr anchor="t">
            <a:normAutofit/>
          </a:bodyPr>
          <a:lstStyle>
            <a:lvl1pPr algn="l">
              <a:defRPr sz="9600">
                <a:solidFill>
                  <a:schemeClr val="tx2"/>
                </a:solidFill>
              </a:defRPr>
            </a:lvl1pPr>
          </a:lstStyle>
          <a:p>
            <a:r>
              <a:rPr lang="en-US"/>
              <a:t>Click to edit Master title style</a:t>
            </a:r>
          </a:p>
        </p:txBody>
      </p:sp>
      <p:sp>
        <p:nvSpPr>
          <p:cNvPr id="3" name="Subtitle 2">
            <a:extLst>
              <a:ext uri="{FF2B5EF4-FFF2-40B4-BE49-F238E27FC236}">
                <a16:creationId xmlns:a16="http://schemas.microsoft.com/office/drawing/2014/main" id="{2BDC76B8-60F6-62D3-9F73-E81662203017}"/>
              </a:ext>
            </a:extLst>
          </p:cNvPr>
          <p:cNvSpPr>
            <a:spLocks noGrp="1"/>
          </p:cNvSpPr>
          <p:nvPr>
            <p:ph type="subTitle" idx="1"/>
          </p:nvPr>
        </p:nvSpPr>
        <p:spPr>
          <a:xfrm>
            <a:off x="429768" y="4965192"/>
            <a:ext cx="5431536" cy="1289304"/>
          </a:xfrm>
        </p:spPr>
        <p:txBody>
          <a:bodyPr anchor="b">
            <a:normAutofit/>
          </a:bodyPr>
          <a:lstStyle>
            <a:lvl1pPr marL="0" indent="0" algn="l">
              <a:buNone/>
              <a:defRPr sz="18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EAE2DAFA-435E-AAF9-8B67-495E5AFDCD91}"/>
              </a:ext>
            </a:extLst>
          </p:cNvPr>
          <p:cNvSpPr>
            <a:spLocks noGrp="1"/>
          </p:cNvSpPr>
          <p:nvPr>
            <p:ph type="dt" sz="half" idx="10"/>
          </p:nvPr>
        </p:nvSpPr>
        <p:spPr/>
        <p:txBody>
          <a:bodyPr/>
          <a:lstStyle>
            <a:lvl1pPr>
              <a:defRPr>
                <a:solidFill>
                  <a:schemeClr val="tx2"/>
                </a:solidFill>
              </a:defRPr>
            </a:lvl1pPr>
          </a:lstStyle>
          <a:p>
            <a:fld id="{CF91071A-A69E-4756-A27D-7C7C5F9F32BB}" type="datetime1">
              <a:rPr lang="en-US" smtClean="0"/>
              <a:t>10/12/2025</a:t>
            </a:fld>
            <a:endParaRPr lang="en-US" dirty="0"/>
          </a:p>
        </p:txBody>
      </p:sp>
      <p:sp>
        <p:nvSpPr>
          <p:cNvPr id="5" name="Footer Placeholder 4">
            <a:extLst>
              <a:ext uri="{FF2B5EF4-FFF2-40B4-BE49-F238E27FC236}">
                <a16:creationId xmlns:a16="http://schemas.microsoft.com/office/drawing/2014/main" id="{5B407A58-3351-E479-1A0C-2FF49FA42707}"/>
              </a:ext>
            </a:extLst>
          </p:cNvPr>
          <p:cNvSpPr>
            <a:spLocks noGrp="1"/>
          </p:cNvSpPr>
          <p:nvPr>
            <p:ph type="ftr" sz="quarter" idx="11"/>
          </p:nvPr>
        </p:nvSpPr>
        <p:spPr/>
        <p:txBody>
          <a:bodyPr/>
          <a:lstStyle>
            <a:lvl1pPr>
              <a:defRPr>
                <a:solidFill>
                  <a:schemeClr val="tx2"/>
                </a:solidFill>
              </a:defRPr>
            </a:lvl1pPr>
          </a:lstStyle>
          <a:p>
            <a:r>
              <a:rPr lang="en-US" dirty="0"/>
              <a:t>Sample Footer Text</a:t>
            </a:r>
          </a:p>
        </p:txBody>
      </p:sp>
      <p:sp>
        <p:nvSpPr>
          <p:cNvPr id="6" name="Slide Number Placeholder 5">
            <a:extLst>
              <a:ext uri="{FF2B5EF4-FFF2-40B4-BE49-F238E27FC236}">
                <a16:creationId xmlns:a16="http://schemas.microsoft.com/office/drawing/2014/main" id="{81789E10-2433-2ECB-9C92-571B583A4CF1}"/>
              </a:ext>
            </a:extLst>
          </p:cNvPr>
          <p:cNvSpPr>
            <a:spLocks noGrp="1"/>
          </p:cNvSpPr>
          <p:nvPr>
            <p:ph type="sldNum" sz="quarter" idx="12"/>
          </p:nvPr>
        </p:nvSpPr>
        <p:spPr/>
        <p:txBody>
          <a:bodyPr/>
          <a:lstStyle>
            <a:lvl1pPr>
              <a:defRPr>
                <a:solidFill>
                  <a:schemeClr val="tx2"/>
                </a:solidFill>
              </a:defRPr>
            </a:lvl1pPr>
          </a:lstStyle>
          <a:p>
            <a:fld id="{CC057153-B650-4DEB-B370-79DDCFDCE934}" type="slidenum">
              <a:rPr lang="en-US" smtClean="0"/>
              <a:pPr/>
              <a:t>‹#›</a:t>
            </a:fld>
            <a:endParaRPr lang="en-US" dirty="0"/>
          </a:p>
        </p:txBody>
      </p:sp>
    </p:spTree>
    <p:extLst>
      <p:ext uri="{BB962C8B-B14F-4D97-AF65-F5344CB8AC3E}">
        <p14:creationId xmlns:p14="http://schemas.microsoft.com/office/powerpoint/2010/main" val="1567585231"/>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5" orient="horz" pos="2160">
          <p15:clr>
            <a:srgbClr val="FBAE40"/>
          </p15:clr>
        </p15:guide>
        <p15:guide id="6" pos="3840">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Agenda">
    <p:bg>
      <p:bgRef idx="1001">
        <a:schemeClr val="bg2"/>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4019F8-742E-9EEF-F591-C9666AC32AF1}"/>
              </a:ext>
            </a:extLst>
          </p:cNvPr>
          <p:cNvSpPr>
            <a:spLocks noGrp="1"/>
          </p:cNvSpPr>
          <p:nvPr>
            <p:ph type="title"/>
          </p:nvPr>
        </p:nvSpPr>
        <p:spPr>
          <a:xfrm>
            <a:off x="429768" y="411480"/>
            <a:ext cx="11045952" cy="1828800"/>
          </a:xfrm>
        </p:spPr>
        <p:txBody>
          <a:bodyPr anchor="t">
            <a:normAutofit/>
          </a:bodyPr>
          <a:lstStyle>
            <a:lvl1pPr>
              <a:defRPr sz="8000"/>
            </a:lvl1pPr>
          </a:lstStyle>
          <a:p>
            <a:r>
              <a:rPr lang="en-US" dirty="0"/>
              <a:t>Click to edit Master title style</a:t>
            </a:r>
          </a:p>
        </p:txBody>
      </p:sp>
      <p:sp>
        <p:nvSpPr>
          <p:cNvPr id="7" name="Content Placeholder 6">
            <a:extLst>
              <a:ext uri="{FF2B5EF4-FFF2-40B4-BE49-F238E27FC236}">
                <a16:creationId xmlns:a16="http://schemas.microsoft.com/office/drawing/2014/main" id="{28C8B19A-6FC1-2B71-0BFB-9274CBF396B9}"/>
              </a:ext>
            </a:extLst>
          </p:cNvPr>
          <p:cNvSpPr>
            <a:spLocks noGrp="1"/>
          </p:cNvSpPr>
          <p:nvPr>
            <p:ph sz="quarter" idx="13"/>
          </p:nvPr>
        </p:nvSpPr>
        <p:spPr>
          <a:xfrm>
            <a:off x="6272784" y="2423160"/>
            <a:ext cx="5202936" cy="3858768"/>
          </a:xfrm>
        </p:spPr>
        <p:txBody>
          <a:bodyPr vert="horz" lIns="91440" tIns="45720" rIns="91440" bIns="45720" rtlCol="0">
            <a:normAutofit/>
          </a:bodyPr>
          <a:lstStyle>
            <a:lvl1pPr marL="457200" indent="-457200">
              <a:buFont typeface="+mj-lt"/>
              <a:buAutoNum type="arabicPeriod"/>
              <a:defRPr lang="en-US" dirty="0"/>
            </a:lvl1pPr>
            <a:lvl2pPr marL="571500" indent="-342900">
              <a:buFont typeface="+mj-lt"/>
              <a:buAutoNum type="arabicPeriod"/>
              <a:defRPr lang="en-US" dirty="0"/>
            </a:lvl2pPr>
            <a:lvl3pPr marL="800100" indent="-342900">
              <a:buFont typeface="+mj-lt"/>
              <a:buAutoNum type="arabicPeriod"/>
              <a:defRPr lang="en-US" dirty="0"/>
            </a:lvl3pPr>
            <a:lvl4pPr>
              <a:buFont typeface="+mj-lt"/>
              <a:buAutoNum type="arabicPeriod"/>
              <a:defRPr lang="en-US" dirty="0"/>
            </a:lvl4pPr>
            <a:lvl5pPr>
              <a:buFont typeface="+mj-lt"/>
              <a:buAutoNum type="arabicPeriod"/>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Date Placeholder 2">
            <a:extLst>
              <a:ext uri="{FF2B5EF4-FFF2-40B4-BE49-F238E27FC236}">
                <a16:creationId xmlns:a16="http://schemas.microsoft.com/office/drawing/2014/main" id="{6CC77F2D-39D2-22F7-CF0B-39D63EBF00B7}"/>
              </a:ext>
            </a:extLst>
          </p:cNvPr>
          <p:cNvSpPr>
            <a:spLocks noGrp="1"/>
          </p:cNvSpPr>
          <p:nvPr>
            <p:ph type="dt" sz="half" idx="10"/>
          </p:nvPr>
        </p:nvSpPr>
        <p:spPr/>
        <p:txBody>
          <a:bodyPr/>
          <a:lstStyle/>
          <a:p>
            <a:fld id="{54420FBA-2DD9-4488-808B-852669FDC9B7}" type="datetime1">
              <a:rPr lang="en-US" smtClean="0"/>
              <a:t>10/12/2025</a:t>
            </a:fld>
            <a:endParaRPr lang="en-US" dirty="0"/>
          </a:p>
        </p:txBody>
      </p:sp>
      <p:sp>
        <p:nvSpPr>
          <p:cNvPr id="4" name="Footer Placeholder 3">
            <a:extLst>
              <a:ext uri="{FF2B5EF4-FFF2-40B4-BE49-F238E27FC236}">
                <a16:creationId xmlns:a16="http://schemas.microsoft.com/office/drawing/2014/main" id="{0B12CFE6-D05E-5478-B3A4-81DC4DCD7410}"/>
              </a:ext>
            </a:extLst>
          </p:cNvPr>
          <p:cNvSpPr>
            <a:spLocks noGrp="1"/>
          </p:cNvSpPr>
          <p:nvPr>
            <p:ph type="ftr" sz="quarter" idx="11"/>
          </p:nvPr>
        </p:nvSpPr>
        <p:spPr/>
        <p:txBody>
          <a:bodyPr/>
          <a:lstStyle/>
          <a:p>
            <a:r>
              <a:rPr lang="en-US" dirty="0"/>
              <a:t>Sample Footer Text</a:t>
            </a:r>
          </a:p>
        </p:txBody>
      </p:sp>
      <p:sp>
        <p:nvSpPr>
          <p:cNvPr id="5" name="Slide Number Placeholder 4">
            <a:extLst>
              <a:ext uri="{FF2B5EF4-FFF2-40B4-BE49-F238E27FC236}">
                <a16:creationId xmlns:a16="http://schemas.microsoft.com/office/drawing/2014/main" id="{626B86D3-24E1-029E-BA22-9F17F9517D65}"/>
              </a:ext>
            </a:extLst>
          </p:cNvPr>
          <p:cNvSpPr>
            <a:spLocks noGrp="1"/>
          </p:cNvSpPr>
          <p:nvPr>
            <p:ph type="sldNum" sz="quarter" idx="12"/>
          </p:nvPr>
        </p:nvSpPr>
        <p:spPr/>
        <p:txBody>
          <a:bodyPr/>
          <a:lstStyle/>
          <a:p>
            <a:fld id="{CC057153-B650-4DEB-B370-79DDCFDCE934}" type="slidenum">
              <a:rPr lang="en-US" smtClean="0"/>
              <a:t>‹#›</a:t>
            </a:fld>
            <a:endParaRPr lang="en-US" dirty="0"/>
          </a:p>
        </p:txBody>
      </p:sp>
    </p:spTree>
    <p:extLst>
      <p:ext uri="{BB962C8B-B14F-4D97-AF65-F5344CB8AC3E}">
        <p14:creationId xmlns:p14="http://schemas.microsoft.com/office/powerpoint/2010/main" val="2953688639"/>
      </p:ext>
    </p:extLst>
  </p:cSld>
  <p:clrMapOvr>
    <a:overrideClrMapping bg1="lt1" tx1="dk1" bg2="lt2" tx2="dk2" accent1="accent1" accent2="accent2" accent3="accent3" accent4="accent4" accent5="accent5" accent6="accent6" hlink="hlink" folHlink="folHlink"/>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Agenda 2">
    <p:bg>
      <p:bgRef idx="1001">
        <a:schemeClr val="bg2"/>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4019F8-742E-9EEF-F591-C9666AC32AF1}"/>
              </a:ext>
            </a:extLst>
          </p:cNvPr>
          <p:cNvSpPr>
            <a:spLocks noGrp="1"/>
          </p:cNvSpPr>
          <p:nvPr>
            <p:ph type="title"/>
          </p:nvPr>
        </p:nvSpPr>
        <p:spPr>
          <a:xfrm>
            <a:off x="7644383" y="1012952"/>
            <a:ext cx="4023360" cy="1636776"/>
          </a:xfrm>
        </p:spPr>
        <p:txBody>
          <a:bodyPr anchor="b">
            <a:normAutofit/>
          </a:bodyPr>
          <a:lstStyle>
            <a:lvl1pPr>
              <a:defRPr sz="4800"/>
            </a:lvl1pPr>
          </a:lstStyle>
          <a:p>
            <a:r>
              <a:rPr lang="en-US"/>
              <a:t>Click to edit Master title style</a:t>
            </a:r>
          </a:p>
        </p:txBody>
      </p:sp>
      <p:sp>
        <p:nvSpPr>
          <p:cNvPr id="10" name="Picture Placeholder 7">
            <a:extLst>
              <a:ext uri="{FF2B5EF4-FFF2-40B4-BE49-F238E27FC236}">
                <a16:creationId xmlns:a16="http://schemas.microsoft.com/office/drawing/2014/main" id="{BA22E09C-1954-DBFC-E669-2449D22D2D2E}"/>
              </a:ext>
            </a:extLst>
          </p:cNvPr>
          <p:cNvSpPr>
            <a:spLocks noGrp="1"/>
          </p:cNvSpPr>
          <p:nvPr>
            <p:ph type="pic" sz="quarter" idx="14"/>
          </p:nvPr>
        </p:nvSpPr>
        <p:spPr>
          <a:xfrm>
            <a:off x="342901" y="345109"/>
            <a:ext cx="6714969" cy="6163508"/>
          </a:xfrm>
          <a:custGeom>
            <a:avLst/>
            <a:gdLst>
              <a:gd name="connsiteX0" fmla="*/ 312551 w 6714969"/>
              <a:gd name="connsiteY0" fmla="*/ 0 h 6163508"/>
              <a:gd name="connsiteX1" fmla="*/ 6402418 w 6714969"/>
              <a:gd name="connsiteY1" fmla="*/ 0 h 6163508"/>
              <a:gd name="connsiteX2" fmla="*/ 6714969 w 6714969"/>
              <a:gd name="connsiteY2" fmla="*/ 312551 h 6163508"/>
              <a:gd name="connsiteX3" fmla="*/ 6714969 w 6714969"/>
              <a:gd name="connsiteY3" fmla="*/ 5850957 h 6163508"/>
              <a:gd name="connsiteX4" fmla="*/ 6402418 w 6714969"/>
              <a:gd name="connsiteY4" fmla="*/ 6163508 h 6163508"/>
              <a:gd name="connsiteX5" fmla="*/ 312551 w 6714969"/>
              <a:gd name="connsiteY5" fmla="*/ 6163508 h 6163508"/>
              <a:gd name="connsiteX6" fmla="*/ 0 w 6714969"/>
              <a:gd name="connsiteY6" fmla="*/ 5850957 h 6163508"/>
              <a:gd name="connsiteX7" fmla="*/ 0 w 6714969"/>
              <a:gd name="connsiteY7" fmla="*/ 312551 h 6163508"/>
              <a:gd name="connsiteX8" fmla="*/ 312551 w 6714969"/>
              <a:gd name="connsiteY8" fmla="*/ 0 h 61635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714969" h="6163508">
                <a:moveTo>
                  <a:pt x="312551" y="0"/>
                </a:moveTo>
                <a:lnTo>
                  <a:pt x="6402418" y="0"/>
                </a:lnTo>
                <a:cubicBezTo>
                  <a:pt x="6575035" y="0"/>
                  <a:pt x="6714969" y="139934"/>
                  <a:pt x="6714969" y="312551"/>
                </a:cubicBezTo>
                <a:lnTo>
                  <a:pt x="6714969" y="5850957"/>
                </a:lnTo>
                <a:cubicBezTo>
                  <a:pt x="6714969" y="6023574"/>
                  <a:pt x="6575035" y="6163508"/>
                  <a:pt x="6402418" y="6163508"/>
                </a:cubicBezTo>
                <a:lnTo>
                  <a:pt x="312551" y="6163508"/>
                </a:lnTo>
                <a:cubicBezTo>
                  <a:pt x="139934" y="6163508"/>
                  <a:pt x="0" y="6023574"/>
                  <a:pt x="0" y="5850957"/>
                </a:cubicBezTo>
                <a:lnTo>
                  <a:pt x="0" y="312551"/>
                </a:lnTo>
                <a:cubicBezTo>
                  <a:pt x="0" y="139934"/>
                  <a:pt x="139934" y="0"/>
                  <a:pt x="312551" y="0"/>
                </a:cubicBezTo>
                <a:close/>
              </a:path>
            </a:pathLst>
          </a:custGeom>
          <a:blipFill>
            <a:blip r:embed="rId2"/>
            <a:stretch>
              <a:fillRect/>
            </a:stretch>
          </a:blipFill>
        </p:spPr>
        <p:txBody>
          <a:bodyPr wrap="square">
            <a:noAutofit/>
          </a:bodyPr>
          <a:lstStyle/>
          <a:p>
            <a:endParaRPr lang="en-US" dirty="0"/>
          </a:p>
        </p:txBody>
      </p:sp>
      <p:sp>
        <p:nvSpPr>
          <p:cNvPr id="7" name="Content Placeholder 6">
            <a:extLst>
              <a:ext uri="{FF2B5EF4-FFF2-40B4-BE49-F238E27FC236}">
                <a16:creationId xmlns:a16="http://schemas.microsoft.com/office/drawing/2014/main" id="{28C8B19A-6FC1-2B71-0BFB-9274CBF396B9}"/>
              </a:ext>
            </a:extLst>
          </p:cNvPr>
          <p:cNvSpPr>
            <a:spLocks noGrp="1"/>
          </p:cNvSpPr>
          <p:nvPr>
            <p:ph sz="quarter" idx="13"/>
          </p:nvPr>
        </p:nvSpPr>
        <p:spPr>
          <a:xfrm>
            <a:off x="7644384" y="2896616"/>
            <a:ext cx="4023360" cy="3364992"/>
          </a:xfrm>
        </p:spPr>
        <p:txBody>
          <a:bodyPr vert="horz" lIns="91440" tIns="45720" rIns="91440" bIns="45720" rtlCol="0">
            <a:normAutofit/>
          </a:bodyPr>
          <a:lstStyle>
            <a:lvl1pPr marL="342900" indent="-342900">
              <a:buFont typeface="+mj-lt"/>
              <a:buAutoNum type="arabicPeriod"/>
              <a:defRPr lang="en-US" dirty="0"/>
            </a:lvl1pPr>
            <a:lvl2pPr marL="571500" indent="-342900">
              <a:buFont typeface="+mj-lt"/>
              <a:buAutoNum type="arabicPeriod"/>
              <a:defRPr lang="en-US" dirty="0"/>
            </a:lvl2pPr>
            <a:lvl3pPr marL="800100" indent="-342900">
              <a:buFont typeface="+mj-lt"/>
              <a:buAutoNum type="arabicPeriod"/>
              <a:defRPr lang="en-US" dirty="0"/>
            </a:lvl3pPr>
            <a:lvl4pPr>
              <a:buFont typeface="+mj-lt"/>
              <a:buAutoNum type="arabicPeriod"/>
              <a:defRPr lang="en-US" dirty="0"/>
            </a:lvl4pPr>
            <a:lvl5pPr>
              <a:buFont typeface="+mj-lt"/>
              <a:buAutoNum type="arabicPeriod"/>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Date Placeholder 2">
            <a:extLst>
              <a:ext uri="{FF2B5EF4-FFF2-40B4-BE49-F238E27FC236}">
                <a16:creationId xmlns:a16="http://schemas.microsoft.com/office/drawing/2014/main" id="{6CC77F2D-39D2-22F7-CF0B-39D63EBF00B7}"/>
              </a:ext>
            </a:extLst>
          </p:cNvPr>
          <p:cNvSpPr>
            <a:spLocks noGrp="1"/>
          </p:cNvSpPr>
          <p:nvPr>
            <p:ph type="dt" sz="half" idx="10"/>
          </p:nvPr>
        </p:nvSpPr>
        <p:spPr/>
        <p:txBody>
          <a:bodyPr/>
          <a:lstStyle/>
          <a:p>
            <a:fld id="{54420FBA-2DD9-4488-808B-852669FDC9B7}" type="datetime1">
              <a:rPr lang="en-US" smtClean="0"/>
              <a:t>10/12/2025</a:t>
            </a:fld>
            <a:endParaRPr lang="en-US" dirty="0"/>
          </a:p>
        </p:txBody>
      </p:sp>
      <p:sp>
        <p:nvSpPr>
          <p:cNvPr id="4" name="Footer Placeholder 3">
            <a:extLst>
              <a:ext uri="{FF2B5EF4-FFF2-40B4-BE49-F238E27FC236}">
                <a16:creationId xmlns:a16="http://schemas.microsoft.com/office/drawing/2014/main" id="{0B12CFE6-D05E-5478-B3A4-81DC4DCD7410}"/>
              </a:ext>
            </a:extLst>
          </p:cNvPr>
          <p:cNvSpPr>
            <a:spLocks noGrp="1"/>
          </p:cNvSpPr>
          <p:nvPr>
            <p:ph type="ftr" sz="quarter" idx="11"/>
          </p:nvPr>
        </p:nvSpPr>
        <p:spPr/>
        <p:txBody>
          <a:bodyPr/>
          <a:lstStyle/>
          <a:p>
            <a:r>
              <a:rPr lang="en-US" dirty="0"/>
              <a:t>Sample Footer Text</a:t>
            </a:r>
          </a:p>
        </p:txBody>
      </p:sp>
      <p:sp>
        <p:nvSpPr>
          <p:cNvPr id="5" name="Slide Number Placeholder 4">
            <a:extLst>
              <a:ext uri="{FF2B5EF4-FFF2-40B4-BE49-F238E27FC236}">
                <a16:creationId xmlns:a16="http://schemas.microsoft.com/office/drawing/2014/main" id="{626B86D3-24E1-029E-BA22-9F17F9517D65}"/>
              </a:ext>
            </a:extLst>
          </p:cNvPr>
          <p:cNvSpPr>
            <a:spLocks noGrp="1"/>
          </p:cNvSpPr>
          <p:nvPr>
            <p:ph type="sldNum" sz="quarter" idx="12"/>
          </p:nvPr>
        </p:nvSpPr>
        <p:spPr/>
        <p:txBody>
          <a:bodyPr/>
          <a:lstStyle/>
          <a:p>
            <a:fld id="{CC057153-B650-4DEB-B370-79DDCFDCE934}" type="slidenum">
              <a:rPr lang="en-US" smtClean="0"/>
              <a:t>‹#›</a:t>
            </a:fld>
            <a:endParaRPr lang="en-US" dirty="0"/>
          </a:p>
        </p:txBody>
      </p:sp>
    </p:spTree>
    <p:extLst>
      <p:ext uri="{BB962C8B-B14F-4D97-AF65-F5344CB8AC3E}">
        <p14:creationId xmlns:p14="http://schemas.microsoft.com/office/powerpoint/2010/main" val="856827573"/>
      </p:ext>
    </p:extLst>
  </p:cSld>
  <p:clrMapOvr>
    <a:overrideClrMapping bg1="lt1" tx1="dk1" bg2="lt2" tx2="dk2" accent1="accent1" accent2="accent2" accent3="accent3" accent4="accent4" accent5="accent5" accent6="accent6" hlink="hlink" folHlink="folHlink"/>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Title, Content 1 (Max)">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7433D9-FD02-59E2-0F81-A0B7201D2DA0}"/>
              </a:ext>
            </a:extLst>
          </p:cNvPr>
          <p:cNvSpPr>
            <a:spLocks noGrp="1"/>
          </p:cNvSpPr>
          <p:nvPr>
            <p:ph type="title"/>
          </p:nvPr>
        </p:nvSpPr>
        <p:spPr>
          <a:xfrm>
            <a:off x="137159" y="151598"/>
            <a:ext cx="11924209" cy="528186"/>
          </a:xfrm>
        </p:spPr>
        <p:txBody>
          <a:bodyPr anchor="ctr">
            <a:normAutofit/>
          </a:bodyPr>
          <a:lstStyle>
            <a:lvl1pPr>
              <a:defRPr sz="2400"/>
            </a:lvl1pPr>
          </a:lstStyle>
          <a:p>
            <a:r>
              <a:rPr lang="en-US"/>
              <a:t>Click to edit Master title style</a:t>
            </a:r>
          </a:p>
        </p:txBody>
      </p:sp>
      <p:sp>
        <p:nvSpPr>
          <p:cNvPr id="3" name="Content Placeholder 2">
            <a:extLst>
              <a:ext uri="{FF2B5EF4-FFF2-40B4-BE49-F238E27FC236}">
                <a16:creationId xmlns:a16="http://schemas.microsoft.com/office/drawing/2014/main" id="{6C2DD052-3E45-E789-01F8-33250024ECBD}"/>
              </a:ext>
            </a:extLst>
          </p:cNvPr>
          <p:cNvSpPr>
            <a:spLocks noGrp="1"/>
          </p:cNvSpPr>
          <p:nvPr>
            <p:ph idx="1"/>
          </p:nvPr>
        </p:nvSpPr>
        <p:spPr>
          <a:xfrm>
            <a:off x="137159" y="776036"/>
            <a:ext cx="11924209" cy="567696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B9485D1-E172-8F0A-A425-3097B3ABCFB4}"/>
              </a:ext>
            </a:extLst>
          </p:cNvPr>
          <p:cNvSpPr>
            <a:spLocks noGrp="1"/>
          </p:cNvSpPr>
          <p:nvPr>
            <p:ph type="dt" sz="half" idx="10"/>
          </p:nvPr>
        </p:nvSpPr>
        <p:spPr/>
        <p:txBody>
          <a:bodyPr/>
          <a:lstStyle/>
          <a:p>
            <a:fld id="{8239D5A0-3316-4C32-929A-0D0DB97D10BB}" type="datetime1">
              <a:rPr lang="en-US" smtClean="0"/>
              <a:t>10/12/2025</a:t>
            </a:fld>
            <a:endParaRPr lang="en-US" dirty="0"/>
          </a:p>
        </p:txBody>
      </p:sp>
      <p:sp>
        <p:nvSpPr>
          <p:cNvPr id="5" name="Footer Placeholder 4">
            <a:extLst>
              <a:ext uri="{FF2B5EF4-FFF2-40B4-BE49-F238E27FC236}">
                <a16:creationId xmlns:a16="http://schemas.microsoft.com/office/drawing/2014/main" id="{B17E6B5E-6174-FD5C-41E8-FFC44C650D7E}"/>
              </a:ext>
            </a:extLst>
          </p:cNvPr>
          <p:cNvSpPr>
            <a:spLocks noGrp="1"/>
          </p:cNvSpPr>
          <p:nvPr>
            <p:ph type="ftr" sz="quarter" idx="11"/>
          </p:nvPr>
        </p:nvSpPr>
        <p:spPr/>
        <p:txBody>
          <a:bodyPr/>
          <a:lstStyle/>
          <a:p>
            <a:r>
              <a:rPr lang="en-US" dirty="0"/>
              <a:t>Sample Footer Text</a:t>
            </a:r>
          </a:p>
        </p:txBody>
      </p:sp>
      <p:sp>
        <p:nvSpPr>
          <p:cNvPr id="6" name="Slide Number Placeholder 5">
            <a:extLst>
              <a:ext uri="{FF2B5EF4-FFF2-40B4-BE49-F238E27FC236}">
                <a16:creationId xmlns:a16="http://schemas.microsoft.com/office/drawing/2014/main" id="{4BF72154-F85B-E301-DA57-E314D7315916}"/>
              </a:ext>
            </a:extLst>
          </p:cNvPr>
          <p:cNvSpPr>
            <a:spLocks noGrp="1"/>
          </p:cNvSpPr>
          <p:nvPr>
            <p:ph type="sldNum" sz="quarter" idx="12"/>
          </p:nvPr>
        </p:nvSpPr>
        <p:spPr/>
        <p:txBody>
          <a:bodyPr/>
          <a:lstStyle/>
          <a:p>
            <a:fld id="{CC057153-B650-4DEB-B370-79DDCFDCE934}" type="slidenum">
              <a:rPr lang="en-US" smtClean="0"/>
              <a:t>‹#›</a:t>
            </a:fld>
            <a:endParaRPr lang="en-US" dirty="0"/>
          </a:p>
        </p:txBody>
      </p:sp>
    </p:spTree>
    <p:extLst>
      <p:ext uri="{BB962C8B-B14F-4D97-AF65-F5344CB8AC3E}">
        <p14:creationId xmlns:p14="http://schemas.microsoft.com/office/powerpoint/2010/main" val="147788378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ontent Only (Max)">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7433D9-FD02-59E2-0F81-A0B7201D2DA0}"/>
              </a:ext>
            </a:extLst>
          </p:cNvPr>
          <p:cNvSpPr>
            <a:spLocks noGrp="1"/>
          </p:cNvSpPr>
          <p:nvPr>
            <p:ph type="title"/>
          </p:nvPr>
        </p:nvSpPr>
        <p:spPr>
          <a:xfrm>
            <a:off x="841248" y="-1325880"/>
            <a:ext cx="10515600" cy="1325880"/>
          </a:xfrm>
        </p:spPr>
        <p:txBody>
          <a:bodyPr anchor="b">
            <a:normAutofit/>
          </a:bodyPr>
          <a:lstStyle>
            <a:lvl1pPr>
              <a:defRPr sz="2400"/>
            </a:lvl1pPr>
          </a:lstStyle>
          <a:p>
            <a:r>
              <a:rPr lang="en-US"/>
              <a:t>Click to edit Master title style</a:t>
            </a:r>
          </a:p>
        </p:txBody>
      </p:sp>
      <p:sp>
        <p:nvSpPr>
          <p:cNvPr id="3" name="Content Placeholder 2">
            <a:extLst>
              <a:ext uri="{FF2B5EF4-FFF2-40B4-BE49-F238E27FC236}">
                <a16:creationId xmlns:a16="http://schemas.microsoft.com/office/drawing/2014/main" id="{6C2DD052-3E45-E789-01F8-33250024ECBD}"/>
              </a:ext>
            </a:extLst>
          </p:cNvPr>
          <p:cNvSpPr>
            <a:spLocks noGrp="1"/>
          </p:cNvSpPr>
          <p:nvPr>
            <p:ph idx="1"/>
          </p:nvPr>
        </p:nvSpPr>
        <p:spPr>
          <a:xfrm>
            <a:off x="137159" y="329450"/>
            <a:ext cx="11924209" cy="61991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B9485D1-E172-8F0A-A425-3097B3ABCFB4}"/>
              </a:ext>
            </a:extLst>
          </p:cNvPr>
          <p:cNvSpPr>
            <a:spLocks noGrp="1"/>
          </p:cNvSpPr>
          <p:nvPr>
            <p:ph type="dt" sz="half" idx="10"/>
          </p:nvPr>
        </p:nvSpPr>
        <p:spPr/>
        <p:txBody>
          <a:bodyPr/>
          <a:lstStyle/>
          <a:p>
            <a:fld id="{0FBBADD7-305F-4EB9-8736-D791FAF7A4D4}" type="datetime1">
              <a:rPr lang="en-US" smtClean="0"/>
              <a:t>10/12/2025</a:t>
            </a:fld>
            <a:endParaRPr lang="en-US" dirty="0"/>
          </a:p>
        </p:txBody>
      </p:sp>
      <p:sp>
        <p:nvSpPr>
          <p:cNvPr id="5" name="Footer Placeholder 4">
            <a:extLst>
              <a:ext uri="{FF2B5EF4-FFF2-40B4-BE49-F238E27FC236}">
                <a16:creationId xmlns:a16="http://schemas.microsoft.com/office/drawing/2014/main" id="{B17E6B5E-6174-FD5C-41E8-FFC44C650D7E}"/>
              </a:ext>
            </a:extLst>
          </p:cNvPr>
          <p:cNvSpPr>
            <a:spLocks noGrp="1"/>
          </p:cNvSpPr>
          <p:nvPr>
            <p:ph type="ftr" sz="quarter" idx="11"/>
          </p:nvPr>
        </p:nvSpPr>
        <p:spPr/>
        <p:txBody>
          <a:bodyPr/>
          <a:lstStyle/>
          <a:p>
            <a:r>
              <a:rPr lang="en-US" dirty="0"/>
              <a:t>Sample Footer Text</a:t>
            </a:r>
          </a:p>
        </p:txBody>
      </p:sp>
      <p:sp>
        <p:nvSpPr>
          <p:cNvPr id="6" name="Slide Number Placeholder 5">
            <a:extLst>
              <a:ext uri="{FF2B5EF4-FFF2-40B4-BE49-F238E27FC236}">
                <a16:creationId xmlns:a16="http://schemas.microsoft.com/office/drawing/2014/main" id="{4BF72154-F85B-E301-DA57-E314D7315916}"/>
              </a:ext>
            </a:extLst>
          </p:cNvPr>
          <p:cNvSpPr>
            <a:spLocks noGrp="1"/>
          </p:cNvSpPr>
          <p:nvPr>
            <p:ph type="sldNum" sz="quarter" idx="12"/>
          </p:nvPr>
        </p:nvSpPr>
        <p:spPr/>
        <p:txBody>
          <a:bodyPr/>
          <a:lstStyle/>
          <a:p>
            <a:fld id="{CC057153-B650-4DEB-B370-79DDCFDCE934}" type="slidenum">
              <a:rPr lang="en-US" smtClean="0"/>
              <a:t>‹#›</a:t>
            </a:fld>
            <a:endParaRPr lang="en-US" dirty="0"/>
          </a:p>
        </p:txBody>
      </p:sp>
    </p:spTree>
    <p:extLst>
      <p:ext uri="{BB962C8B-B14F-4D97-AF65-F5344CB8AC3E}">
        <p14:creationId xmlns:p14="http://schemas.microsoft.com/office/powerpoint/2010/main" val="61073402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Content 1">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7433D9-FD02-59E2-0F81-A0B7201D2DA0}"/>
              </a:ext>
            </a:extLst>
          </p:cNvPr>
          <p:cNvSpPr>
            <a:spLocks noGrp="1"/>
          </p:cNvSpPr>
          <p:nvPr>
            <p:ph type="title"/>
          </p:nvPr>
        </p:nvSpPr>
        <p:spPr>
          <a:xfrm>
            <a:off x="429767" y="640080"/>
            <a:ext cx="11328845" cy="740664"/>
          </a:xfrm>
        </p:spPr>
        <p:txBody>
          <a:bodyPr anchor="t"/>
          <a:lstStyle/>
          <a:p>
            <a:r>
              <a:rPr lang="en-US"/>
              <a:t>Click to edit Master title style</a:t>
            </a:r>
          </a:p>
        </p:txBody>
      </p:sp>
      <p:sp>
        <p:nvSpPr>
          <p:cNvPr id="3" name="Content Placeholder 2">
            <a:extLst>
              <a:ext uri="{FF2B5EF4-FFF2-40B4-BE49-F238E27FC236}">
                <a16:creationId xmlns:a16="http://schemas.microsoft.com/office/drawing/2014/main" id="{6C2DD052-3E45-E789-01F8-33250024ECBD}"/>
              </a:ext>
            </a:extLst>
          </p:cNvPr>
          <p:cNvSpPr>
            <a:spLocks noGrp="1"/>
          </p:cNvSpPr>
          <p:nvPr>
            <p:ph idx="1"/>
          </p:nvPr>
        </p:nvSpPr>
        <p:spPr>
          <a:xfrm>
            <a:off x="429768" y="1380744"/>
            <a:ext cx="11328844" cy="490118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B9485D1-E172-8F0A-A425-3097B3ABCFB4}"/>
              </a:ext>
            </a:extLst>
          </p:cNvPr>
          <p:cNvSpPr>
            <a:spLocks noGrp="1"/>
          </p:cNvSpPr>
          <p:nvPr>
            <p:ph type="dt" sz="half" idx="10"/>
          </p:nvPr>
        </p:nvSpPr>
        <p:spPr/>
        <p:txBody>
          <a:bodyPr/>
          <a:lstStyle/>
          <a:p>
            <a:fld id="{C649238A-C249-43B5-82BC-D29F8CAE992A}" type="datetime1">
              <a:rPr lang="en-US" smtClean="0"/>
              <a:t>10/12/2025</a:t>
            </a:fld>
            <a:endParaRPr lang="en-US" dirty="0"/>
          </a:p>
        </p:txBody>
      </p:sp>
      <p:sp>
        <p:nvSpPr>
          <p:cNvPr id="5" name="Footer Placeholder 4">
            <a:extLst>
              <a:ext uri="{FF2B5EF4-FFF2-40B4-BE49-F238E27FC236}">
                <a16:creationId xmlns:a16="http://schemas.microsoft.com/office/drawing/2014/main" id="{B17E6B5E-6174-FD5C-41E8-FFC44C650D7E}"/>
              </a:ext>
            </a:extLst>
          </p:cNvPr>
          <p:cNvSpPr>
            <a:spLocks noGrp="1"/>
          </p:cNvSpPr>
          <p:nvPr>
            <p:ph type="ftr" sz="quarter" idx="11"/>
          </p:nvPr>
        </p:nvSpPr>
        <p:spPr/>
        <p:txBody>
          <a:bodyPr/>
          <a:lstStyle/>
          <a:p>
            <a:r>
              <a:rPr lang="en-US" dirty="0"/>
              <a:t>Sample Footer Text</a:t>
            </a:r>
          </a:p>
        </p:txBody>
      </p:sp>
      <p:sp>
        <p:nvSpPr>
          <p:cNvPr id="6" name="Slide Number Placeholder 5">
            <a:extLst>
              <a:ext uri="{FF2B5EF4-FFF2-40B4-BE49-F238E27FC236}">
                <a16:creationId xmlns:a16="http://schemas.microsoft.com/office/drawing/2014/main" id="{4BF72154-F85B-E301-DA57-E314D7315916}"/>
              </a:ext>
            </a:extLst>
          </p:cNvPr>
          <p:cNvSpPr>
            <a:spLocks noGrp="1"/>
          </p:cNvSpPr>
          <p:nvPr>
            <p:ph type="sldNum" sz="quarter" idx="12"/>
          </p:nvPr>
        </p:nvSpPr>
        <p:spPr/>
        <p:txBody>
          <a:bodyPr/>
          <a:lstStyle/>
          <a:p>
            <a:fld id="{CC057153-B650-4DEB-B370-79DDCFDCE934}" type="slidenum">
              <a:rPr lang="en-US" smtClean="0"/>
              <a:t>‹#›</a:t>
            </a:fld>
            <a:endParaRPr lang="en-US" dirty="0"/>
          </a:p>
        </p:txBody>
      </p:sp>
    </p:spTree>
    <p:extLst>
      <p:ext uri="{BB962C8B-B14F-4D97-AF65-F5344CB8AC3E}">
        <p14:creationId xmlns:p14="http://schemas.microsoft.com/office/powerpoint/2010/main" val="320471226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itle, Content 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7433D9-FD02-59E2-0F81-A0B7201D2DA0}"/>
              </a:ext>
            </a:extLst>
          </p:cNvPr>
          <p:cNvSpPr>
            <a:spLocks noGrp="1"/>
          </p:cNvSpPr>
          <p:nvPr>
            <p:ph type="title"/>
          </p:nvPr>
        </p:nvSpPr>
        <p:spPr>
          <a:xfrm>
            <a:off x="1014984" y="2478024"/>
            <a:ext cx="4325112" cy="2454796"/>
          </a:xfrm>
        </p:spPr>
        <p:txBody>
          <a:bodyPr anchor="t">
            <a:normAutofit/>
          </a:bodyPr>
          <a:lstStyle>
            <a:lvl1pPr>
              <a:defRPr sz="4400"/>
            </a:lvl1pPr>
          </a:lstStyle>
          <a:p>
            <a:r>
              <a:rPr lang="en-US"/>
              <a:t>Click to edit Master title style</a:t>
            </a:r>
          </a:p>
        </p:txBody>
      </p:sp>
      <p:sp>
        <p:nvSpPr>
          <p:cNvPr id="8" name="Content Placeholder 7">
            <a:extLst>
              <a:ext uri="{FF2B5EF4-FFF2-40B4-BE49-F238E27FC236}">
                <a16:creationId xmlns:a16="http://schemas.microsoft.com/office/drawing/2014/main" id="{7D633F00-464B-3088-812A-40496FD1021A}"/>
              </a:ext>
            </a:extLst>
          </p:cNvPr>
          <p:cNvSpPr>
            <a:spLocks noGrp="1"/>
          </p:cNvSpPr>
          <p:nvPr>
            <p:ph sz="quarter" idx="13"/>
          </p:nvPr>
        </p:nvSpPr>
        <p:spPr>
          <a:xfrm>
            <a:off x="6273800" y="2478024"/>
            <a:ext cx="4325112" cy="2459736"/>
          </a:xfrm>
        </p:spPr>
        <p:txBody>
          <a:bodyPr vert="horz" lIns="91440" tIns="45720" rIns="91440" bIns="45720" rtlCol="0">
            <a:normAutofit/>
          </a:bodyPr>
          <a:lstStyle>
            <a:lvl1pPr marL="0" indent="0">
              <a:buNone/>
              <a:defRPr lang="en-US" dirty="0"/>
            </a:lvl1pPr>
            <a:lvl2pPr marL="228600" indent="0">
              <a:buNone/>
              <a:defRPr lang="en-US" dirty="0"/>
            </a:lvl2pPr>
            <a:lvl3pPr marL="457200" indent="0">
              <a:buNone/>
              <a:defRPr lang="en-US" dirty="0"/>
            </a:lvl3pPr>
            <a:lvl4pPr marL="685800" indent="0">
              <a:buNone/>
              <a:defRPr lang="en-US" dirty="0"/>
            </a:lvl4pPr>
            <a:lvl5pPr marL="914400" indent="0">
              <a:buNone/>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B9485D1-E172-8F0A-A425-3097B3ABCFB4}"/>
              </a:ext>
            </a:extLst>
          </p:cNvPr>
          <p:cNvSpPr>
            <a:spLocks noGrp="1"/>
          </p:cNvSpPr>
          <p:nvPr>
            <p:ph type="dt" sz="half" idx="10"/>
          </p:nvPr>
        </p:nvSpPr>
        <p:spPr/>
        <p:txBody>
          <a:bodyPr/>
          <a:lstStyle/>
          <a:p>
            <a:fld id="{C4546182-1DDF-4ACE-B05D-D855179AB21D}" type="datetime1">
              <a:rPr lang="en-US" smtClean="0"/>
              <a:t>10/12/2025</a:t>
            </a:fld>
            <a:endParaRPr lang="en-US" dirty="0"/>
          </a:p>
        </p:txBody>
      </p:sp>
      <p:sp>
        <p:nvSpPr>
          <p:cNvPr id="5" name="Footer Placeholder 4">
            <a:extLst>
              <a:ext uri="{FF2B5EF4-FFF2-40B4-BE49-F238E27FC236}">
                <a16:creationId xmlns:a16="http://schemas.microsoft.com/office/drawing/2014/main" id="{B17E6B5E-6174-FD5C-41E8-FFC44C650D7E}"/>
              </a:ext>
            </a:extLst>
          </p:cNvPr>
          <p:cNvSpPr>
            <a:spLocks noGrp="1"/>
          </p:cNvSpPr>
          <p:nvPr>
            <p:ph type="ftr" sz="quarter" idx="11"/>
          </p:nvPr>
        </p:nvSpPr>
        <p:spPr/>
        <p:txBody>
          <a:bodyPr/>
          <a:lstStyle/>
          <a:p>
            <a:r>
              <a:rPr lang="en-US" dirty="0"/>
              <a:t>Sample Footer Text</a:t>
            </a:r>
          </a:p>
        </p:txBody>
      </p:sp>
      <p:sp>
        <p:nvSpPr>
          <p:cNvPr id="6" name="Slide Number Placeholder 5">
            <a:extLst>
              <a:ext uri="{FF2B5EF4-FFF2-40B4-BE49-F238E27FC236}">
                <a16:creationId xmlns:a16="http://schemas.microsoft.com/office/drawing/2014/main" id="{4BF72154-F85B-E301-DA57-E314D7315916}"/>
              </a:ext>
            </a:extLst>
          </p:cNvPr>
          <p:cNvSpPr>
            <a:spLocks noGrp="1"/>
          </p:cNvSpPr>
          <p:nvPr>
            <p:ph type="sldNum" sz="quarter" idx="12"/>
          </p:nvPr>
        </p:nvSpPr>
        <p:spPr/>
        <p:txBody>
          <a:bodyPr/>
          <a:lstStyle/>
          <a:p>
            <a:fld id="{CC057153-B650-4DEB-B370-79DDCFDCE934}" type="slidenum">
              <a:rPr lang="en-US" smtClean="0"/>
              <a:t>‹#›</a:t>
            </a:fld>
            <a:endParaRPr lang="en-US" dirty="0"/>
          </a:p>
        </p:txBody>
      </p:sp>
    </p:spTree>
    <p:extLst>
      <p:ext uri="{BB962C8B-B14F-4D97-AF65-F5344CB8AC3E}">
        <p14:creationId xmlns:p14="http://schemas.microsoft.com/office/powerpoint/2010/main" val="242257787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Content 3">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7433D9-FD02-59E2-0F81-A0B7201D2DA0}"/>
              </a:ext>
            </a:extLst>
          </p:cNvPr>
          <p:cNvSpPr>
            <a:spLocks noGrp="1"/>
          </p:cNvSpPr>
          <p:nvPr>
            <p:ph type="title"/>
          </p:nvPr>
        </p:nvSpPr>
        <p:spPr>
          <a:xfrm>
            <a:off x="1014984" y="2039112"/>
            <a:ext cx="3813048" cy="3538728"/>
          </a:xfrm>
        </p:spPr>
        <p:txBody>
          <a:bodyPr anchor="t">
            <a:normAutofit/>
          </a:bodyPr>
          <a:lstStyle>
            <a:lvl1pPr>
              <a:defRPr sz="3200"/>
            </a:lvl1pPr>
          </a:lstStyle>
          <a:p>
            <a:r>
              <a:rPr lang="en-US"/>
              <a:t>Click to edit Master title style</a:t>
            </a:r>
          </a:p>
        </p:txBody>
      </p:sp>
      <p:sp>
        <p:nvSpPr>
          <p:cNvPr id="8" name="Content Placeholder 7">
            <a:extLst>
              <a:ext uri="{FF2B5EF4-FFF2-40B4-BE49-F238E27FC236}">
                <a16:creationId xmlns:a16="http://schemas.microsoft.com/office/drawing/2014/main" id="{D42D62A0-8127-CE86-0633-0D65E1E136F7}"/>
              </a:ext>
            </a:extLst>
          </p:cNvPr>
          <p:cNvSpPr>
            <a:spLocks noGrp="1"/>
          </p:cNvSpPr>
          <p:nvPr>
            <p:ph sz="quarter" idx="13"/>
          </p:nvPr>
        </p:nvSpPr>
        <p:spPr>
          <a:xfrm>
            <a:off x="5422392" y="2039112"/>
            <a:ext cx="5047488" cy="3538728"/>
          </a:xfrm>
        </p:spPr>
        <p:txBody>
          <a:bodyPr vert="horz" lIns="91440" tIns="45720" rIns="91440" bIns="45720" rtlCol="0">
            <a:normAutofit/>
          </a:bodyPr>
          <a:lstStyle>
            <a:lvl1pPr>
              <a:defRPr lang="en-US"/>
            </a:lvl1pPr>
            <a:lvl2pPr>
              <a:defRPr lang="en-US"/>
            </a:lvl2pPr>
            <a:lvl3pPr>
              <a:defRPr lang="en-US"/>
            </a:lvl3pPr>
            <a:lvl4pPr>
              <a:defRPr lang="en-US"/>
            </a:lvl4pPr>
            <a:lvl5pPr>
              <a:defRPr lang="en-US"/>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B9485D1-E172-8F0A-A425-3097B3ABCFB4}"/>
              </a:ext>
            </a:extLst>
          </p:cNvPr>
          <p:cNvSpPr>
            <a:spLocks noGrp="1"/>
          </p:cNvSpPr>
          <p:nvPr>
            <p:ph type="dt" sz="half" idx="10"/>
          </p:nvPr>
        </p:nvSpPr>
        <p:spPr/>
        <p:txBody>
          <a:bodyPr/>
          <a:lstStyle/>
          <a:p>
            <a:fld id="{21879F24-F3CA-4AD0-8BF8-AB0BBB30EE08}" type="datetime1">
              <a:rPr lang="en-US" smtClean="0"/>
              <a:t>10/12/2025</a:t>
            </a:fld>
            <a:endParaRPr lang="en-US" dirty="0"/>
          </a:p>
        </p:txBody>
      </p:sp>
      <p:sp>
        <p:nvSpPr>
          <p:cNvPr id="5" name="Footer Placeholder 4">
            <a:extLst>
              <a:ext uri="{FF2B5EF4-FFF2-40B4-BE49-F238E27FC236}">
                <a16:creationId xmlns:a16="http://schemas.microsoft.com/office/drawing/2014/main" id="{B17E6B5E-6174-FD5C-41E8-FFC44C650D7E}"/>
              </a:ext>
            </a:extLst>
          </p:cNvPr>
          <p:cNvSpPr>
            <a:spLocks noGrp="1"/>
          </p:cNvSpPr>
          <p:nvPr>
            <p:ph type="ftr" sz="quarter" idx="11"/>
          </p:nvPr>
        </p:nvSpPr>
        <p:spPr/>
        <p:txBody>
          <a:bodyPr/>
          <a:lstStyle/>
          <a:p>
            <a:r>
              <a:rPr lang="en-US" dirty="0"/>
              <a:t>Sample Footer Text</a:t>
            </a:r>
          </a:p>
        </p:txBody>
      </p:sp>
      <p:sp>
        <p:nvSpPr>
          <p:cNvPr id="6" name="Slide Number Placeholder 5">
            <a:extLst>
              <a:ext uri="{FF2B5EF4-FFF2-40B4-BE49-F238E27FC236}">
                <a16:creationId xmlns:a16="http://schemas.microsoft.com/office/drawing/2014/main" id="{4BF72154-F85B-E301-DA57-E314D7315916}"/>
              </a:ext>
            </a:extLst>
          </p:cNvPr>
          <p:cNvSpPr>
            <a:spLocks noGrp="1"/>
          </p:cNvSpPr>
          <p:nvPr>
            <p:ph type="sldNum" sz="quarter" idx="12"/>
          </p:nvPr>
        </p:nvSpPr>
        <p:spPr/>
        <p:txBody>
          <a:bodyPr/>
          <a:lstStyle/>
          <a:p>
            <a:fld id="{CC057153-B650-4DEB-B370-79DDCFDCE934}" type="slidenum">
              <a:rPr lang="en-US" smtClean="0"/>
              <a:t>‹#›</a:t>
            </a:fld>
            <a:endParaRPr lang="en-US" dirty="0"/>
          </a:p>
        </p:txBody>
      </p:sp>
    </p:spTree>
    <p:extLst>
      <p:ext uri="{BB962C8B-B14F-4D97-AF65-F5344CB8AC3E}">
        <p14:creationId xmlns:p14="http://schemas.microsoft.com/office/powerpoint/2010/main" val="235528682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itle, Content 4">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7433D9-FD02-59E2-0F81-A0B7201D2DA0}"/>
              </a:ext>
            </a:extLst>
          </p:cNvPr>
          <p:cNvSpPr>
            <a:spLocks noGrp="1"/>
          </p:cNvSpPr>
          <p:nvPr>
            <p:ph type="title"/>
          </p:nvPr>
        </p:nvSpPr>
        <p:spPr>
          <a:xfrm>
            <a:off x="429768" y="1600200"/>
            <a:ext cx="4142232" cy="4636008"/>
          </a:xfrm>
        </p:spPr>
        <p:txBody>
          <a:bodyPr anchor="t">
            <a:normAutofit/>
          </a:bodyPr>
          <a:lstStyle>
            <a:lvl1pPr>
              <a:defRPr sz="3200"/>
            </a:lvl1pPr>
          </a:lstStyle>
          <a:p>
            <a:r>
              <a:rPr lang="en-US"/>
              <a:t>Click to edit Master title style</a:t>
            </a:r>
          </a:p>
        </p:txBody>
      </p:sp>
      <p:sp>
        <p:nvSpPr>
          <p:cNvPr id="8" name="Content Placeholder 7">
            <a:extLst>
              <a:ext uri="{FF2B5EF4-FFF2-40B4-BE49-F238E27FC236}">
                <a16:creationId xmlns:a16="http://schemas.microsoft.com/office/drawing/2014/main" id="{FFB4667A-FE47-8556-FD3A-55FDBA801D76}"/>
              </a:ext>
            </a:extLst>
          </p:cNvPr>
          <p:cNvSpPr>
            <a:spLocks noGrp="1"/>
          </p:cNvSpPr>
          <p:nvPr>
            <p:ph sz="quarter" idx="13"/>
          </p:nvPr>
        </p:nvSpPr>
        <p:spPr>
          <a:xfrm>
            <a:off x="5422392" y="1600200"/>
            <a:ext cx="5788152" cy="4636008"/>
          </a:xfrm>
        </p:spPr>
        <p:txBody>
          <a:bodyPr vert="horz" lIns="91440" tIns="45720" rIns="91440" bIns="45720" rtlCol="0">
            <a:normAutofit/>
          </a:bodyPr>
          <a:lstStyle>
            <a:lvl1pPr>
              <a:defRPr lang="en-US" dirty="0"/>
            </a:lvl1pPr>
            <a:lvl2pPr>
              <a:defRPr lang="en-US" dirty="0"/>
            </a:lvl2pPr>
            <a:lvl3pPr>
              <a:defRPr lang="en-US" dirty="0"/>
            </a:lvl3pPr>
            <a:lvl4pPr>
              <a:defRPr lang="en-US" dirty="0"/>
            </a:lvl4pPr>
            <a:lvl5pPr>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B9485D1-E172-8F0A-A425-3097B3ABCFB4}"/>
              </a:ext>
            </a:extLst>
          </p:cNvPr>
          <p:cNvSpPr>
            <a:spLocks noGrp="1"/>
          </p:cNvSpPr>
          <p:nvPr>
            <p:ph type="dt" sz="half" idx="10"/>
          </p:nvPr>
        </p:nvSpPr>
        <p:spPr/>
        <p:txBody>
          <a:bodyPr/>
          <a:lstStyle/>
          <a:p>
            <a:fld id="{74342EAA-E00A-40E8-8E99-2669E0367007}" type="datetime1">
              <a:rPr lang="en-US" smtClean="0"/>
              <a:t>10/12/2025</a:t>
            </a:fld>
            <a:endParaRPr lang="en-US" dirty="0"/>
          </a:p>
        </p:txBody>
      </p:sp>
      <p:sp>
        <p:nvSpPr>
          <p:cNvPr id="5" name="Footer Placeholder 4">
            <a:extLst>
              <a:ext uri="{FF2B5EF4-FFF2-40B4-BE49-F238E27FC236}">
                <a16:creationId xmlns:a16="http://schemas.microsoft.com/office/drawing/2014/main" id="{B17E6B5E-6174-FD5C-41E8-FFC44C650D7E}"/>
              </a:ext>
            </a:extLst>
          </p:cNvPr>
          <p:cNvSpPr>
            <a:spLocks noGrp="1"/>
          </p:cNvSpPr>
          <p:nvPr>
            <p:ph type="ftr" sz="quarter" idx="11"/>
          </p:nvPr>
        </p:nvSpPr>
        <p:spPr/>
        <p:txBody>
          <a:bodyPr/>
          <a:lstStyle/>
          <a:p>
            <a:r>
              <a:rPr lang="en-US" dirty="0"/>
              <a:t>Sample Footer Text</a:t>
            </a:r>
          </a:p>
        </p:txBody>
      </p:sp>
      <p:sp>
        <p:nvSpPr>
          <p:cNvPr id="6" name="Slide Number Placeholder 5">
            <a:extLst>
              <a:ext uri="{FF2B5EF4-FFF2-40B4-BE49-F238E27FC236}">
                <a16:creationId xmlns:a16="http://schemas.microsoft.com/office/drawing/2014/main" id="{4BF72154-F85B-E301-DA57-E314D7315916}"/>
              </a:ext>
            </a:extLst>
          </p:cNvPr>
          <p:cNvSpPr>
            <a:spLocks noGrp="1"/>
          </p:cNvSpPr>
          <p:nvPr>
            <p:ph type="sldNum" sz="quarter" idx="12"/>
          </p:nvPr>
        </p:nvSpPr>
        <p:spPr/>
        <p:txBody>
          <a:bodyPr/>
          <a:lstStyle/>
          <a:p>
            <a:fld id="{CC057153-B650-4DEB-B370-79DDCFDCE934}" type="slidenum">
              <a:rPr lang="en-US" smtClean="0"/>
              <a:t>‹#›</a:t>
            </a:fld>
            <a:endParaRPr lang="en-US" dirty="0"/>
          </a:p>
        </p:txBody>
      </p:sp>
    </p:spTree>
    <p:extLst>
      <p:ext uri="{BB962C8B-B14F-4D97-AF65-F5344CB8AC3E}">
        <p14:creationId xmlns:p14="http://schemas.microsoft.com/office/powerpoint/2010/main" val="91681502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le, Content 5">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7433D9-FD02-59E2-0F81-A0B7201D2DA0}"/>
              </a:ext>
            </a:extLst>
          </p:cNvPr>
          <p:cNvSpPr>
            <a:spLocks noGrp="1"/>
          </p:cNvSpPr>
          <p:nvPr>
            <p:ph type="title"/>
          </p:nvPr>
        </p:nvSpPr>
        <p:spPr>
          <a:xfrm>
            <a:off x="429768" y="640080"/>
            <a:ext cx="4032504" cy="3621024"/>
          </a:xfrm>
        </p:spPr>
        <p:txBody>
          <a:bodyPr anchor="t">
            <a:normAutofit/>
          </a:bodyPr>
          <a:lstStyle>
            <a:lvl1pPr>
              <a:defRPr sz="3200"/>
            </a:lvl1pPr>
          </a:lstStyle>
          <a:p>
            <a:r>
              <a:rPr lang="en-US"/>
              <a:t>Click to edit Master title style</a:t>
            </a:r>
          </a:p>
        </p:txBody>
      </p:sp>
      <p:sp>
        <p:nvSpPr>
          <p:cNvPr id="8" name="Content Placeholder 7">
            <a:extLst>
              <a:ext uri="{FF2B5EF4-FFF2-40B4-BE49-F238E27FC236}">
                <a16:creationId xmlns:a16="http://schemas.microsoft.com/office/drawing/2014/main" id="{C6F072A2-EBC7-B7EA-DA98-BAC0AA46E7A4}"/>
              </a:ext>
            </a:extLst>
          </p:cNvPr>
          <p:cNvSpPr>
            <a:spLocks noGrp="1"/>
          </p:cNvSpPr>
          <p:nvPr>
            <p:ph sz="quarter" idx="13"/>
          </p:nvPr>
        </p:nvSpPr>
        <p:spPr>
          <a:xfrm>
            <a:off x="5422392" y="640080"/>
            <a:ext cx="5971032" cy="5724144"/>
          </a:xfrm>
        </p:spPr>
        <p:txBody>
          <a:bodyPr vert="horz" lIns="91440" tIns="45720" rIns="91440" bIns="45720" rtlCol="0">
            <a:normAutofit/>
          </a:bodyPr>
          <a:lstStyle>
            <a:lvl1pPr>
              <a:defRPr lang="en-US" dirty="0"/>
            </a:lvl1pPr>
            <a:lvl2pPr>
              <a:defRPr lang="en-US" dirty="0"/>
            </a:lvl2pPr>
            <a:lvl3pPr>
              <a:defRPr lang="en-US" dirty="0"/>
            </a:lvl3pPr>
            <a:lvl4pPr>
              <a:defRPr lang="en-US" dirty="0"/>
            </a:lvl4pPr>
            <a:lvl5pPr>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B9485D1-E172-8F0A-A425-3097B3ABCFB4}"/>
              </a:ext>
            </a:extLst>
          </p:cNvPr>
          <p:cNvSpPr>
            <a:spLocks noGrp="1"/>
          </p:cNvSpPr>
          <p:nvPr>
            <p:ph type="dt" sz="half" idx="10"/>
          </p:nvPr>
        </p:nvSpPr>
        <p:spPr/>
        <p:txBody>
          <a:bodyPr/>
          <a:lstStyle/>
          <a:p>
            <a:fld id="{14035030-C135-4A24-944D-06B773D2F2E6}" type="datetime1">
              <a:rPr lang="en-US" smtClean="0"/>
              <a:t>10/12/2025</a:t>
            </a:fld>
            <a:endParaRPr lang="en-US" dirty="0"/>
          </a:p>
        </p:txBody>
      </p:sp>
      <p:sp>
        <p:nvSpPr>
          <p:cNvPr id="5" name="Footer Placeholder 4">
            <a:extLst>
              <a:ext uri="{FF2B5EF4-FFF2-40B4-BE49-F238E27FC236}">
                <a16:creationId xmlns:a16="http://schemas.microsoft.com/office/drawing/2014/main" id="{B17E6B5E-6174-FD5C-41E8-FFC44C650D7E}"/>
              </a:ext>
            </a:extLst>
          </p:cNvPr>
          <p:cNvSpPr>
            <a:spLocks noGrp="1"/>
          </p:cNvSpPr>
          <p:nvPr>
            <p:ph type="ftr" sz="quarter" idx="11"/>
          </p:nvPr>
        </p:nvSpPr>
        <p:spPr/>
        <p:txBody>
          <a:bodyPr/>
          <a:lstStyle/>
          <a:p>
            <a:r>
              <a:rPr lang="en-US" dirty="0"/>
              <a:t>Sample Footer Text</a:t>
            </a:r>
          </a:p>
        </p:txBody>
      </p:sp>
      <p:sp>
        <p:nvSpPr>
          <p:cNvPr id="6" name="Slide Number Placeholder 5">
            <a:extLst>
              <a:ext uri="{FF2B5EF4-FFF2-40B4-BE49-F238E27FC236}">
                <a16:creationId xmlns:a16="http://schemas.microsoft.com/office/drawing/2014/main" id="{4BF72154-F85B-E301-DA57-E314D7315916}"/>
              </a:ext>
            </a:extLst>
          </p:cNvPr>
          <p:cNvSpPr>
            <a:spLocks noGrp="1"/>
          </p:cNvSpPr>
          <p:nvPr>
            <p:ph type="sldNum" sz="quarter" idx="12"/>
          </p:nvPr>
        </p:nvSpPr>
        <p:spPr/>
        <p:txBody>
          <a:bodyPr/>
          <a:lstStyle/>
          <a:p>
            <a:fld id="{CC057153-B650-4DEB-B370-79DDCFDCE934}" type="slidenum">
              <a:rPr lang="en-US" smtClean="0"/>
              <a:t>‹#›</a:t>
            </a:fld>
            <a:endParaRPr lang="en-US" dirty="0"/>
          </a:p>
        </p:txBody>
      </p:sp>
    </p:spTree>
    <p:extLst>
      <p:ext uri="{BB962C8B-B14F-4D97-AF65-F5344CB8AC3E}">
        <p14:creationId xmlns:p14="http://schemas.microsoft.com/office/powerpoint/2010/main" val="107911438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itle, Content 6">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7433D9-FD02-59E2-0F81-A0B7201D2DA0}"/>
              </a:ext>
            </a:extLst>
          </p:cNvPr>
          <p:cNvSpPr>
            <a:spLocks noGrp="1"/>
          </p:cNvSpPr>
          <p:nvPr>
            <p:ph type="title"/>
          </p:nvPr>
        </p:nvSpPr>
        <p:spPr>
          <a:xfrm>
            <a:off x="429768" y="640080"/>
            <a:ext cx="3493008" cy="3621024"/>
          </a:xfrm>
        </p:spPr>
        <p:txBody>
          <a:bodyPr vert="horz" lIns="91440" tIns="45720" rIns="91440" bIns="45720" rtlCol="0" anchor="t">
            <a:normAutofit/>
          </a:bodyPr>
          <a:lstStyle>
            <a:lvl1pPr>
              <a:defRPr lang="en-US" dirty="0"/>
            </a:lvl1pPr>
          </a:lstStyle>
          <a:p>
            <a:pPr lvl="0"/>
            <a:r>
              <a:rPr lang="en-US"/>
              <a:t>Click to edit Master title style</a:t>
            </a:r>
          </a:p>
        </p:txBody>
      </p:sp>
      <p:sp>
        <p:nvSpPr>
          <p:cNvPr id="8" name="Content Placeholder 7">
            <a:extLst>
              <a:ext uri="{FF2B5EF4-FFF2-40B4-BE49-F238E27FC236}">
                <a16:creationId xmlns:a16="http://schemas.microsoft.com/office/drawing/2014/main" id="{8C71126E-AEFA-B45A-CD39-AC1315E03339}"/>
              </a:ext>
            </a:extLst>
          </p:cNvPr>
          <p:cNvSpPr>
            <a:spLocks noGrp="1"/>
          </p:cNvSpPr>
          <p:nvPr>
            <p:ph sz="quarter" idx="13"/>
          </p:nvPr>
        </p:nvSpPr>
        <p:spPr>
          <a:xfrm>
            <a:off x="4425696" y="640080"/>
            <a:ext cx="7159752" cy="57197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B9485D1-E172-8F0A-A425-3097B3ABCFB4}"/>
              </a:ext>
            </a:extLst>
          </p:cNvPr>
          <p:cNvSpPr>
            <a:spLocks noGrp="1"/>
          </p:cNvSpPr>
          <p:nvPr>
            <p:ph type="dt" sz="half" idx="10"/>
          </p:nvPr>
        </p:nvSpPr>
        <p:spPr/>
        <p:txBody>
          <a:bodyPr/>
          <a:lstStyle/>
          <a:p>
            <a:fld id="{EAA5E6FB-0D10-49C4-88DE-98215C666BA1}" type="datetime1">
              <a:rPr lang="en-US" smtClean="0"/>
              <a:t>10/12/2025</a:t>
            </a:fld>
            <a:endParaRPr lang="en-US" dirty="0"/>
          </a:p>
        </p:txBody>
      </p:sp>
      <p:sp>
        <p:nvSpPr>
          <p:cNvPr id="5" name="Footer Placeholder 4">
            <a:extLst>
              <a:ext uri="{FF2B5EF4-FFF2-40B4-BE49-F238E27FC236}">
                <a16:creationId xmlns:a16="http://schemas.microsoft.com/office/drawing/2014/main" id="{B17E6B5E-6174-FD5C-41E8-FFC44C650D7E}"/>
              </a:ext>
            </a:extLst>
          </p:cNvPr>
          <p:cNvSpPr>
            <a:spLocks noGrp="1"/>
          </p:cNvSpPr>
          <p:nvPr>
            <p:ph type="ftr" sz="quarter" idx="11"/>
          </p:nvPr>
        </p:nvSpPr>
        <p:spPr/>
        <p:txBody>
          <a:bodyPr/>
          <a:lstStyle/>
          <a:p>
            <a:r>
              <a:rPr lang="en-US" dirty="0"/>
              <a:t>Sample Footer Text</a:t>
            </a:r>
          </a:p>
        </p:txBody>
      </p:sp>
      <p:sp>
        <p:nvSpPr>
          <p:cNvPr id="6" name="Slide Number Placeholder 5">
            <a:extLst>
              <a:ext uri="{FF2B5EF4-FFF2-40B4-BE49-F238E27FC236}">
                <a16:creationId xmlns:a16="http://schemas.microsoft.com/office/drawing/2014/main" id="{4BF72154-F85B-E301-DA57-E314D7315916}"/>
              </a:ext>
            </a:extLst>
          </p:cNvPr>
          <p:cNvSpPr>
            <a:spLocks noGrp="1"/>
          </p:cNvSpPr>
          <p:nvPr>
            <p:ph type="sldNum" sz="quarter" idx="12"/>
          </p:nvPr>
        </p:nvSpPr>
        <p:spPr/>
        <p:txBody>
          <a:bodyPr/>
          <a:lstStyle/>
          <a:p>
            <a:fld id="{CC057153-B650-4DEB-B370-79DDCFDCE934}" type="slidenum">
              <a:rPr lang="en-US" smtClean="0"/>
              <a:t>‹#›</a:t>
            </a:fld>
            <a:endParaRPr lang="en-US" dirty="0"/>
          </a:p>
        </p:txBody>
      </p:sp>
    </p:spTree>
    <p:extLst>
      <p:ext uri="{BB962C8B-B14F-4D97-AF65-F5344CB8AC3E}">
        <p14:creationId xmlns:p14="http://schemas.microsoft.com/office/powerpoint/2010/main" val="407905576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Title 2">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336E9A-8E96-CD8C-7598-F87632CD81CF}"/>
              </a:ext>
            </a:extLst>
          </p:cNvPr>
          <p:cNvSpPr>
            <a:spLocks noGrp="1"/>
          </p:cNvSpPr>
          <p:nvPr>
            <p:ph type="ctrTitle"/>
          </p:nvPr>
        </p:nvSpPr>
        <p:spPr>
          <a:xfrm>
            <a:off x="1408176" y="1536192"/>
            <a:ext cx="9171432" cy="2615184"/>
          </a:xfrm>
        </p:spPr>
        <p:txBody>
          <a:bodyPr anchor="ctr">
            <a:normAutofit/>
          </a:bodyPr>
          <a:lstStyle>
            <a:lvl1pPr algn="ctr">
              <a:defRPr sz="5400">
                <a:solidFill>
                  <a:schemeClr val="tx2"/>
                </a:solidFill>
              </a:defRPr>
            </a:lvl1pPr>
          </a:lstStyle>
          <a:p>
            <a:r>
              <a:rPr lang="en-US"/>
              <a:t>Click to edit Master title style</a:t>
            </a:r>
          </a:p>
        </p:txBody>
      </p:sp>
      <p:sp>
        <p:nvSpPr>
          <p:cNvPr id="3" name="Subtitle 2">
            <a:extLst>
              <a:ext uri="{FF2B5EF4-FFF2-40B4-BE49-F238E27FC236}">
                <a16:creationId xmlns:a16="http://schemas.microsoft.com/office/drawing/2014/main" id="{2BDC76B8-60F6-62D3-9F73-E81662203017}"/>
              </a:ext>
            </a:extLst>
          </p:cNvPr>
          <p:cNvSpPr>
            <a:spLocks noGrp="1"/>
          </p:cNvSpPr>
          <p:nvPr>
            <p:ph type="subTitle" idx="1"/>
          </p:nvPr>
        </p:nvSpPr>
        <p:spPr>
          <a:xfrm>
            <a:off x="1408176" y="4427554"/>
            <a:ext cx="9171432" cy="1143000"/>
          </a:xfrm>
        </p:spPr>
        <p:txBody>
          <a:bodyPr anchor="t">
            <a:normAutofit/>
          </a:bodyPr>
          <a:lstStyle>
            <a:lvl1pPr marL="0" indent="0" algn="ctr">
              <a:buNone/>
              <a:defRPr sz="18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EAE2DAFA-435E-AAF9-8B67-495E5AFDCD91}"/>
              </a:ext>
            </a:extLst>
          </p:cNvPr>
          <p:cNvSpPr>
            <a:spLocks noGrp="1"/>
          </p:cNvSpPr>
          <p:nvPr>
            <p:ph type="dt" sz="half" idx="10"/>
          </p:nvPr>
        </p:nvSpPr>
        <p:spPr/>
        <p:txBody>
          <a:bodyPr/>
          <a:lstStyle>
            <a:lvl1pPr>
              <a:defRPr>
                <a:solidFill>
                  <a:schemeClr val="tx2"/>
                </a:solidFill>
              </a:defRPr>
            </a:lvl1pPr>
          </a:lstStyle>
          <a:p>
            <a:fld id="{20D1C923-C708-4EAA-A92A-FF81A8F7DA0D}" type="datetime1">
              <a:rPr lang="en-US" smtClean="0"/>
              <a:t>10/12/2025</a:t>
            </a:fld>
            <a:endParaRPr lang="en-US" dirty="0"/>
          </a:p>
        </p:txBody>
      </p:sp>
      <p:sp>
        <p:nvSpPr>
          <p:cNvPr id="5" name="Footer Placeholder 4">
            <a:extLst>
              <a:ext uri="{FF2B5EF4-FFF2-40B4-BE49-F238E27FC236}">
                <a16:creationId xmlns:a16="http://schemas.microsoft.com/office/drawing/2014/main" id="{5B407A58-3351-E479-1A0C-2FF49FA42707}"/>
              </a:ext>
            </a:extLst>
          </p:cNvPr>
          <p:cNvSpPr>
            <a:spLocks noGrp="1"/>
          </p:cNvSpPr>
          <p:nvPr>
            <p:ph type="ftr" sz="quarter" idx="11"/>
          </p:nvPr>
        </p:nvSpPr>
        <p:spPr/>
        <p:txBody>
          <a:bodyPr/>
          <a:lstStyle>
            <a:lvl1pPr>
              <a:defRPr>
                <a:solidFill>
                  <a:schemeClr val="tx2"/>
                </a:solidFill>
              </a:defRPr>
            </a:lvl1pPr>
          </a:lstStyle>
          <a:p>
            <a:r>
              <a:rPr lang="en-US" dirty="0"/>
              <a:t>Sample Footer Text</a:t>
            </a:r>
          </a:p>
        </p:txBody>
      </p:sp>
      <p:sp>
        <p:nvSpPr>
          <p:cNvPr id="6" name="Slide Number Placeholder 5">
            <a:extLst>
              <a:ext uri="{FF2B5EF4-FFF2-40B4-BE49-F238E27FC236}">
                <a16:creationId xmlns:a16="http://schemas.microsoft.com/office/drawing/2014/main" id="{81789E10-2433-2ECB-9C92-571B583A4CF1}"/>
              </a:ext>
            </a:extLst>
          </p:cNvPr>
          <p:cNvSpPr>
            <a:spLocks noGrp="1"/>
          </p:cNvSpPr>
          <p:nvPr>
            <p:ph type="sldNum" sz="quarter" idx="12"/>
          </p:nvPr>
        </p:nvSpPr>
        <p:spPr/>
        <p:txBody>
          <a:bodyPr/>
          <a:lstStyle>
            <a:lvl1pPr>
              <a:defRPr>
                <a:solidFill>
                  <a:schemeClr val="tx2"/>
                </a:solidFill>
              </a:defRPr>
            </a:lvl1pPr>
          </a:lstStyle>
          <a:p>
            <a:fld id="{CC057153-B650-4DEB-B370-79DDCFDCE934}" type="slidenum">
              <a:rPr lang="en-US" smtClean="0"/>
              <a:pPr/>
              <a:t>‹#›</a:t>
            </a:fld>
            <a:endParaRPr lang="en-US" dirty="0"/>
          </a:p>
        </p:txBody>
      </p:sp>
    </p:spTree>
    <p:extLst>
      <p:ext uri="{BB962C8B-B14F-4D97-AF65-F5344CB8AC3E}">
        <p14:creationId xmlns:p14="http://schemas.microsoft.com/office/powerpoint/2010/main" val="2809305735"/>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5" orient="horz" pos="2160">
          <p15:clr>
            <a:srgbClr val="FBAE40"/>
          </p15:clr>
        </p15:guide>
        <p15:guide id="6" pos="3840">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itle, Content Photo 1">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F3BB49-A328-F121-7F27-DEB7C3CC2B0F}"/>
              </a:ext>
            </a:extLst>
          </p:cNvPr>
          <p:cNvSpPr>
            <a:spLocks noGrp="1"/>
          </p:cNvSpPr>
          <p:nvPr>
            <p:ph type="title"/>
          </p:nvPr>
        </p:nvSpPr>
        <p:spPr>
          <a:xfrm>
            <a:off x="5550408" y="548640"/>
            <a:ext cx="6035040" cy="1143000"/>
          </a:xfrm>
        </p:spPr>
        <p:txBody>
          <a:bodyPr anchor="b"/>
          <a:lstStyle/>
          <a:p>
            <a:r>
              <a:rPr lang="en-US"/>
              <a:t>Click to edit Master title style</a:t>
            </a:r>
          </a:p>
        </p:txBody>
      </p:sp>
      <p:sp>
        <p:nvSpPr>
          <p:cNvPr id="4" name="Picture Placeholder 3">
            <a:extLst>
              <a:ext uri="{FF2B5EF4-FFF2-40B4-BE49-F238E27FC236}">
                <a16:creationId xmlns:a16="http://schemas.microsoft.com/office/drawing/2014/main" id="{EF226A48-373B-47E6-1E90-9892366CC9F0}"/>
              </a:ext>
            </a:extLst>
          </p:cNvPr>
          <p:cNvSpPr>
            <a:spLocks noGrp="1"/>
          </p:cNvSpPr>
          <p:nvPr>
            <p:ph type="pic" sz="quarter" idx="13"/>
          </p:nvPr>
        </p:nvSpPr>
        <p:spPr>
          <a:xfrm>
            <a:off x="342900" y="342900"/>
            <a:ext cx="4501152" cy="6172200"/>
          </a:xfrm>
          <a:custGeom>
            <a:avLst/>
            <a:gdLst>
              <a:gd name="connsiteX0" fmla="*/ 332635 w 4501152"/>
              <a:gd name="connsiteY0" fmla="*/ 0 h 6172200"/>
              <a:gd name="connsiteX1" fmla="*/ 4168517 w 4501152"/>
              <a:gd name="connsiteY1" fmla="*/ 0 h 6172200"/>
              <a:gd name="connsiteX2" fmla="*/ 4501152 w 4501152"/>
              <a:gd name="connsiteY2" fmla="*/ 331423 h 6172200"/>
              <a:gd name="connsiteX3" fmla="*/ 4501152 w 4501152"/>
              <a:gd name="connsiteY3" fmla="*/ 5840778 h 6172200"/>
              <a:gd name="connsiteX4" fmla="*/ 4168517 w 4501152"/>
              <a:gd name="connsiteY4" fmla="*/ 6172200 h 6172200"/>
              <a:gd name="connsiteX5" fmla="*/ 332635 w 4501152"/>
              <a:gd name="connsiteY5" fmla="*/ 6172200 h 6172200"/>
              <a:gd name="connsiteX6" fmla="*/ 0 w 4501152"/>
              <a:gd name="connsiteY6" fmla="*/ 5840778 h 6172200"/>
              <a:gd name="connsiteX7" fmla="*/ 0 w 4501152"/>
              <a:gd name="connsiteY7" fmla="*/ 331423 h 6172200"/>
              <a:gd name="connsiteX8" fmla="*/ 332635 w 4501152"/>
              <a:gd name="connsiteY8" fmla="*/ 0 h 6172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501152" h="6172200">
                <a:moveTo>
                  <a:pt x="332635" y="0"/>
                </a:moveTo>
                <a:lnTo>
                  <a:pt x="4168517" y="0"/>
                </a:lnTo>
                <a:cubicBezTo>
                  <a:pt x="4352226" y="0"/>
                  <a:pt x="4501152" y="148383"/>
                  <a:pt x="4501152" y="331423"/>
                </a:cubicBezTo>
                <a:lnTo>
                  <a:pt x="4501152" y="5840778"/>
                </a:lnTo>
                <a:cubicBezTo>
                  <a:pt x="4501152" y="6023817"/>
                  <a:pt x="4352226" y="6172200"/>
                  <a:pt x="4168517" y="6172200"/>
                </a:cubicBezTo>
                <a:lnTo>
                  <a:pt x="332635" y="6172200"/>
                </a:lnTo>
                <a:cubicBezTo>
                  <a:pt x="148926" y="6172200"/>
                  <a:pt x="0" y="6023817"/>
                  <a:pt x="0" y="5840778"/>
                </a:cubicBezTo>
                <a:lnTo>
                  <a:pt x="0" y="331423"/>
                </a:lnTo>
                <a:cubicBezTo>
                  <a:pt x="0" y="148383"/>
                  <a:pt x="148926" y="0"/>
                  <a:pt x="332635" y="0"/>
                </a:cubicBezTo>
                <a:close/>
              </a:path>
            </a:pathLst>
          </a:custGeom>
          <a:blipFill>
            <a:blip r:embed="rId2"/>
            <a:stretch>
              <a:fillRect/>
            </a:stretch>
          </a:blipFill>
        </p:spPr>
        <p:txBody>
          <a:bodyPr wrap="square">
            <a:noAutofit/>
          </a:bodyPr>
          <a:lstStyle/>
          <a:p>
            <a:endParaRPr lang="en-US" dirty="0"/>
          </a:p>
        </p:txBody>
      </p:sp>
      <p:sp>
        <p:nvSpPr>
          <p:cNvPr id="8" name="Content Placeholder 7">
            <a:extLst>
              <a:ext uri="{FF2B5EF4-FFF2-40B4-BE49-F238E27FC236}">
                <a16:creationId xmlns:a16="http://schemas.microsoft.com/office/drawing/2014/main" id="{818B74D6-CD72-B859-C229-60DB988B25E3}"/>
              </a:ext>
            </a:extLst>
          </p:cNvPr>
          <p:cNvSpPr>
            <a:spLocks noGrp="1"/>
          </p:cNvSpPr>
          <p:nvPr>
            <p:ph sz="quarter" idx="14"/>
          </p:nvPr>
        </p:nvSpPr>
        <p:spPr>
          <a:xfrm>
            <a:off x="5550408" y="1828800"/>
            <a:ext cx="6035040" cy="448970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897D0B7E-1A60-DA52-6965-92412B1C2F9F}"/>
              </a:ext>
            </a:extLst>
          </p:cNvPr>
          <p:cNvSpPr>
            <a:spLocks noGrp="1"/>
          </p:cNvSpPr>
          <p:nvPr>
            <p:ph type="dt" sz="half" idx="10"/>
          </p:nvPr>
        </p:nvSpPr>
        <p:spPr/>
        <p:txBody>
          <a:bodyPr/>
          <a:lstStyle>
            <a:lvl1pPr>
              <a:defRPr>
                <a:solidFill>
                  <a:schemeClr val="tx1"/>
                </a:solidFill>
                <a:effectLst/>
              </a:defRPr>
            </a:lvl1pPr>
          </a:lstStyle>
          <a:p>
            <a:fld id="{4242880F-92D7-4796-B72D-6CF83054BAF5}" type="datetime1">
              <a:rPr lang="en-US" smtClean="0"/>
              <a:t>10/12/2025</a:t>
            </a:fld>
            <a:endParaRPr lang="en-US" dirty="0"/>
          </a:p>
        </p:txBody>
      </p:sp>
      <p:sp>
        <p:nvSpPr>
          <p:cNvPr id="6" name="Footer Placeholder 5">
            <a:extLst>
              <a:ext uri="{FF2B5EF4-FFF2-40B4-BE49-F238E27FC236}">
                <a16:creationId xmlns:a16="http://schemas.microsoft.com/office/drawing/2014/main" id="{C2BDD5A2-CE3E-3215-6DAA-F75C0D1229DA}"/>
              </a:ext>
            </a:extLst>
          </p:cNvPr>
          <p:cNvSpPr>
            <a:spLocks noGrp="1"/>
          </p:cNvSpPr>
          <p:nvPr>
            <p:ph type="ftr" sz="quarter" idx="11"/>
          </p:nvPr>
        </p:nvSpPr>
        <p:spPr/>
        <p:txBody>
          <a:bodyPr/>
          <a:lstStyle/>
          <a:p>
            <a:r>
              <a:rPr lang="en-US" dirty="0"/>
              <a:t>Sample Footer Text</a:t>
            </a:r>
          </a:p>
        </p:txBody>
      </p:sp>
      <p:sp>
        <p:nvSpPr>
          <p:cNvPr id="7" name="Slide Number Placeholder 6">
            <a:extLst>
              <a:ext uri="{FF2B5EF4-FFF2-40B4-BE49-F238E27FC236}">
                <a16:creationId xmlns:a16="http://schemas.microsoft.com/office/drawing/2014/main" id="{B1B822F1-284A-1786-FAF2-72129E2FE64D}"/>
              </a:ext>
            </a:extLst>
          </p:cNvPr>
          <p:cNvSpPr>
            <a:spLocks noGrp="1"/>
          </p:cNvSpPr>
          <p:nvPr>
            <p:ph type="sldNum" sz="quarter" idx="12"/>
          </p:nvPr>
        </p:nvSpPr>
        <p:spPr/>
        <p:txBody>
          <a:bodyPr/>
          <a:lstStyle/>
          <a:p>
            <a:fld id="{CC057153-B650-4DEB-B370-79DDCFDCE934}" type="slidenum">
              <a:rPr lang="en-US" smtClean="0"/>
              <a:t>‹#›</a:t>
            </a:fld>
            <a:endParaRPr lang="en-US" dirty="0"/>
          </a:p>
        </p:txBody>
      </p:sp>
    </p:spTree>
    <p:extLst>
      <p:ext uri="{BB962C8B-B14F-4D97-AF65-F5344CB8AC3E}">
        <p14:creationId xmlns:p14="http://schemas.microsoft.com/office/powerpoint/2010/main" val="281540696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itle, Content Photo 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F3BB49-A328-F121-7F27-DEB7C3CC2B0F}"/>
              </a:ext>
            </a:extLst>
          </p:cNvPr>
          <p:cNvSpPr>
            <a:spLocks noGrp="1"/>
          </p:cNvSpPr>
          <p:nvPr>
            <p:ph type="title"/>
          </p:nvPr>
        </p:nvSpPr>
        <p:spPr>
          <a:xfrm>
            <a:off x="429768" y="548640"/>
            <a:ext cx="6135624" cy="1143000"/>
          </a:xfrm>
        </p:spPr>
        <p:txBody>
          <a:bodyPr anchor="b"/>
          <a:lstStyle/>
          <a:p>
            <a:r>
              <a:rPr lang="en-US"/>
              <a:t>Click to edit Master title style</a:t>
            </a:r>
          </a:p>
        </p:txBody>
      </p:sp>
      <p:sp>
        <p:nvSpPr>
          <p:cNvPr id="8" name="Content Placeholder 7">
            <a:extLst>
              <a:ext uri="{FF2B5EF4-FFF2-40B4-BE49-F238E27FC236}">
                <a16:creationId xmlns:a16="http://schemas.microsoft.com/office/drawing/2014/main" id="{07755DB3-9272-8E5E-039F-AC14A2C07898}"/>
              </a:ext>
            </a:extLst>
          </p:cNvPr>
          <p:cNvSpPr>
            <a:spLocks noGrp="1"/>
          </p:cNvSpPr>
          <p:nvPr>
            <p:ph sz="quarter" idx="14"/>
          </p:nvPr>
        </p:nvSpPr>
        <p:spPr>
          <a:xfrm>
            <a:off x="429768" y="1828800"/>
            <a:ext cx="6135624" cy="4489704"/>
          </a:xfrm>
        </p:spPr>
        <p:txBody>
          <a:bodyPr/>
          <a:lstStyle>
            <a:lvl1pPr marL="0" indent="0">
              <a:buNone/>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a:extLst>
              <a:ext uri="{FF2B5EF4-FFF2-40B4-BE49-F238E27FC236}">
                <a16:creationId xmlns:a16="http://schemas.microsoft.com/office/drawing/2014/main" id="{897D0B7E-1A60-DA52-6965-92412B1C2F9F}"/>
              </a:ext>
            </a:extLst>
          </p:cNvPr>
          <p:cNvSpPr>
            <a:spLocks noGrp="1"/>
          </p:cNvSpPr>
          <p:nvPr>
            <p:ph type="dt" sz="half" idx="10"/>
          </p:nvPr>
        </p:nvSpPr>
        <p:spPr/>
        <p:txBody>
          <a:bodyPr/>
          <a:lstStyle/>
          <a:p>
            <a:fld id="{87523749-65BA-43BD-B2BF-FF5A4C96AE14}" type="datetime1">
              <a:rPr lang="en-US" smtClean="0"/>
              <a:t>10/12/2025</a:t>
            </a:fld>
            <a:endParaRPr lang="en-US" dirty="0"/>
          </a:p>
        </p:txBody>
      </p:sp>
      <p:sp>
        <p:nvSpPr>
          <p:cNvPr id="4" name="Picture Placeholder 3">
            <a:extLst>
              <a:ext uri="{FF2B5EF4-FFF2-40B4-BE49-F238E27FC236}">
                <a16:creationId xmlns:a16="http://schemas.microsoft.com/office/drawing/2014/main" id="{7F11DC52-D1FD-A255-1A04-7A15A9DE3C8F}"/>
              </a:ext>
            </a:extLst>
          </p:cNvPr>
          <p:cNvSpPr>
            <a:spLocks noGrp="1"/>
          </p:cNvSpPr>
          <p:nvPr>
            <p:ph type="pic" sz="quarter" idx="13"/>
          </p:nvPr>
        </p:nvSpPr>
        <p:spPr>
          <a:xfrm>
            <a:off x="7353304" y="352327"/>
            <a:ext cx="4495799" cy="6172200"/>
          </a:xfrm>
          <a:custGeom>
            <a:avLst/>
            <a:gdLst>
              <a:gd name="connsiteX0" fmla="*/ 293171 w 4495799"/>
              <a:gd name="connsiteY0" fmla="*/ 0 h 6172200"/>
              <a:gd name="connsiteX1" fmla="*/ 4202628 w 4495799"/>
              <a:gd name="connsiteY1" fmla="*/ 0 h 6172200"/>
              <a:gd name="connsiteX2" fmla="*/ 4495799 w 4495799"/>
              <a:gd name="connsiteY2" fmla="*/ 293171 h 6172200"/>
              <a:gd name="connsiteX3" fmla="*/ 4495799 w 4495799"/>
              <a:gd name="connsiteY3" fmla="*/ 5879029 h 6172200"/>
              <a:gd name="connsiteX4" fmla="*/ 4202628 w 4495799"/>
              <a:gd name="connsiteY4" fmla="*/ 6172200 h 6172200"/>
              <a:gd name="connsiteX5" fmla="*/ 293171 w 4495799"/>
              <a:gd name="connsiteY5" fmla="*/ 6172200 h 6172200"/>
              <a:gd name="connsiteX6" fmla="*/ 0 w 4495799"/>
              <a:gd name="connsiteY6" fmla="*/ 5879029 h 6172200"/>
              <a:gd name="connsiteX7" fmla="*/ 0 w 4495799"/>
              <a:gd name="connsiteY7" fmla="*/ 293171 h 6172200"/>
              <a:gd name="connsiteX8" fmla="*/ 293171 w 4495799"/>
              <a:gd name="connsiteY8" fmla="*/ 0 h 6172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495799" h="6172200">
                <a:moveTo>
                  <a:pt x="293171" y="0"/>
                </a:moveTo>
                <a:lnTo>
                  <a:pt x="4202628" y="0"/>
                </a:lnTo>
                <a:cubicBezTo>
                  <a:pt x="4364542" y="0"/>
                  <a:pt x="4495799" y="131257"/>
                  <a:pt x="4495799" y="293171"/>
                </a:cubicBezTo>
                <a:lnTo>
                  <a:pt x="4495799" y="5879029"/>
                </a:lnTo>
                <a:cubicBezTo>
                  <a:pt x="4495799" y="6040943"/>
                  <a:pt x="4364542" y="6172200"/>
                  <a:pt x="4202628" y="6172200"/>
                </a:cubicBezTo>
                <a:lnTo>
                  <a:pt x="293171" y="6172200"/>
                </a:lnTo>
                <a:cubicBezTo>
                  <a:pt x="131257" y="6172200"/>
                  <a:pt x="0" y="6040943"/>
                  <a:pt x="0" y="5879029"/>
                </a:cubicBezTo>
                <a:lnTo>
                  <a:pt x="0" y="293171"/>
                </a:lnTo>
                <a:cubicBezTo>
                  <a:pt x="0" y="131257"/>
                  <a:pt x="131257" y="0"/>
                  <a:pt x="293171" y="0"/>
                </a:cubicBezTo>
                <a:close/>
              </a:path>
            </a:pathLst>
          </a:custGeom>
          <a:blipFill>
            <a:blip r:embed="rId2"/>
            <a:stretch>
              <a:fillRect/>
            </a:stretch>
          </a:blipFill>
        </p:spPr>
        <p:txBody>
          <a:bodyPr wrap="square">
            <a:noAutofit/>
          </a:bodyPr>
          <a:lstStyle/>
          <a:p>
            <a:endParaRPr lang="en-US" dirty="0"/>
          </a:p>
        </p:txBody>
      </p:sp>
      <p:sp>
        <p:nvSpPr>
          <p:cNvPr id="6" name="Footer Placeholder 5">
            <a:extLst>
              <a:ext uri="{FF2B5EF4-FFF2-40B4-BE49-F238E27FC236}">
                <a16:creationId xmlns:a16="http://schemas.microsoft.com/office/drawing/2014/main" id="{C2BDD5A2-CE3E-3215-6DAA-F75C0D1229DA}"/>
              </a:ext>
            </a:extLst>
          </p:cNvPr>
          <p:cNvSpPr>
            <a:spLocks noGrp="1"/>
          </p:cNvSpPr>
          <p:nvPr>
            <p:ph type="ftr" sz="quarter" idx="11"/>
          </p:nvPr>
        </p:nvSpPr>
        <p:spPr/>
        <p:txBody>
          <a:bodyPr/>
          <a:lstStyle>
            <a:lvl1pPr>
              <a:defRPr>
                <a:solidFill>
                  <a:schemeClr val="tx1"/>
                </a:solidFill>
                <a:effectLst/>
              </a:defRPr>
            </a:lvl1pPr>
          </a:lstStyle>
          <a:p>
            <a:r>
              <a:rPr lang="en-US" dirty="0"/>
              <a:t>Sample Footer Text</a:t>
            </a:r>
          </a:p>
        </p:txBody>
      </p:sp>
      <p:sp>
        <p:nvSpPr>
          <p:cNvPr id="7" name="Slide Number Placeholder 6">
            <a:extLst>
              <a:ext uri="{FF2B5EF4-FFF2-40B4-BE49-F238E27FC236}">
                <a16:creationId xmlns:a16="http://schemas.microsoft.com/office/drawing/2014/main" id="{B1B822F1-284A-1786-FAF2-72129E2FE64D}"/>
              </a:ext>
            </a:extLst>
          </p:cNvPr>
          <p:cNvSpPr>
            <a:spLocks noGrp="1"/>
          </p:cNvSpPr>
          <p:nvPr>
            <p:ph type="sldNum" sz="quarter" idx="12"/>
          </p:nvPr>
        </p:nvSpPr>
        <p:spPr/>
        <p:txBody>
          <a:bodyPr/>
          <a:lstStyle>
            <a:lvl1pPr>
              <a:defRPr>
                <a:solidFill>
                  <a:schemeClr val="tx1"/>
                </a:solidFill>
                <a:effectLst/>
              </a:defRPr>
            </a:lvl1pPr>
          </a:lstStyle>
          <a:p>
            <a:fld id="{CC057153-B650-4DEB-B370-79DDCFDCE934}" type="slidenum">
              <a:rPr lang="en-US" smtClean="0"/>
              <a:pPr/>
              <a:t>‹#›</a:t>
            </a:fld>
            <a:endParaRPr lang="en-US" dirty="0"/>
          </a:p>
        </p:txBody>
      </p:sp>
    </p:spTree>
    <p:extLst>
      <p:ext uri="{BB962C8B-B14F-4D97-AF65-F5344CB8AC3E}">
        <p14:creationId xmlns:p14="http://schemas.microsoft.com/office/powerpoint/2010/main" val="342901703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Title, Content Photo 3">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F3BB49-A328-F121-7F27-DEB7C3CC2B0F}"/>
              </a:ext>
            </a:extLst>
          </p:cNvPr>
          <p:cNvSpPr>
            <a:spLocks noGrp="1"/>
          </p:cNvSpPr>
          <p:nvPr>
            <p:ph type="title"/>
          </p:nvPr>
        </p:nvSpPr>
        <p:spPr>
          <a:xfrm>
            <a:off x="4820076" y="320040"/>
            <a:ext cx="6766560" cy="932688"/>
          </a:xfrm>
        </p:spPr>
        <p:txBody>
          <a:bodyPr anchor="b"/>
          <a:lstStyle/>
          <a:p>
            <a:r>
              <a:rPr lang="en-US"/>
              <a:t>Click to edit Master title style</a:t>
            </a:r>
          </a:p>
        </p:txBody>
      </p:sp>
      <p:sp>
        <p:nvSpPr>
          <p:cNvPr id="4" name="Picture Placeholder 3">
            <a:extLst>
              <a:ext uri="{FF2B5EF4-FFF2-40B4-BE49-F238E27FC236}">
                <a16:creationId xmlns:a16="http://schemas.microsoft.com/office/drawing/2014/main" id="{9539F8C7-DD74-7177-C2DA-02533B6576FD}"/>
              </a:ext>
            </a:extLst>
          </p:cNvPr>
          <p:cNvSpPr>
            <a:spLocks noGrp="1"/>
          </p:cNvSpPr>
          <p:nvPr>
            <p:ph type="pic" sz="quarter" idx="13"/>
          </p:nvPr>
        </p:nvSpPr>
        <p:spPr>
          <a:xfrm>
            <a:off x="339373" y="344424"/>
            <a:ext cx="3808553" cy="6172200"/>
          </a:xfrm>
          <a:custGeom>
            <a:avLst/>
            <a:gdLst>
              <a:gd name="connsiteX0" fmla="*/ 292116 w 3808553"/>
              <a:gd name="connsiteY0" fmla="*/ 0 h 6172200"/>
              <a:gd name="connsiteX1" fmla="*/ 3516437 w 3808553"/>
              <a:gd name="connsiteY1" fmla="*/ 0 h 6172200"/>
              <a:gd name="connsiteX2" fmla="*/ 3808553 w 3808553"/>
              <a:gd name="connsiteY2" fmla="*/ 292116 h 6172200"/>
              <a:gd name="connsiteX3" fmla="*/ 3808553 w 3808553"/>
              <a:gd name="connsiteY3" fmla="*/ 5880084 h 6172200"/>
              <a:gd name="connsiteX4" fmla="*/ 3516437 w 3808553"/>
              <a:gd name="connsiteY4" fmla="*/ 6172200 h 6172200"/>
              <a:gd name="connsiteX5" fmla="*/ 292116 w 3808553"/>
              <a:gd name="connsiteY5" fmla="*/ 6172200 h 6172200"/>
              <a:gd name="connsiteX6" fmla="*/ 0 w 3808553"/>
              <a:gd name="connsiteY6" fmla="*/ 5880084 h 6172200"/>
              <a:gd name="connsiteX7" fmla="*/ 0 w 3808553"/>
              <a:gd name="connsiteY7" fmla="*/ 292116 h 6172200"/>
              <a:gd name="connsiteX8" fmla="*/ 292116 w 3808553"/>
              <a:gd name="connsiteY8" fmla="*/ 0 h 6172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08553" h="6172200">
                <a:moveTo>
                  <a:pt x="292116" y="0"/>
                </a:moveTo>
                <a:lnTo>
                  <a:pt x="3516437" y="0"/>
                </a:lnTo>
                <a:cubicBezTo>
                  <a:pt x="3677768" y="0"/>
                  <a:pt x="3808553" y="130785"/>
                  <a:pt x="3808553" y="292116"/>
                </a:cubicBezTo>
                <a:lnTo>
                  <a:pt x="3808553" y="5880084"/>
                </a:lnTo>
                <a:cubicBezTo>
                  <a:pt x="3808553" y="6041415"/>
                  <a:pt x="3677768" y="6172200"/>
                  <a:pt x="3516437" y="6172200"/>
                </a:cubicBezTo>
                <a:lnTo>
                  <a:pt x="292116" y="6172200"/>
                </a:lnTo>
                <a:cubicBezTo>
                  <a:pt x="130785" y="6172200"/>
                  <a:pt x="0" y="6041415"/>
                  <a:pt x="0" y="5880084"/>
                </a:cubicBezTo>
                <a:lnTo>
                  <a:pt x="0" y="292116"/>
                </a:lnTo>
                <a:cubicBezTo>
                  <a:pt x="0" y="130785"/>
                  <a:pt x="130785" y="0"/>
                  <a:pt x="292116" y="0"/>
                </a:cubicBezTo>
                <a:close/>
              </a:path>
            </a:pathLst>
          </a:custGeom>
          <a:blipFill>
            <a:blip r:embed="rId2"/>
            <a:stretch>
              <a:fillRect/>
            </a:stretch>
          </a:blipFill>
        </p:spPr>
        <p:txBody>
          <a:bodyPr wrap="square">
            <a:noAutofit/>
          </a:bodyPr>
          <a:lstStyle/>
          <a:p>
            <a:endParaRPr lang="en-US" dirty="0"/>
          </a:p>
        </p:txBody>
      </p:sp>
      <p:sp>
        <p:nvSpPr>
          <p:cNvPr id="8" name="Content Placeholder 7">
            <a:extLst>
              <a:ext uri="{FF2B5EF4-FFF2-40B4-BE49-F238E27FC236}">
                <a16:creationId xmlns:a16="http://schemas.microsoft.com/office/drawing/2014/main" id="{818B74D6-CD72-B859-C229-60DB988B25E3}"/>
              </a:ext>
            </a:extLst>
          </p:cNvPr>
          <p:cNvSpPr>
            <a:spLocks noGrp="1"/>
          </p:cNvSpPr>
          <p:nvPr>
            <p:ph sz="quarter" idx="14"/>
          </p:nvPr>
        </p:nvSpPr>
        <p:spPr>
          <a:xfrm>
            <a:off x="4820076" y="1380744"/>
            <a:ext cx="6766560" cy="498348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897D0B7E-1A60-DA52-6965-92412B1C2F9F}"/>
              </a:ext>
            </a:extLst>
          </p:cNvPr>
          <p:cNvSpPr>
            <a:spLocks noGrp="1"/>
          </p:cNvSpPr>
          <p:nvPr>
            <p:ph type="dt" sz="half" idx="10"/>
          </p:nvPr>
        </p:nvSpPr>
        <p:spPr/>
        <p:txBody>
          <a:bodyPr/>
          <a:lstStyle>
            <a:lvl1pPr>
              <a:defRPr>
                <a:solidFill>
                  <a:schemeClr val="tx1"/>
                </a:solidFill>
                <a:effectLst/>
              </a:defRPr>
            </a:lvl1pPr>
          </a:lstStyle>
          <a:p>
            <a:fld id="{D561C12A-E1D5-4BE9-85D9-F221F70F4931}" type="datetime1">
              <a:rPr lang="en-US" smtClean="0"/>
              <a:t>10/12/2025</a:t>
            </a:fld>
            <a:endParaRPr lang="en-US" dirty="0"/>
          </a:p>
        </p:txBody>
      </p:sp>
      <p:sp>
        <p:nvSpPr>
          <p:cNvPr id="6" name="Footer Placeholder 5">
            <a:extLst>
              <a:ext uri="{FF2B5EF4-FFF2-40B4-BE49-F238E27FC236}">
                <a16:creationId xmlns:a16="http://schemas.microsoft.com/office/drawing/2014/main" id="{C2BDD5A2-CE3E-3215-6DAA-F75C0D1229DA}"/>
              </a:ext>
            </a:extLst>
          </p:cNvPr>
          <p:cNvSpPr>
            <a:spLocks noGrp="1"/>
          </p:cNvSpPr>
          <p:nvPr>
            <p:ph type="ftr" sz="quarter" idx="11"/>
          </p:nvPr>
        </p:nvSpPr>
        <p:spPr/>
        <p:txBody>
          <a:bodyPr/>
          <a:lstStyle/>
          <a:p>
            <a:r>
              <a:rPr lang="en-US" dirty="0"/>
              <a:t>Sample Footer Text</a:t>
            </a:r>
          </a:p>
        </p:txBody>
      </p:sp>
      <p:sp>
        <p:nvSpPr>
          <p:cNvPr id="7" name="Slide Number Placeholder 6">
            <a:extLst>
              <a:ext uri="{FF2B5EF4-FFF2-40B4-BE49-F238E27FC236}">
                <a16:creationId xmlns:a16="http://schemas.microsoft.com/office/drawing/2014/main" id="{B1B822F1-284A-1786-FAF2-72129E2FE64D}"/>
              </a:ext>
            </a:extLst>
          </p:cNvPr>
          <p:cNvSpPr>
            <a:spLocks noGrp="1"/>
          </p:cNvSpPr>
          <p:nvPr>
            <p:ph type="sldNum" sz="quarter" idx="12"/>
          </p:nvPr>
        </p:nvSpPr>
        <p:spPr/>
        <p:txBody>
          <a:bodyPr/>
          <a:lstStyle/>
          <a:p>
            <a:fld id="{CC057153-B650-4DEB-B370-79DDCFDCE934}" type="slidenum">
              <a:rPr lang="en-US" smtClean="0"/>
              <a:t>‹#›</a:t>
            </a:fld>
            <a:endParaRPr lang="en-US" dirty="0"/>
          </a:p>
        </p:txBody>
      </p:sp>
    </p:spTree>
    <p:extLst>
      <p:ext uri="{BB962C8B-B14F-4D97-AF65-F5344CB8AC3E}">
        <p14:creationId xmlns:p14="http://schemas.microsoft.com/office/powerpoint/2010/main" val="2640277371"/>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itle, Content Photo 4">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F3BB49-A328-F121-7F27-DEB7C3CC2B0F}"/>
              </a:ext>
            </a:extLst>
          </p:cNvPr>
          <p:cNvSpPr>
            <a:spLocks noGrp="1"/>
          </p:cNvSpPr>
          <p:nvPr>
            <p:ph type="title"/>
          </p:nvPr>
        </p:nvSpPr>
        <p:spPr>
          <a:xfrm>
            <a:off x="429768" y="320040"/>
            <a:ext cx="6858000" cy="932688"/>
          </a:xfrm>
        </p:spPr>
        <p:txBody>
          <a:bodyPr anchor="b"/>
          <a:lstStyle/>
          <a:p>
            <a:r>
              <a:rPr lang="en-US"/>
              <a:t>Click to edit Master title style</a:t>
            </a:r>
          </a:p>
        </p:txBody>
      </p:sp>
      <p:sp>
        <p:nvSpPr>
          <p:cNvPr id="8" name="Content Placeholder 7">
            <a:extLst>
              <a:ext uri="{FF2B5EF4-FFF2-40B4-BE49-F238E27FC236}">
                <a16:creationId xmlns:a16="http://schemas.microsoft.com/office/drawing/2014/main" id="{07755DB3-9272-8E5E-039F-AC14A2C07898}"/>
              </a:ext>
            </a:extLst>
          </p:cNvPr>
          <p:cNvSpPr>
            <a:spLocks noGrp="1"/>
          </p:cNvSpPr>
          <p:nvPr>
            <p:ph sz="quarter" idx="14"/>
          </p:nvPr>
        </p:nvSpPr>
        <p:spPr>
          <a:xfrm>
            <a:off x="429768" y="1380744"/>
            <a:ext cx="6858000" cy="498348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897D0B7E-1A60-DA52-6965-92412B1C2F9F}"/>
              </a:ext>
            </a:extLst>
          </p:cNvPr>
          <p:cNvSpPr>
            <a:spLocks noGrp="1"/>
          </p:cNvSpPr>
          <p:nvPr>
            <p:ph type="dt" sz="half" idx="10"/>
          </p:nvPr>
        </p:nvSpPr>
        <p:spPr/>
        <p:txBody>
          <a:bodyPr/>
          <a:lstStyle/>
          <a:p>
            <a:fld id="{07BBDBE6-5750-4902-BDAA-20F546DD8AD7}" type="datetime1">
              <a:rPr lang="en-US" smtClean="0"/>
              <a:t>10/12/2025</a:t>
            </a:fld>
            <a:endParaRPr lang="en-US" dirty="0"/>
          </a:p>
        </p:txBody>
      </p:sp>
      <p:sp>
        <p:nvSpPr>
          <p:cNvPr id="4" name="Picture Placeholder 3">
            <a:extLst>
              <a:ext uri="{FF2B5EF4-FFF2-40B4-BE49-F238E27FC236}">
                <a16:creationId xmlns:a16="http://schemas.microsoft.com/office/drawing/2014/main" id="{26FEEE5C-15B3-8386-23D3-B6B236C668F2}"/>
              </a:ext>
            </a:extLst>
          </p:cNvPr>
          <p:cNvSpPr>
            <a:spLocks noGrp="1"/>
          </p:cNvSpPr>
          <p:nvPr>
            <p:ph type="pic" sz="quarter" idx="13"/>
          </p:nvPr>
        </p:nvSpPr>
        <p:spPr>
          <a:xfrm>
            <a:off x="8046768" y="344424"/>
            <a:ext cx="3808553" cy="6172200"/>
          </a:xfrm>
          <a:custGeom>
            <a:avLst/>
            <a:gdLst>
              <a:gd name="connsiteX0" fmla="*/ 292116 w 3808553"/>
              <a:gd name="connsiteY0" fmla="*/ 0 h 6172200"/>
              <a:gd name="connsiteX1" fmla="*/ 3516437 w 3808553"/>
              <a:gd name="connsiteY1" fmla="*/ 0 h 6172200"/>
              <a:gd name="connsiteX2" fmla="*/ 3808553 w 3808553"/>
              <a:gd name="connsiteY2" fmla="*/ 292116 h 6172200"/>
              <a:gd name="connsiteX3" fmla="*/ 3808553 w 3808553"/>
              <a:gd name="connsiteY3" fmla="*/ 5880084 h 6172200"/>
              <a:gd name="connsiteX4" fmla="*/ 3516437 w 3808553"/>
              <a:gd name="connsiteY4" fmla="*/ 6172200 h 6172200"/>
              <a:gd name="connsiteX5" fmla="*/ 292116 w 3808553"/>
              <a:gd name="connsiteY5" fmla="*/ 6172200 h 6172200"/>
              <a:gd name="connsiteX6" fmla="*/ 0 w 3808553"/>
              <a:gd name="connsiteY6" fmla="*/ 5880084 h 6172200"/>
              <a:gd name="connsiteX7" fmla="*/ 0 w 3808553"/>
              <a:gd name="connsiteY7" fmla="*/ 292116 h 6172200"/>
              <a:gd name="connsiteX8" fmla="*/ 292116 w 3808553"/>
              <a:gd name="connsiteY8" fmla="*/ 0 h 6172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08553" h="6172200">
                <a:moveTo>
                  <a:pt x="292116" y="0"/>
                </a:moveTo>
                <a:lnTo>
                  <a:pt x="3516437" y="0"/>
                </a:lnTo>
                <a:cubicBezTo>
                  <a:pt x="3677768" y="0"/>
                  <a:pt x="3808553" y="130785"/>
                  <a:pt x="3808553" y="292116"/>
                </a:cubicBezTo>
                <a:lnTo>
                  <a:pt x="3808553" y="5880084"/>
                </a:lnTo>
                <a:cubicBezTo>
                  <a:pt x="3808553" y="6041415"/>
                  <a:pt x="3677768" y="6172200"/>
                  <a:pt x="3516437" y="6172200"/>
                </a:cubicBezTo>
                <a:lnTo>
                  <a:pt x="292116" y="6172200"/>
                </a:lnTo>
                <a:cubicBezTo>
                  <a:pt x="130785" y="6172200"/>
                  <a:pt x="0" y="6041415"/>
                  <a:pt x="0" y="5880084"/>
                </a:cubicBezTo>
                <a:lnTo>
                  <a:pt x="0" y="292116"/>
                </a:lnTo>
                <a:cubicBezTo>
                  <a:pt x="0" y="130785"/>
                  <a:pt x="130785" y="0"/>
                  <a:pt x="292116" y="0"/>
                </a:cubicBezTo>
                <a:close/>
              </a:path>
            </a:pathLst>
          </a:custGeom>
          <a:blipFill>
            <a:blip r:embed="rId2"/>
            <a:stretch>
              <a:fillRect/>
            </a:stretch>
          </a:blipFill>
        </p:spPr>
        <p:txBody>
          <a:bodyPr wrap="square">
            <a:noAutofit/>
          </a:bodyPr>
          <a:lstStyle/>
          <a:p>
            <a:endParaRPr lang="en-US" dirty="0"/>
          </a:p>
        </p:txBody>
      </p:sp>
      <p:sp>
        <p:nvSpPr>
          <p:cNvPr id="6" name="Footer Placeholder 5">
            <a:extLst>
              <a:ext uri="{FF2B5EF4-FFF2-40B4-BE49-F238E27FC236}">
                <a16:creationId xmlns:a16="http://schemas.microsoft.com/office/drawing/2014/main" id="{C2BDD5A2-CE3E-3215-6DAA-F75C0D1229DA}"/>
              </a:ext>
            </a:extLst>
          </p:cNvPr>
          <p:cNvSpPr>
            <a:spLocks noGrp="1"/>
          </p:cNvSpPr>
          <p:nvPr>
            <p:ph type="ftr" sz="quarter" idx="11"/>
          </p:nvPr>
        </p:nvSpPr>
        <p:spPr/>
        <p:txBody>
          <a:bodyPr/>
          <a:lstStyle>
            <a:lvl1pPr>
              <a:defRPr>
                <a:solidFill>
                  <a:schemeClr val="tx1"/>
                </a:solidFill>
                <a:effectLst/>
              </a:defRPr>
            </a:lvl1pPr>
          </a:lstStyle>
          <a:p>
            <a:r>
              <a:rPr lang="en-US" dirty="0"/>
              <a:t>Sample Footer Text</a:t>
            </a:r>
          </a:p>
        </p:txBody>
      </p:sp>
      <p:sp>
        <p:nvSpPr>
          <p:cNvPr id="7" name="Slide Number Placeholder 6">
            <a:extLst>
              <a:ext uri="{FF2B5EF4-FFF2-40B4-BE49-F238E27FC236}">
                <a16:creationId xmlns:a16="http://schemas.microsoft.com/office/drawing/2014/main" id="{B1B822F1-284A-1786-FAF2-72129E2FE64D}"/>
              </a:ext>
            </a:extLst>
          </p:cNvPr>
          <p:cNvSpPr>
            <a:spLocks noGrp="1"/>
          </p:cNvSpPr>
          <p:nvPr>
            <p:ph type="sldNum" sz="quarter" idx="12"/>
          </p:nvPr>
        </p:nvSpPr>
        <p:spPr/>
        <p:txBody>
          <a:bodyPr/>
          <a:lstStyle>
            <a:lvl1pPr>
              <a:defRPr>
                <a:solidFill>
                  <a:schemeClr val="tx1"/>
                </a:solidFill>
                <a:effectLst/>
              </a:defRPr>
            </a:lvl1pPr>
          </a:lstStyle>
          <a:p>
            <a:fld id="{CC057153-B650-4DEB-B370-79DDCFDCE934}" type="slidenum">
              <a:rPr lang="en-US" smtClean="0"/>
              <a:pPr/>
              <a:t>‹#›</a:t>
            </a:fld>
            <a:endParaRPr lang="en-US" dirty="0"/>
          </a:p>
        </p:txBody>
      </p:sp>
    </p:spTree>
    <p:extLst>
      <p:ext uri="{BB962C8B-B14F-4D97-AF65-F5344CB8AC3E}">
        <p14:creationId xmlns:p14="http://schemas.microsoft.com/office/powerpoint/2010/main" val="424271772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Content Photo 5">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F3BB49-A328-F121-7F27-DEB7C3CC2B0F}"/>
              </a:ext>
            </a:extLst>
          </p:cNvPr>
          <p:cNvSpPr>
            <a:spLocks noGrp="1"/>
          </p:cNvSpPr>
          <p:nvPr>
            <p:ph type="title"/>
          </p:nvPr>
        </p:nvSpPr>
        <p:spPr>
          <a:xfrm>
            <a:off x="7196328" y="601755"/>
            <a:ext cx="4389120" cy="1527048"/>
          </a:xfrm>
        </p:spPr>
        <p:txBody>
          <a:bodyPr anchor="b"/>
          <a:lstStyle/>
          <a:p>
            <a:r>
              <a:rPr lang="en-US"/>
              <a:t>Click to edit Master title style</a:t>
            </a:r>
          </a:p>
        </p:txBody>
      </p:sp>
      <p:sp>
        <p:nvSpPr>
          <p:cNvPr id="4" name="Picture Placeholder 3">
            <a:extLst>
              <a:ext uri="{FF2B5EF4-FFF2-40B4-BE49-F238E27FC236}">
                <a16:creationId xmlns:a16="http://schemas.microsoft.com/office/drawing/2014/main" id="{EB281557-D8C5-3666-A17C-BD66A5F9C048}"/>
              </a:ext>
            </a:extLst>
          </p:cNvPr>
          <p:cNvSpPr>
            <a:spLocks noGrp="1"/>
          </p:cNvSpPr>
          <p:nvPr>
            <p:ph type="pic" sz="quarter" idx="13"/>
          </p:nvPr>
        </p:nvSpPr>
        <p:spPr>
          <a:xfrm>
            <a:off x="341522" y="342902"/>
            <a:ext cx="6249778" cy="6172343"/>
          </a:xfrm>
          <a:custGeom>
            <a:avLst/>
            <a:gdLst>
              <a:gd name="connsiteX0" fmla="*/ 258473 w 6249778"/>
              <a:gd name="connsiteY0" fmla="*/ 0 h 6172343"/>
              <a:gd name="connsiteX1" fmla="*/ 5991306 w 6249778"/>
              <a:gd name="connsiteY1" fmla="*/ 0 h 6172343"/>
              <a:gd name="connsiteX2" fmla="*/ 6249778 w 6249778"/>
              <a:gd name="connsiteY2" fmla="*/ 257942 h 6172343"/>
              <a:gd name="connsiteX3" fmla="*/ 6249778 w 6249778"/>
              <a:gd name="connsiteY3" fmla="*/ 5914401 h 6172343"/>
              <a:gd name="connsiteX4" fmla="*/ 5991306 w 6249778"/>
              <a:gd name="connsiteY4" fmla="*/ 6172343 h 6172343"/>
              <a:gd name="connsiteX5" fmla="*/ 258473 w 6249778"/>
              <a:gd name="connsiteY5" fmla="*/ 6172343 h 6172343"/>
              <a:gd name="connsiteX6" fmla="*/ 0 w 6249778"/>
              <a:gd name="connsiteY6" fmla="*/ 5914401 h 6172343"/>
              <a:gd name="connsiteX7" fmla="*/ 0 w 6249778"/>
              <a:gd name="connsiteY7" fmla="*/ 257942 h 6172343"/>
              <a:gd name="connsiteX8" fmla="*/ 258473 w 6249778"/>
              <a:gd name="connsiteY8" fmla="*/ 0 h 61723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249778" h="6172343">
                <a:moveTo>
                  <a:pt x="258473" y="0"/>
                </a:moveTo>
                <a:lnTo>
                  <a:pt x="5991306" y="0"/>
                </a:lnTo>
                <a:cubicBezTo>
                  <a:pt x="6134057" y="0"/>
                  <a:pt x="6249778" y="115484"/>
                  <a:pt x="6249778" y="257942"/>
                </a:cubicBezTo>
                <a:lnTo>
                  <a:pt x="6249778" y="5914401"/>
                </a:lnTo>
                <a:cubicBezTo>
                  <a:pt x="6249778" y="6056859"/>
                  <a:pt x="6134057" y="6172343"/>
                  <a:pt x="5991306" y="6172343"/>
                </a:cubicBezTo>
                <a:lnTo>
                  <a:pt x="258473" y="6172343"/>
                </a:lnTo>
                <a:cubicBezTo>
                  <a:pt x="115722" y="6172343"/>
                  <a:pt x="0" y="6056859"/>
                  <a:pt x="0" y="5914401"/>
                </a:cubicBezTo>
                <a:lnTo>
                  <a:pt x="0" y="257942"/>
                </a:lnTo>
                <a:cubicBezTo>
                  <a:pt x="0" y="115484"/>
                  <a:pt x="115722" y="0"/>
                  <a:pt x="258473" y="0"/>
                </a:cubicBezTo>
                <a:close/>
              </a:path>
            </a:pathLst>
          </a:custGeom>
          <a:blipFill>
            <a:blip r:embed="rId2"/>
            <a:stretch>
              <a:fillRect/>
            </a:stretch>
          </a:blipFill>
        </p:spPr>
        <p:txBody>
          <a:bodyPr wrap="square">
            <a:noAutofit/>
          </a:bodyPr>
          <a:lstStyle/>
          <a:p>
            <a:endParaRPr lang="en-US" dirty="0"/>
          </a:p>
        </p:txBody>
      </p:sp>
      <p:sp>
        <p:nvSpPr>
          <p:cNvPr id="8" name="Content Placeholder 7">
            <a:extLst>
              <a:ext uri="{FF2B5EF4-FFF2-40B4-BE49-F238E27FC236}">
                <a16:creationId xmlns:a16="http://schemas.microsoft.com/office/drawing/2014/main" id="{7FF0220E-48F8-B4D9-19DE-7B457C3C221C}"/>
              </a:ext>
            </a:extLst>
          </p:cNvPr>
          <p:cNvSpPr>
            <a:spLocks noGrp="1"/>
          </p:cNvSpPr>
          <p:nvPr>
            <p:ph sz="quarter" idx="14"/>
          </p:nvPr>
        </p:nvSpPr>
        <p:spPr>
          <a:xfrm>
            <a:off x="7196328" y="2276856"/>
            <a:ext cx="4389120" cy="404164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897D0B7E-1A60-DA52-6965-92412B1C2F9F}"/>
              </a:ext>
            </a:extLst>
          </p:cNvPr>
          <p:cNvSpPr>
            <a:spLocks noGrp="1"/>
          </p:cNvSpPr>
          <p:nvPr>
            <p:ph type="dt" sz="half" idx="10"/>
          </p:nvPr>
        </p:nvSpPr>
        <p:spPr/>
        <p:txBody>
          <a:bodyPr/>
          <a:lstStyle>
            <a:lvl1pPr>
              <a:defRPr>
                <a:solidFill>
                  <a:schemeClr val="tx1"/>
                </a:solidFill>
                <a:effectLst/>
              </a:defRPr>
            </a:lvl1pPr>
          </a:lstStyle>
          <a:p>
            <a:fld id="{701C4331-C33F-4DC1-AB74-C520A718CE2B}" type="datetime1">
              <a:rPr lang="en-US" smtClean="0"/>
              <a:t>10/12/2025</a:t>
            </a:fld>
            <a:endParaRPr lang="en-US" dirty="0"/>
          </a:p>
        </p:txBody>
      </p:sp>
      <p:sp>
        <p:nvSpPr>
          <p:cNvPr id="6" name="Footer Placeholder 5">
            <a:extLst>
              <a:ext uri="{FF2B5EF4-FFF2-40B4-BE49-F238E27FC236}">
                <a16:creationId xmlns:a16="http://schemas.microsoft.com/office/drawing/2014/main" id="{C2BDD5A2-CE3E-3215-6DAA-F75C0D1229DA}"/>
              </a:ext>
            </a:extLst>
          </p:cNvPr>
          <p:cNvSpPr>
            <a:spLocks noGrp="1"/>
          </p:cNvSpPr>
          <p:nvPr>
            <p:ph type="ftr" sz="quarter" idx="11"/>
          </p:nvPr>
        </p:nvSpPr>
        <p:spPr/>
        <p:txBody>
          <a:bodyPr/>
          <a:lstStyle/>
          <a:p>
            <a:r>
              <a:rPr lang="en-US" dirty="0"/>
              <a:t>Sample Footer Text</a:t>
            </a:r>
          </a:p>
        </p:txBody>
      </p:sp>
      <p:sp>
        <p:nvSpPr>
          <p:cNvPr id="7" name="Slide Number Placeholder 6">
            <a:extLst>
              <a:ext uri="{FF2B5EF4-FFF2-40B4-BE49-F238E27FC236}">
                <a16:creationId xmlns:a16="http://schemas.microsoft.com/office/drawing/2014/main" id="{B1B822F1-284A-1786-FAF2-72129E2FE64D}"/>
              </a:ext>
            </a:extLst>
          </p:cNvPr>
          <p:cNvSpPr>
            <a:spLocks noGrp="1"/>
          </p:cNvSpPr>
          <p:nvPr>
            <p:ph type="sldNum" sz="quarter" idx="12"/>
          </p:nvPr>
        </p:nvSpPr>
        <p:spPr/>
        <p:txBody>
          <a:bodyPr/>
          <a:lstStyle/>
          <a:p>
            <a:fld id="{CC057153-B650-4DEB-B370-79DDCFDCE934}" type="slidenum">
              <a:rPr lang="en-US" smtClean="0"/>
              <a:t>‹#›</a:t>
            </a:fld>
            <a:endParaRPr lang="en-US" dirty="0"/>
          </a:p>
        </p:txBody>
      </p:sp>
    </p:spTree>
    <p:extLst>
      <p:ext uri="{BB962C8B-B14F-4D97-AF65-F5344CB8AC3E}">
        <p14:creationId xmlns:p14="http://schemas.microsoft.com/office/powerpoint/2010/main" val="1763320627"/>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le, Content Photo 6">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F3BB49-A328-F121-7F27-DEB7C3CC2B0F}"/>
              </a:ext>
            </a:extLst>
          </p:cNvPr>
          <p:cNvSpPr>
            <a:spLocks noGrp="1"/>
          </p:cNvSpPr>
          <p:nvPr>
            <p:ph type="title"/>
          </p:nvPr>
        </p:nvSpPr>
        <p:spPr>
          <a:xfrm>
            <a:off x="429768" y="603504"/>
            <a:ext cx="4480560" cy="1527048"/>
          </a:xfrm>
        </p:spPr>
        <p:txBody>
          <a:bodyPr anchor="b"/>
          <a:lstStyle/>
          <a:p>
            <a:r>
              <a:rPr lang="en-US"/>
              <a:t>Click to edit Master title style</a:t>
            </a:r>
          </a:p>
        </p:txBody>
      </p:sp>
      <p:sp>
        <p:nvSpPr>
          <p:cNvPr id="8" name="Content Placeholder 7">
            <a:extLst>
              <a:ext uri="{FF2B5EF4-FFF2-40B4-BE49-F238E27FC236}">
                <a16:creationId xmlns:a16="http://schemas.microsoft.com/office/drawing/2014/main" id="{747AED59-1A26-9C13-8482-7857E7DEFE52}"/>
              </a:ext>
            </a:extLst>
          </p:cNvPr>
          <p:cNvSpPr>
            <a:spLocks noGrp="1"/>
          </p:cNvSpPr>
          <p:nvPr>
            <p:ph sz="quarter" idx="14"/>
          </p:nvPr>
        </p:nvSpPr>
        <p:spPr>
          <a:xfrm>
            <a:off x="429767" y="2276856"/>
            <a:ext cx="4480560" cy="404164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897D0B7E-1A60-DA52-6965-92412B1C2F9F}"/>
              </a:ext>
            </a:extLst>
          </p:cNvPr>
          <p:cNvSpPr>
            <a:spLocks noGrp="1"/>
          </p:cNvSpPr>
          <p:nvPr>
            <p:ph type="dt" sz="half" idx="10"/>
          </p:nvPr>
        </p:nvSpPr>
        <p:spPr/>
        <p:txBody>
          <a:bodyPr/>
          <a:lstStyle/>
          <a:p>
            <a:fld id="{191A4764-83A9-4A81-9507-BED109D81520}" type="datetime1">
              <a:rPr lang="en-US" smtClean="0"/>
              <a:t>10/12/2025</a:t>
            </a:fld>
            <a:endParaRPr lang="en-US" dirty="0"/>
          </a:p>
        </p:txBody>
      </p:sp>
      <p:sp>
        <p:nvSpPr>
          <p:cNvPr id="4" name="Picture Placeholder 3">
            <a:extLst>
              <a:ext uri="{FF2B5EF4-FFF2-40B4-BE49-F238E27FC236}">
                <a16:creationId xmlns:a16="http://schemas.microsoft.com/office/drawing/2014/main" id="{00846273-A5CB-BDCB-C625-903F863EC307}"/>
              </a:ext>
            </a:extLst>
          </p:cNvPr>
          <p:cNvSpPr>
            <a:spLocks noGrp="1"/>
          </p:cNvSpPr>
          <p:nvPr>
            <p:ph type="pic" sz="quarter" idx="13"/>
          </p:nvPr>
        </p:nvSpPr>
        <p:spPr>
          <a:xfrm>
            <a:off x="5737594" y="342900"/>
            <a:ext cx="6111507" cy="6172338"/>
          </a:xfrm>
          <a:custGeom>
            <a:avLst/>
            <a:gdLst>
              <a:gd name="connsiteX0" fmla="*/ 269395 w 6111507"/>
              <a:gd name="connsiteY0" fmla="*/ 0 h 6172338"/>
              <a:gd name="connsiteX1" fmla="*/ 5842112 w 6111507"/>
              <a:gd name="connsiteY1" fmla="*/ 0 h 6172338"/>
              <a:gd name="connsiteX2" fmla="*/ 6111507 w 6111507"/>
              <a:gd name="connsiteY2" fmla="*/ 268145 h 6172338"/>
              <a:gd name="connsiteX3" fmla="*/ 6111507 w 6111507"/>
              <a:gd name="connsiteY3" fmla="*/ 5904194 h 6172338"/>
              <a:gd name="connsiteX4" fmla="*/ 5842112 w 6111507"/>
              <a:gd name="connsiteY4" fmla="*/ 6172338 h 6172338"/>
              <a:gd name="connsiteX5" fmla="*/ 269395 w 6111507"/>
              <a:gd name="connsiteY5" fmla="*/ 6172338 h 6172338"/>
              <a:gd name="connsiteX6" fmla="*/ 0 w 6111507"/>
              <a:gd name="connsiteY6" fmla="*/ 5904194 h 6172338"/>
              <a:gd name="connsiteX7" fmla="*/ 0 w 6111507"/>
              <a:gd name="connsiteY7" fmla="*/ 268145 h 6172338"/>
              <a:gd name="connsiteX8" fmla="*/ 269395 w 6111507"/>
              <a:gd name="connsiteY8" fmla="*/ 0 h 61723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111507" h="6172338">
                <a:moveTo>
                  <a:pt x="269395" y="0"/>
                </a:moveTo>
                <a:lnTo>
                  <a:pt x="5842112" y="0"/>
                </a:lnTo>
                <a:cubicBezTo>
                  <a:pt x="5990895" y="0"/>
                  <a:pt x="6111507" y="120052"/>
                  <a:pt x="6111507" y="268145"/>
                </a:cubicBezTo>
                <a:lnTo>
                  <a:pt x="6111507" y="5904194"/>
                </a:lnTo>
                <a:cubicBezTo>
                  <a:pt x="6111507" y="6052286"/>
                  <a:pt x="5990895" y="6172338"/>
                  <a:pt x="5842112" y="6172338"/>
                </a:cubicBezTo>
                <a:lnTo>
                  <a:pt x="269395" y="6172338"/>
                </a:lnTo>
                <a:cubicBezTo>
                  <a:pt x="120612" y="6172338"/>
                  <a:pt x="0" y="6052286"/>
                  <a:pt x="0" y="5904194"/>
                </a:cubicBezTo>
                <a:lnTo>
                  <a:pt x="0" y="268145"/>
                </a:lnTo>
                <a:cubicBezTo>
                  <a:pt x="0" y="120052"/>
                  <a:pt x="120612" y="0"/>
                  <a:pt x="269395" y="0"/>
                </a:cubicBezTo>
                <a:close/>
              </a:path>
            </a:pathLst>
          </a:custGeom>
          <a:blipFill>
            <a:blip r:embed="rId2"/>
            <a:stretch>
              <a:fillRect/>
            </a:stretch>
          </a:blipFill>
        </p:spPr>
        <p:txBody>
          <a:bodyPr wrap="square">
            <a:noAutofit/>
          </a:bodyPr>
          <a:lstStyle/>
          <a:p>
            <a:endParaRPr lang="en-US" dirty="0"/>
          </a:p>
        </p:txBody>
      </p:sp>
      <p:sp>
        <p:nvSpPr>
          <p:cNvPr id="6" name="Footer Placeholder 5">
            <a:extLst>
              <a:ext uri="{FF2B5EF4-FFF2-40B4-BE49-F238E27FC236}">
                <a16:creationId xmlns:a16="http://schemas.microsoft.com/office/drawing/2014/main" id="{C2BDD5A2-CE3E-3215-6DAA-F75C0D1229DA}"/>
              </a:ext>
            </a:extLst>
          </p:cNvPr>
          <p:cNvSpPr>
            <a:spLocks noGrp="1"/>
          </p:cNvSpPr>
          <p:nvPr>
            <p:ph type="ftr" sz="quarter" idx="11"/>
          </p:nvPr>
        </p:nvSpPr>
        <p:spPr/>
        <p:txBody>
          <a:bodyPr/>
          <a:lstStyle>
            <a:lvl1pPr>
              <a:defRPr>
                <a:solidFill>
                  <a:schemeClr val="tx1"/>
                </a:solidFill>
                <a:effectLst/>
              </a:defRPr>
            </a:lvl1pPr>
          </a:lstStyle>
          <a:p>
            <a:r>
              <a:rPr lang="en-US" dirty="0"/>
              <a:t>Sample Footer Text</a:t>
            </a:r>
          </a:p>
        </p:txBody>
      </p:sp>
      <p:sp>
        <p:nvSpPr>
          <p:cNvPr id="7" name="Slide Number Placeholder 6">
            <a:extLst>
              <a:ext uri="{FF2B5EF4-FFF2-40B4-BE49-F238E27FC236}">
                <a16:creationId xmlns:a16="http://schemas.microsoft.com/office/drawing/2014/main" id="{B1B822F1-284A-1786-FAF2-72129E2FE64D}"/>
              </a:ext>
            </a:extLst>
          </p:cNvPr>
          <p:cNvSpPr>
            <a:spLocks noGrp="1"/>
          </p:cNvSpPr>
          <p:nvPr>
            <p:ph type="sldNum" sz="quarter" idx="12"/>
          </p:nvPr>
        </p:nvSpPr>
        <p:spPr/>
        <p:txBody>
          <a:bodyPr/>
          <a:lstStyle>
            <a:lvl1pPr>
              <a:defRPr>
                <a:solidFill>
                  <a:schemeClr val="tx1"/>
                </a:solidFill>
                <a:effectLst/>
              </a:defRPr>
            </a:lvl1pPr>
          </a:lstStyle>
          <a:p>
            <a:fld id="{CC057153-B650-4DEB-B370-79DDCFDCE934}" type="slidenum">
              <a:rPr lang="en-US" smtClean="0"/>
              <a:pPr/>
              <a:t>‹#›</a:t>
            </a:fld>
            <a:endParaRPr lang="en-US" dirty="0"/>
          </a:p>
        </p:txBody>
      </p:sp>
    </p:spTree>
    <p:extLst>
      <p:ext uri="{BB962C8B-B14F-4D97-AF65-F5344CB8AC3E}">
        <p14:creationId xmlns:p14="http://schemas.microsoft.com/office/powerpoint/2010/main" val="3674060048"/>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itle, Content Photo 7">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F3BB49-A328-F121-7F27-DEB7C3CC2B0F}"/>
              </a:ext>
            </a:extLst>
          </p:cNvPr>
          <p:cNvSpPr>
            <a:spLocks noGrp="1"/>
          </p:cNvSpPr>
          <p:nvPr>
            <p:ph type="title"/>
          </p:nvPr>
        </p:nvSpPr>
        <p:spPr>
          <a:xfrm>
            <a:off x="7196328" y="320040"/>
            <a:ext cx="4389120" cy="932688"/>
          </a:xfrm>
        </p:spPr>
        <p:txBody>
          <a:bodyPr anchor="b"/>
          <a:lstStyle/>
          <a:p>
            <a:r>
              <a:rPr lang="en-US"/>
              <a:t>Click to edit Master title style</a:t>
            </a:r>
          </a:p>
        </p:txBody>
      </p:sp>
      <p:sp>
        <p:nvSpPr>
          <p:cNvPr id="4" name="Picture Placeholder 3">
            <a:extLst>
              <a:ext uri="{FF2B5EF4-FFF2-40B4-BE49-F238E27FC236}">
                <a16:creationId xmlns:a16="http://schemas.microsoft.com/office/drawing/2014/main" id="{EB281557-D8C5-3666-A17C-BD66A5F9C048}"/>
              </a:ext>
            </a:extLst>
          </p:cNvPr>
          <p:cNvSpPr>
            <a:spLocks noGrp="1"/>
          </p:cNvSpPr>
          <p:nvPr>
            <p:ph type="pic" sz="quarter" idx="13"/>
          </p:nvPr>
        </p:nvSpPr>
        <p:spPr>
          <a:xfrm>
            <a:off x="341522" y="342902"/>
            <a:ext cx="6249778" cy="6172343"/>
          </a:xfrm>
          <a:custGeom>
            <a:avLst/>
            <a:gdLst>
              <a:gd name="connsiteX0" fmla="*/ 258473 w 6249778"/>
              <a:gd name="connsiteY0" fmla="*/ 0 h 6172343"/>
              <a:gd name="connsiteX1" fmla="*/ 5991306 w 6249778"/>
              <a:gd name="connsiteY1" fmla="*/ 0 h 6172343"/>
              <a:gd name="connsiteX2" fmla="*/ 6249778 w 6249778"/>
              <a:gd name="connsiteY2" fmla="*/ 257942 h 6172343"/>
              <a:gd name="connsiteX3" fmla="*/ 6249778 w 6249778"/>
              <a:gd name="connsiteY3" fmla="*/ 5914401 h 6172343"/>
              <a:gd name="connsiteX4" fmla="*/ 5991306 w 6249778"/>
              <a:gd name="connsiteY4" fmla="*/ 6172343 h 6172343"/>
              <a:gd name="connsiteX5" fmla="*/ 258473 w 6249778"/>
              <a:gd name="connsiteY5" fmla="*/ 6172343 h 6172343"/>
              <a:gd name="connsiteX6" fmla="*/ 0 w 6249778"/>
              <a:gd name="connsiteY6" fmla="*/ 5914401 h 6172343"/>
              <a:gd name="connsiteX7" fmla="*/ 0 w 6249778"/>
              <a:gd name="connsiteY7" fmla="*/ 257942 h 6172343"/>
              <a:gd name="connsiteX8" fmla="*/ 258473 w 6249778"/>
              <a:gd name="connsiteY8" fmla="*/ 0 h 61723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249778" h="6172343">
                <a:moveTo>
                  <a:pt x="258473" y="0"/>
                </a:moveTo>
                <a:lnTo>
                  <a:pt x="5991306" y="0"/>
                </a:lnTo>
                <a:cubicBezTo>
                  <a:pt x="6134057" y="0"/>
                  <a:pt x="6249778" y="115484"/>
                  <a:pt x="6249778" y="257942"/>
                </a:cubicBezTo>
                <a:lnTo>
                  <a:pt x="6249778" y="5914401"/>
                </a:lnTo>
                <a:cubicBezTo>
                  <a:pt x="6249778" y="6056859"/>
                  <a:pt x="6134057" y="6172343"/>
                  <a:pt x="5991306" y="6172343"/>
                </a:cubicBezTo>
                <a:lnTo>
                  <a:pt x="258473" y="6172343"/>
                </a:lnTo>
                <a:cubicBezTo>
                  <a:pt x="115722" y="6172343"/>
                  <a:pt x="0" y="6056859"/>
                  <a:pt x="0" y="5914401"/>
                </a:cubicBezTo>
                <a:lnTo>
                  <a:pt x="0" y="257942"/>
                </a:lnTo>
                <a:cubicBezTo>
                  <a:pt x="0" y="115484"/>
                  <a:pt x="115722" y="0"/>
                  <a:pt x="258473" y="0"/>
                </a:cubicBezTo>
                <a:close/>
              </a:path>
            </a:pathLst>
          </a:custGeom>
          <a:blipFill>
            <a:blip r:embed="rId2"/>
            <a:stretch>
              <a:fillRect/>
            </a:stretch>
          </a:blipFill>
        </p:spPr>
        <p:txBody>
          <a:bodyPr wrap="square">
            <a:noAutofit/>
          </a:bodyPr>
          <a:lstStyle/>
          <a:p>
            <a:endParaRPr lang="en-US" dirty="0"/>
          </a:p>
        </p:txBody>
      </p:sp>
      <p:sp>
        <p:nvSpPr>
          <p:cNvPr id="8" name="Content Placeholder 7">
            <a:extLst>
              <a:ext uri="{FF2B5EF4-FFF2-40B4-BE49-F238E27FC236}">
                <a16:creationId xmlns:a16="http://schemas.microsoft.com/office/drawing/2014/main" id="{7FF0220E-48F8-B4D9-19DE-7B457C3C221C}"/>
              </a:ext>
            </a:extLst>
          </p:cNvPr>
          <p:cNvSpPr>
            <a:spLocks noGrp="1"/>
          </p:cNvSpPr>
          <p:nvPr>
            <p:ph sz="quarter" idx="14"/>
          </p:nvPr>
        </p:nvSpPr>
        <p:spPr>
          <a:xfrm>
            <a:off x="7196328" y="1380744"/>
            <a:ext cx="4389120" cy="498348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897D0B7E-1A60-DA52-6965-92412B1C2F9F}"/>
              </a:ext>
            </a:extLst>
          </p:cNvPr>
          <p:cNvSpPr>
            <a:spLocks noGrp="1"/>
          </p:cNvSpPr>
          <p:nvPr>
            <p:ph type="dt" sz="half" idx="10"/>
          </p:nvPr>
        </p:nvSpPr>
        <p:spPr/>
        <p:txBody>
          <a:bodyPr/>
          <a:lstStyle>
            <a:lvl1pPr>
              <a:defRPr>
                <a:solidFill>
                  <a:schemeClr val="tx1"/>
                </a:solidFill>
                <a:effectLst/>
              </a:defRPr>
            </a:lvl1pPr>
          </a:lstStyle>
          <a:p>
            <a:fld id="{49B2C6C9-D30C-4946-92A4-454A5FC69685}" type="datetime1">
              <a:rPr lang="en-US" smtClean="0"/>
              <a:t>10/12/2025</a:t>
            </a:fld>
            <a:endParaRPr lang="en-US" dirty="0"/>
          </a:p>
        </p:txBody>
      </p:sp>
      <p:sp>
        <p:nvSpPr>
          <p:cNvPr id="6" name="Footer Placeholder 5">
            <a:extLst>
              <a:ext uri="{FF2B5EF4-FFF2-40B4-BE49-F238E27FC236}">
                <a16:creationId xmlns:a16="http://schemas.microsoft.com/office/drawing/2014/main" id="{C2BDD5A2-CE3E-3215-6DAA-F75C0D1229DA}"/>
              </a:ext>
            </a:extLst>
          </p:cNvPr>
          <p:cNvSpPr>
            <a:spLocks noGrp="1"/>
          </p:cNvSpPr>
          <p:nvPr>
            <p:ph type="ftr" sz="quarter" idx="11"/>
          </p:nvPr>
        </p:nvSpPr>
        <p:spPr/>
        <p:txBody>
          <a:bodyPr/>
          <a:lstStyle/>
          <a:p>
            <a:r>
              <a:rPr lang="en-US" dirty="0"/>
              <a:t>Sample Footer Text</a:t>
            </a:r>
          </a:p>
        </p:txBody>
      </p:sp>
      <p:sp>
        <p:nvSpPr>
          <p:cNvPr id="7" name="Slide Number Placeholder 6">
            <a:extLst>
              <a:ext uri="{FF2B5EF4-FFF2-40B4-BE49-F238E27FC236}">
                <a16:creationId xmlns:a16="http://schemas.microsoft.com/office/drawing/2014/main" id="{B1B822F1-284A-1786-FAF2-72129E2FE64D}"/>
              </a:ext>
            </a:extLst>
          </p:cNvPr>
          <p:cNvSpPr>
            <a:spLocks noGrp="1"/>
          </p:cNvSpPr>
          <p:nvPr>
            <p:ph type="sldNum" sz="quarter" idx="12"/>
          </p:nvPr>
        </p:nvSpPr>
        <p:spPr/>
        <p:txBody>
          <a:bodyPr/>
          <a:lstStyle/>
          <a:p>
            <a:fld id="{CC057153-B650-4DEB-B370-79DDCFDCE934}" type="slidenum">
              <a:rPr lang="en-US" smtClean="0"/>
              <a:t>‹#›</a:t>
            </a:fld>
            <a:endParaRPr lang="en-US" dirty="0"/>
          </a:p>
        </p:txBody>
      </p:sp>
    </p:spTree>
    <p:extLst>
      <p:ext uri="{BB962C8B-B14F-4D97-AF65-F5344CB8AC3E}">
        <p14:creationId xmlns:p14="http://schemas.microsoft.com/office/powerpoint/2010/main" val="4136392699"/>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itle, Content Photo 8">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F3BB49-A328-F121-7F27-DEB7C3CC2B0F}"/>
              </a:ext>
            </a:extLst>
          </p:cNvPr>
          <p:cNvSpPr>
            <a:spLocks noGrp="1"/>
          </p:cNvSpPr>
          <p:nvPr>
            <p:ph type="title"/>
          </p:nvPr>
        </p:nvSpPr>
        <p:spPr>
          <a:xfrm>
            <a:off x="429767" y="320040"/>
            <a:ext cx="4573413" cy="932688"/>
          </a:xfrm>
        </p:spPr>
        <p:txBody>
          <a:bodyPr anchor="b"/>
          <a:lstStyle/>
          <a:p>
            <a:r>
              <a:rPr lang="en-US"/>
              <a:t>Click to edit Master title style</a:t>
            </a:r>
          </a:p>
        </p:txBody>
      </p:sp>
      <p:sp>
        <p:nvSpPr>
          <p:cNvPr id="8" name="Content Placeholder 7">
            <a:extLst>
              <a:ext uri="{FF2B5EF4-FFF2-40B4-BE49-F238E27FC236}">
                <a16:creationId xmlns:a16="http://schemas.microsoft.com/office/drawing/2014/main" id="{747AED59-1A26-9C13-8482-7857E7DEFE52}"/>
              </a:ext>
            </a:extLst>
          </p:cNvPr>
          <p:cNvSpPr>
            <a:spLocks noGrp="1"/>
          </p:cNvSpPr>
          <p:nvPr>
            <p:ph sz="quarter" idx="14"/>
          </p:nvPr>
        </p:nvSpPr>
        <p:spPr>
          <a:xfrm>
            <a:off x="429766" y="1380744"/>
            <a:ext cx="4573413" cy="498348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897D0B7E-1A60-DA52-6965-92412B1C2F9F}"/>
              </a:ext>
            </a:extLst>
          </p:cNvPr>
          <p:cNvSpPr>
            <a:spLocks noGrp="1"/>
          </p:cNvSpPr>
          <p:nvPr>
            <p:ph type="dt" sz="half" idx="10"/>
          </p:nvPr>
        </p:nvSpPr>
        <p:spPr/>
        <p:txBody>
          <a:bodyPr/>
          <a:lstStyle/>
          <a:p>
            <a:fld id="{8D479CC6-BB04-42D6-AB0C-BAA184663D94}" type="datetime1">
              <a:rPr lang="en-US" smtClean="0"/>
              <a:t>10/12/2025</a:t>
            </a:fld>
            <a:endParaRPr lang="en-US" dirty="0"/>
          </a:p>
        </p:txBody>
      </p:sp>
      <p:sp>
        <p:nvSpPr>
          <p:cNvPr id="4" name="Picture Placeholder 3">
            <a:extLst>
              <a:ext uri="{FF2B5EF4-FFF2-40B4-BE49-F238E27FC236}">
                <a16:creationId xmlns:a16="http://schemas.microsoft.com/office/drawing/2014/main" id="{00846273-A5CB-BDCB-C625-903F863EC307}"/>
              </a:ext>
            </a:extLst>
          </p:cNvPr>
          <p:cNvSpPr>
            <a:spLocks noGrp="1"/>
          </p:cNvSpPr>
          <p:nvPr>
            <p:ph type="pic" sz="quarter" idx="13"/>
          </p:nvPr>
        </p:nvSpPr>
        <p:spPr>
          <a:xfrm>
            <a:off x="5737594" y="342900"/>
            <a:ext cx="6111507" cy="6172338"/>
          </a:xfrm>
          <a:custGeom>
            <a:avLst/>
            <a:gdLst>
              <a:gd name="connsiteX0" fmla="*/ 269395 w 6111507"/>
              <a:gd name="connsiteY0" fmla="*/ 0 h 6172338"/>
              <a:gd name="connsiteX1" fmla="*/ 5842112 w 6111507"/>
              <a:gd name="connsiteY1" fmla="*/ 0 h 6172338"/>
              <a:gd name="connsiteX2" fmla="*/ 6111507 w 6111507"/>
              <a:gd name="connsiteY2" fmla="*/ 268145 h 6172338"/>
              <a:gd name="connsiteX3" fmla="*/ 6111507 w 6111507"/>
              <a:gd name="connsiteY3" fmla="*/ 5904194 h 6172338"/>
              <a:gd name="connsiteX4" fmla="*/ 5842112 w 6111507"/>
              <a:gd name="connsiteY4" fmla="*/ 6172338 h 6172338"/>
              <a:gd name="connsiteX5" fmla="*/ 269395 w 6111507"/>
              <a:gd name="connsiteY5" fmla="*/ 6172338 h 6172338"/>
              <a:gd name="connsiteX6" fmla="*/ 0 w 6111507"/>
              <a:gd name="connsiteY6" fmla="*/ 5904194 h 6172338"/>
              <a:gd name="connsiteX7" fmla="*/ 0 w 6111507"/>
              <a:gd name="connsiteY7" fmla="*/ 268145 h 6172338"/>
              <a:gd name="connsiteX8" fmla="*/ 269395 w 6111507"/>
              <a:gd name="connsiteY8" fmla="*/ 0 h 61723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111507" h="6172338">
                <a:moveTo>
                  <a:pt x="269395" y="0"/>
                </a:moveTo>
                <a:lnTo>
                  <a:pt x="5842112" y="0"/>
                </a:lnTo>
                <a:cubicBezTo>
                  <a:pt x="5990895" y="0"/>
                  <a:pt x="6111507" y="120052"/>
                  <a:pt x="6111507" y="268145"/>
                </a:cubicBezTo>
                <a:lnTo>
                  <a:pt x="6111507" y="5904194"/>
                </a:lnTo>
                <a:cubicBezTo>
                  <a:pt x="6111507" y="6052286"/>
                  <a:pt x="5990895" y="6172338"/>
                  <a:pt x="5842112" y="6172338"/>
                </a:cubicBezTo>
                <a:lnTo>
                  <a:pt x="269395" y="6172338"/>
                </a:lnTo>
                <a:cubicBezTo>
                  <a:pt x="120612" y="6172338"/>
                  <a:pt x="0" y="6052286"/>
                  <a:pt x="0" y="5904194"/>
                </a:cubicBezTo>
                <a:lnTo>
                  <a:pt x="0" y="268145"/>
                </a:lnTo>
                <a:cubicBezTo>
                  <a:pt x="0" y="120052"/>
                  <a:pt x="120612" y="0"/>
                  <a:pt x="269395" y="0"/>
                </a:cubicBezTo>
                <a:close/>
              </a:path>
            </a:pathLst>
          </a:custGeom>
          <a:blipFill>
            <a:blip r:embed="rId2"/>
            <a:stretch>
              <a:fillRect/>
            </a:stretch>
          </a:blipFill>
        </p:spPr>
        <p:txBody>
          <a:bodyPr wrap="square">
            <a:noAutofit/>
          </a:bodyPr>
          <a:lstStyle/>
          <a:p>
            <a:endParaRPr lang="en-US" dirty="0"/>
          </a:p>
        </p:txBody>
      </p:sp>
      <p:sp>
        <p:nvSpPr>
          <p:cNvPr id="6" name="Footer Placeholder 5">
            <a:extLst>
              <a:ext uri="{FF2B5EF4-FFF2-40B4-BE49-F238E27FC236}">
                <a16:creationId xmlns:a16="http://schemas.microsoft.com/office/drawing/2014/main" id="{C2BDD5A2-CE3E-3215-6DAA-F75C0D1229DA}"/>
              </a:ext>
            </a:extLst>
          </p:cNvPr>
          <p:cNvSpPr>
            <a:spLocks noGrp="1"/>
          </p:cNvSpPr>
          <p:nvPr>
            <p:ph type="ftr" sz="quarter" idx="11"/>
          </p:nvPr>
        </p:nvSpPr>
        <p:spPr/>
        <p:txBody>
          <a:bodyPr/>
          <a:lstStyle>
            <a:lvl1pPr>
              <a:defRPr>
                <a:solidFill>
                  <a:schemeClr val="tx1"/>
                </a:solidFill>
                <a:effectLst/>
              </a:defRPr>
            </a:lvl1pPr>
          </a:lstStyle>
          <a:p>
            <a:r>
              <a:rPr lang="en-US" dirty="0"/>
              <a:t>Sample Footer Text</a:t>
            </a:r>
          </a:p>
        </p:txBody>
      </p:sp>
      <p:sp>
        <p:nvSpPr>
          <p:cNvPr id="7" name="Slide Number Placeholder 6">
            <a:extLst>
              <a:ext uri="{FF2B5EF4-FFF2-40B4-BE49-F238E27FC236}">
                <a16:creationId xmlns:a16="http://schemas.microsoft.com/office/drawing/2014/main" id="{B1B822F1-284A-1786-FAF2-72129E2FE64D}"/>
              </a:ext>
            </a:extLst>
          </p:cNvPr>
          <p:cNvSpPr>
            <a:spLocks noGrp="1"/>
          </p:cNvSpPr>
          <p:nvPr>
            <p:ph type="sldNum" sz="quarter" idx="12"/>
          </p:nvPr>
        </p:nvSpPr>
        <p:spPr/>
        <p:txBody>
          <a:bodyPr/>
          <a:lstStyle>
            <a:lvl1pPr>
              <a:defRPr>
                <a:solidFill>
                  <a:schemeClr val="tx1"/>
                </a:solidFill>
                <a:effectLst/>
              </a:defRPr>
            </a:lvl1pPr>
          </a:lstStyle>
          <a:p>
            <a:fld id="{CC057153-B650-4DEB-B370-79DDCFDCE934}" type="slidenum">
              <a:rPr lang="en-US" smtClean="0"/>
              <a:pPr/>
              <a:t>‹#›</a:t>
            </a:fld>
            <a:endParaRPr lang="en-US" dirty="0"/>
          </a:p>
        </p:txBody>
      </p:sp>
    </p:spTree>
    <p:extLst>
      <p:ext uri="{BB962C8B-B14F-4D97-AF65-F5344CB8AC3E}">
        <p14:creationId xmlns:p14="http://schemas.microsoft.com/office/powerpoint/2010/main" val="3892041179"/>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itle, Content Photo 9">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F3BB49-A328-F121-7F27-DEB7C3CC2B0F}"/>
              </a:ext>
            </a:extLst>
          </p:cNvPr>
          <p:cNvSpPr>
            <a:spLocks noGrp="1"/>
          </p:cNvSpPr>
          <p:nvPr>
            <p:ph type="title"/>
          </p:nvPr>
        </p:nvSpPr>
        <p:spPr>
          <a:xfrm>
            <a:off x="8321040" y="603504"/>
            <a:ext cx="3401568" cy="1527048"/>
          </a:xfrm>
        </p:spPr>
        <p:txBody>
          <a:bodyPr anchor="b"/>
          <a:lstStyle/>
          <a:p>
            <a:r>
              <a:rPr lang="en-US"/>
              <a:t>Click to edit Master title style</a:t>
            </a:r>
          </a:p>
        </p:txBody>
      </p:sp>
      <p:sp>
        <p:nvSpPr>
          <p:cNvPr id="4" name="Picture Placeholder 3">
            <a:extLst>
              <a:ext uri="{FF2B5EF4-FFF2-40B4-BE49-F238E27FC236}">
                <a16:creationId xmlns:a16="http://schemas.microsoft.com/office/drawing/2014/main" id="{65B0EC94-28E6-D665-7491-10A308B0B426}"/>
              </a:ext>
            </a:extLst>
          </p:cNvPr>
          <p:cNvSpPr>
            <a:spLocks noGrp="1"/>
          </p:cNvSpPr>
          <p:nvPr>
            <p:ph type="pic" sz="quarter" idx="13"/>
          </p:nvPr>
        </p:nvSpPr>
        <p:spPr>
          <a:xfrm>
            <a:off x="342900" y="342901"/>
            <a:ext cx="7391400" cy="6172200"/>
          </a:xfrm>
          <a:custGeom>
            <a:avLst/>
            <a:gdLst>
              <a:gd name="connsiteX0" fmla="*/ 267246 w 7391400"/>
              <a:gd name="connsiteY0" fmla="*/ 0 h 6172200"/>
              <a:gd name="connsiteX1" fmla="*/ 7124155 w 7391400"/>
              <a:gd name="connsiteY1" fmla="*/ 0 h 6172200"/>
              <a:gd name="connsiteX2" fmla="*/ 7391400 w 7391400"/>
              <a:gd name="connsiteY2" fmla="*/ 266886 h 6172200"/>
              <a:gd name="connsiteX3" fmla="*/ 7391400 w 7391400"/>
              <a:gd name="connsiteY3" fmla="*/ 5905314 h 6172200"/>
              <a:gd name="connsiteX4" fmla="*/ 7124155 w 7391400"/>
              <a:gd name="connsiteY4" fmla="*/ 6172200 h 6172200"/>
              <a:gd name="connsiteX5" fmla="*/ 267246 w 7391400"/>
              <a:gd name="connsiteY5" fmla="*/ 6172200 h 6172200"/>
              <a:gd name="connsiteX6" fmla="*/ 0 w 7391400"/>
              <a:gd name="connsiteY6" fmla="*/ 5905314 h 6172200"/>
              <a:gd name="connsiteX7" fmla="*/ 0 w 7391400"/>
              <a:gd name="connsiteY7" fmla="*/ 266886 h 6172200"/>
              <a:gd name="connsiteX8" fmla="*/ 267246 w 7391400"/>
              <a:gd name="connsiteY8" fmla="*/ 0 h 6172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391400" h="6172200">
                <a:moveTo>
                  <a:pt x="267246" y="0"/>
                </a:moveTo>
                <a:lnTo>
                  <a:pt x="7124155" y="0"/>
                </a:lnTo>
                <a:cubicBezTo>
                  <a:pt x="7271750" y="0"/>
                  <a:pt x="7391400" y="119489"/>
                  <a:pt x="7391400" y="266886"/>
                </a:cubicBezTo>
                <a:lnTo>
                  <a:pt x="7391400" y="5905314"/>
                </a:lnTo>
                <a:cubicBezTo>
                  <a:pt x="7391400" y="6052711"/>
                  <a:pt x="7271750" y="6172200"/>
                  <a:pt x="7124155" y="6172200"/>
                </a:cubicBezTo>
                <a:lnTo>
                  <a:pt x="267246" y="6172200"/>
                </a:lnTo>
                <a:cubicBezTo>
                  <a:pt x="119650" y="6172200"/>
                  <a:pt x="0" y="6052711"/>
                  <a:pt x="0" y="5905314"/>
                </a:cubicBezTo>
                <a:lnTo>
                  <a:pt x="0" y="266886"/>
                </a:lnTo>
                <a:cubicBezTo>
                  <a:pt x="0" y="119489"/>
                  <a:pt x="119650" y="0"/>
                  <a:pt x="267246" y="0"/>
                </a:cubicBezTo>
                <a:close/>
              </a:path>
            </a:pathLst>
          </a:custGeom>
          <a:blipFill>
            <a:blip r:embed="rId2"/>
            <a:stretch>
              <a:fillRect/>
            </a:stretch>
          </a:blipFill>
        </p:spPr>
        <p:txBody>
          <a:bodyPr wrap="square">
            <a:noAutofit/>
          </a:bodyPr>
          <a:lstStyle/>
          <a:p>
            <a:endParaRPr lang="en-US" dirty="0"/>
          </a:p>
        </p:txBody>
      </p:sp>
      <p:sp>
        <p:nvSpPr>
          <p:cNvPr id="8" name="Content Placeholder 7">
            <a:extLst>
              <a:ext uri="{FF2B5EF4-FFF2-40B4-BE49-F238E27FC236}">
                <a16:creationId xmlns:a16="http://schemas.microsoft.com/office/drawing/2014/main" id="{6E0D00CE-C191-6DE5-9D82-7EFB59BC3739}"/>
              </a:ext>
            </a:extLst>
          </p:cNvPr>
          <p:cNvSpPr>
            <a:spLocks noGrp="1"/>
          </p:cNvSpPr>
          <p:nvPr>
            <p:ph sz="quarter" idx="14"/>
          </p:nvPr>
        </p:nvSpPr>
        <p:spPr>
          <a:xfrm>
            <a:off x="8321040" y="2276856"/>
            <a:ext cx="3401568" cy="4041648"/>
          </a:xfrm>
        </p:spPr>
        <p:txBody>
          <a:bodyPr vert="horz" lIns="91440" tIns="45720" rIns="91440" bIns="45720" rtlCol="0">
            <a:normAutofit/>
          </a:bodyPr>
          <a:lstStyle>
            <a:lvl1pPr>
              <a:defRPr lang="en-US" dirty="0"/>
            </a:lvl1pPr>
            <a:lvl2pPr>
              <a:defRPr lang="en-US" dirty="0"/>
            </a:lvl2pPr>
            <a:lvl3pPr>
              <a:defRPr lang="en-US" dirty="0"/>
            </a:lvl3pPr>
            <a:lvl4pPr>
              <a:defRPr lang="en-US" dirty="0"/>
            </a:lvl4pPr>
            <a:lvl5pPr>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897D0B7E-1A60-DA52-6965-92412B1C2F9F}"/>
              </a:ext>
            </a:extLst>
          </p:cNvPr>
          <p:cNvSpPr>
            <a:spLocks noGrp="1"/>
          </p:cNvSpPr>
          <p:nvPr>
            <p:ph type="dt" sz="half" idx="10"/>
          </p:nvPr>
        </p:nvSpPr>
        <p:spPr/>
        <p:txBody>
          <a:bodyPr/>
          <a:lstStyle>
            <a:lvl1pPr>
              <a:defRPr>
                <a:solidFill>
                  <a:schemeClr val="tx1"/>
                </a:solidFill>
                <a:effectLst/>
              </a:defRPr>
            </a:lvl1pPr>
          </a:lstStyle>
          <a:p>
            <a:fld id="{7B3D66E4-8050-49E4-B8D2-06214BFB7C0A}" type="datetime1">
              <a:rPr lang="en-US" smtClean="0"/>
              <a:t>10/12/2025</a:t>
            </a:fld>
            <a:endParaRPr lang="en-US" dirty="0"/>
          </a:p>
        </p:txBody>
      </p:sp>
      <p:sp>
        <p:nvSpPr>
          <p:cNvPr id="6" name="Footer Placeholder 5">
            <a:extLst>
              <a:ext uri="{FF2B5EF4-FFF2-40B4-BE49-F238E27FC236}">
                <a16:creationId xmlns:a16="http://schemas.microsoft.com/office/drawing/2014/main" id="{C2BDD5A2-CE3E-3215-6DAA-F75C0D1229DA}"/>
              </a:ext>
            </a:extLst>
          </p:cNvPr>
          <p:cNvSpPr>
            <a:spLocks noGrp="1"/>
          </p:cNvSpPr>
          <p:nvPr>
            <p:ph type="ftr" sz="quarter" idx="11"/>
          </p:nvPr>
        </p:nvSpPr>
        <p:spPr/>
        <p:txBody>
          <a:bodyPr/>
          <a:lstStyle/>
          <a:p>
            <a:r>
              <a:rPr lang="en-US" dirty="0"/>
              <a:t>Sample Footer Text</a:t>
            </a:r>
          </a:p>
        </p:txBody>
      </p:sp>
      <p:sp>
        <p:nvSpPr>
          <p:cNvPr id="7" name="Slide Number Placeholder 6">
            <a:extLst>
              <a:ext uri="{FF2B5EF4-FFF2-40B4-BE49-F238E27FC236}">
                <a16:creationId xmlns:a16="http://schemas.microsoft.com/office/drawing/2014/main" id="{B1B822F1-284A-1786-FAF2-72129E2FE64D}"/>
              </a:ext>
            </a:extLst>
          </p:cNvPr>
          <p:cNvSpPr>
            <a:spLocks noGrp="1"/>
          </p:cNvSpPr>
          <p:nvPr>
            <p:ph type="sldNum" sz="quarter" idx="12"/>
          </p:nvPr>
        </p:nvSpPr>
        <p:spPr/>
        <p:txBody>
          <a:bodyPr/>
          <a:lstStyle/>
          <a:p>
            <a:fld id="{CC057153-B650-4DEB-B370-79DDCFDCE934}" type="slidenum">
              <a:rPr lang="en-US" smtClean="0"/>
              <a:t>‹#›</a:t>
            </a:fld>
            <a:endParaRPr lang="en-US" dirty="0"/>
          </a:p>
        </p:txBody>
      </p:sp>
    </p:spTree>
    <p:extLst>
      <p:ext uri="{BB962C8B-B14F-4D97-AF65-F5344CB8AC3E}">
        <p14:creationId xmlns:p14="http://schemas.microsoft.com/office/powerpoint/2010/main" val="1720483411"/>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itle, Content Photo 10">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F3BB49-A328-F121-7F27-DEB7C3CC2B0F}"/>
              </a:ext>
            </a:extLst>
          </p:cNvPr>
          <p:cNvSpPr>
            <a:spLocks noGrp="1"/>
          </p:cNvSpPr>
          <p:nvPr>
            <p:ph type="title"/>
          </p:nvPr>
        </p:nvSpPr>
        <p:spPr>
          <a:xfrm>
            <a:off x="429768" y="603504"/>
            <a:ext cx="3401568" cy="1527048"/>
          </a:xfrm>
        </p:spPr>
        <p:txBody>
          <a:bodyPr anchor="b"/>
          <a:lstStyle/>
          <a:p>
            <a:r>
              <a:rPr lang="en-US"/>
              <a:t>Click to edit Master title style</a:t>
            </a:r>
          </a:p>
        </p:txBody>
      </p:sp>
      <p:sp>
        <p:nvSpPr>
          <p:cNvPr id="4" name="Picture Placeholder 3">
            <a:extLst>
              <a:ext uri="{FF2B5EF4-FFF2-40B4-BE49-F238E27FC236}">
                <a16:creationId xmlns:a16="http://schemas.microsoft.com/office/drawing/2014/main" id="{65B0EC94-28E6-D665-7491-10A308B0B426}"/>
              </a:ext>
            </a:extLst>
          </p:cNvPr>
          <p:cNvSpPr>
            <a:spLocks noGrp="1"/>
          </p:cNvSpPr>
          <p:nvPr>
            <p:ph type="pic" sz="quarter" idx="13"/>
          </p:nvPr>
        </p:nvSpPr>
        <p:spPr>
          <a:xfrm>
            <a:off x="4502843" y="342901"/>
            <a:ext cx="7346257" cy="6172200"/>
          </a:xfrm>
          <a:custGeom>
            <a:avLst/>
            <a:gdLst>
              <a:gd name="connsiteX0" fmla="*/ 267246 w 7391400"/>
              <a:gd name="connsiteY0" fmla="*/ 0 h 6172200"/>
              <a:gd name="connsiteX1" fmla="*/ 7124155 w 7391400"/>
              <a:gd name="connsiteY1" fmla="*/ 0 h 6172200"/>
              <a:gd name="connsiteX2" fmla="*/ 7391400 w 7391400"/>
              <a:gd name="connsiteY2" fmla="*/ 266886 h 6172200"/>
              <a:gd name="connsiteX3" fmla="*/ 7391400 w 7391400"/>
              <a:gd name="connsiteY3" fmla="*/ 5905314 h 6172200"/>
              <a:gd name="connsiteX4" fmla="*/ 7124155 w 7391400"/>
              <a:gd name="connsiteY4" fmla="*/ 6172200 h 6172200"/>
              <a:gd name="connsiteX5" fmla="*/ 267246 w 7391400"/>
              <a:gd name="connsiteY5" fmla="*/ 6172200 h 6172200"/>
              <a:gd name="connsiteX6" fmla="*/ 0 w 7391400"/>
              <a:gd name="connsiteY6" fmla="*/ 5905314 h 6172200"/>
              <a:gd name="connsiteX7" fmla="*/ 0 w 7391400"/>
              <a:gd name="connsiteY7" fmla="*/ 266886 h 6172200"/>
              <a:gd name="connsiteX8" fmla="*/ 267246 w 7391400"/>
              <a:gd name="connsiteY8" fmla="*/ 0 h 6172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391400" h="6172200">
                <a:moveTo>
                  <a:pt x="267246" y="0"/>
                </a:moveTo>
                <a:lnTo>
                  <a:pt x="7124155" y="0"/>
                </a:lnTo>
                <a:cubicBezTo>
                  <a:pt x="7271750" y="0"/>
                  <a:pt x="7391400" y="119489"/>
                  <a:pt x="7391400" y="266886"/>
                </a:cubicBezTo>
                <a:lnTo>
                  <a:pt x="7391400" y="5905314"/>
                </a:lnTo>
                <a:cubicBezTo>
                  <a:pt x="7391400" y="6052711"/>
                  <a:pt x="7271750" y="6172200"/>
                  <a:pt x="7124155" y="6172200"/>
                </a:cubicBezTo>
                <a:lnTo>
                  <a:pt x="267246" y="6172200"/>
                </a:lnTo>
                <a:cubicBezTo>
                  <a:pt x="119650" y="6172200"/>
                  <a:pt x="0" y="6052711"/>
                  <a:pt x="0" y="5905314"/>
                </a:cubicBezTo>
                <a:lnTo>
                  <a:pt x="0" y="266886"/>
                </a:lnTo>
                <a:cubicBezTo>
                  <a:pt x="0" y="119489"/>
                  <a:pt x="119650" y="0"/>
                  <a:pt x="267246" y="0"/>
                </a:cubicBezTo>
                <a:close/>
              </a:path>
            </a:pathLst>
          </a:custGeom>
          <a:blipFill>
            <a:blip r:embed="rId2"/>
            <a:stretch>
              <a:fillRect/>
            </a:stretch>
          </a:blipFill>
        </p:spPr>
        <p:txBody>
          <a:bodyPr wrap="square">
            <a:noAutofit/>
          </a:bodyPr>
          <a:lstStyle/>
          <a:p>
            <a:endParaRPr lang="en-US" dirty="0"/>
          </a:p>
        </p:txBody>
      </p:sp>
      <p:sp>
        <p:nvSpPr>
          <p:cNvPr id="8" name="Content Placeholder 7">
            <a:extLst>
              <a:ext uri="{FF2B5EF4-FFF2-40B4-BE49-F238E27FC236}">
                <a16:creationId xmlns:a16="http://schemas.microsoft.com/office/drawing/2014/main" id="{6E0D00CE-C191-6DE5-9D82-7EFB59BC3739}"/>
              </a:ext>
            </a:extLst>
          </p:cNvPr>
          <p:cNvSpPr>
            <a:spLocks noGrp="1"/>
          </p:cNvSpPr>
          <p:nvPr>
            <p:ph sz="quarter" idx="14"/>
          </p:nvPr>
        </p:nvSpPr>
        <p:spPr>
          <a:xfrm>
            <a:off x="429768" y="2276856"/>
            <a:ext cx="3401568" cy="4041648"/>
          </a:xfrm>
        </p:spPr>
        <p:txBody>
          <a:bodyPr vert="horz" lIns="91440" tIns="45720" rIns="91440" bIns="45720" rtlCol="0">
            <a:normAutofit/>
          </a:bodyPr>
          <a:lstStyle>
            <a:lvl1pPr>
              <a:defRPr lang="en-US" dirty="0"/>
            </a:lvl1pPr>
            <a:lvl2pPr>
              <a:defRPr lang="en-US" dirty="0"/>
            </a:lvl2pPr>
            <a:lvl3pPr>
              <a:defRPr lang="en-US" dirty="0"/>
            </a:lvl3pPr>
            <a:lvl4pPr>
              <a:defRPr lang="en-US" dirty="0"/>
            </a:lvl4pPr>
            <a:lvl5pPr>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897D0B7E-1A60-DA52-6965-92412B1C2F9F}"/>
              </a:ext>
            </a:extLst>
          </p:cNvPr>
          <p:cNvSpPr>
            <a:spLocks noGrp="1"/>
          </p:cNvSpPr>
          <p:nvPr>
            <p:ph type="dt" sz="half" idx="10"/>
          </p:nvPr>
        </p:nvSpPr>
        <p:spPr/>
        <p:txBody>
          <a:bodyPr/>
          <a:lstStyle>
            <a:lvl1pPr>
              <a:defRPr>
                <a:solidFill>
                  <a:schemeClr val="tx1"/>
                </a:solidFill>
                <a:effectLst/>
              </a:defRPr>
            </a:lvl1pPr>
          </a:lstStyle>
          <a:p>
            <a:fld id="{EE7AEA2F-0823-4BD6-88F7-6D0D98F52C93}" type="datetime1">
              <a:rPr lang="en-US" smtClean="0"/>
              <a:t>10/12/2025</a:t>
            </a:fld>
            <a:endParaRPr lang="en-US" dirty="0"/>
          </a:p>
        </p:txBody>
      </p:sp>
      <p:sp>
        <p:nvSpPr>
          <p:cNvPr id="6" name="Footer Placeholder 5">
            <a:extLst>
              <a:ext uri="{FF2B5EF4-FFF2-40B4-BE49-F238E27FC236}">
                <a16:creationId xmlns:a16="http://schemas.microsoft.com/office/drawing/2014/main" id="{C2BDD5A2-CE3E-3215-6DAA-F75C0D1229DA}"/>
              </a:ext>
            </a:extLst>
          </p:cNvPr>
          <p:cNvSpPr>
            <a:spLocks noGrp="1"/>
          </p:cNvSpPr>
          <p:nvPr>
            <p:ph type="ftr" sz="quarter" idx="11"/>
          </p:nvPr>
        </p:nvSpPr>
        <p:spPr/>
        <p:txBody>
          <a:bodyPr/>
          <a:lstStyle/>
          <a:p>
            <a:r>
              <a:rPr lang="en-US" dirty="0"/>
              <a:t>Sample Footer Text</a:t>
            </a:r>
          </a:p>
        </p:txBody>
      </p:sp>
      <p:sp>
        <p:nvSpPr>
          <p:cNvPr id="7" name="Slide Number Placeholder 6">
            <a:extLst>
              <a:ext uri="{FF2B5EF4-FFF2-40B4-BE49-F238E27FC236}">
                <a16:creationId xmlns:a16="http://schemas.microsoft.com/office/drawing/2014/main" id="{B1B822F1-284A-1786-FAF2-72129E2FE64D}"/>
              </a:ext>
            </a:extLst>
          </p:cNvPr>
          <p:cNvSpPr>
            <a:spLocks noGrp="1"/>
          </p:cNvSpPr>
          <p:nvPr>
            <p:ph type="sldNum" sz="quarter" idx="12"/>
          </p:nvPr>
        </p:nvSpPr>
        <p:spPr/>
        <p:txBody>
          <a:bodyPr/>
          <a:lstStyle/>
          <a:p>
            <a:fld id="{CC057153-B650-4DEB-B370-79DDCFDCE934}" type="slidenum">
              <a:rPr lang="en-US" smtClean="0"/>
              <a:t>‹#›</a:t>
            </a:fld>
            <a:endParaRPr lang="en-US" dirty="0"/>
          </a:p>
        </p:txBody>
      </p:sp>
    </p:spTree>
    <p:extLst>
      <p:ext uri="{BB962C8B-B14F-4D97-AF65-F5344CB8AC3E}">
        <p14:creationId xmlns:p14="http://schemas.microsoft.com/office/powerpoint/2010/main" val="339577907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reserve="1">
  <p:cSld name="Title 3">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336E9A-8E96-CD8C-7598-F87632CD81CF}"/>
              </a:ext>
            </a:extLst>
          </p:cNvPr>
          <p:cNvSpPr>
            <a:spLocks noGrp="1"/>
          </p:cNvSpPr>
          <p:nvPr>
            <p:ph type="ctrTitle"/>
          </p:nvPr>
        </p:nvSpPr>
        <p:spPr>
          <a:xfrm>
            <a:off x="429768" y="438912"/>
            <a:ext cx="11494008" cy="4654296"/>
          </a:xfrm>
        </p:spPr>
        <p:txBody>
          <a:bodyPr anchor="t">
            <a:normAutofit/>
          </a:bodyPr>
          <a:lstStyle>
            <a:lvl1pPr algn="l">
              <a:defRPr sz="12500">
                <a:solidFill>
                  <a:schemeClr val="tx2"/>
                </a:solidFill>
              </a:defRPr>
            </a:lvl1pPr>
          </a:lstStyle>
          <a:p>
            <a:r>
              <a:rPr lang="en-US"/>
              <a:t>Click to edit Master title style</a:t>
            </a:r>
          </a:p>
        </p:txBody>
      </p:sp>
      <p:sp>
        <p:nvSpPr>
          <p:cNvPr id="3" name="Subtitle 2">
            <a:extLst>
              <a:ext uri="{FF2B5EF4-FFF2-40B4-BE49-F238E27FC236}">
                <a16:creationId xmlns:a16="http://schemas.microsoft.com/office/drawing/2014/main" id="{2BDC76B8-60F6-62D3-9F73-E81662203017}"/>
              </a:ext>
            </a:extLst>
          </p:cNvPr>
          <p:cNvSpPr>
            <a:spLocks noGrp="1"/>
          </p:cNvSpPr>
          <p:nvPr>
            <p:ph type="subTitle" idx="1"/>
          </p:nvPr>
        </p:nvSpPr>
        <p:spPr>
          <a:xfrm>
            <a:off x="429768" y="5093208"/>
            <a:ext cx="5669280" cy="1161288"/>
          </a:xfrm>
        </p:spPr>
        <p:txBody>
          <a:bodyPr anchor="b">
            <a:normAutofit/>
          </a:bodyPr>
          <a:lstStyle>
            <a:lvl1pPr marL="0" indent="0" algn="l">
              <a:buNone/>
              <a:defRPr sz="18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EAE2DAFA-435E-AAF9-8B67-495E5AFDCD91}"/>
              </a:ext>
            </a:extLst>
          </p:cNvPr>
          <p:cNvSpPr>
            <a:spLocks noGrp="1"/>
          </p:cNvSpPr>
          <p:nvPr>
            <p:ph type="dt" sz="half" idx="10"/>
          </p:nvPr>
        </p:nvSpPr>
        <p:spPr/>
        <p:txBody>
          <a:bodyPr/>
          <a:lstStyle>
            <a:lvl1pPr>
              <a:defRPr>
                <a:solidFill>
                  <a:schemeClr val="tx2"/>
                </a:solidFill>
              </a:defRPr>
            </a:lvl1pPr>
          </a:lstStyle>
          <a:p>
            <a:fld id="{B761AAA3-5155-4231-8EEA-4F6426D8887B}" type="datetime1">
              <a:rPr lang="en-US" smtClean="0"/>
              <a:t>10/12/2025</a:t>
            </a:fld>
            <a:endParaRPr lang="en-US" dirty="0"/>
          </a:p>
        </p:txBody>
      </p:sp>
      <p:sp>
        <p:nvSpPr>
          <p:cNvPr id="5" name="Footer Placeholder 4">
            <a:extLst>
              <a:ext uri="{FF2B5EF4-FFF2-40B4-BE49-F238E27FC236}">
                <a16:creationId xmlns:a16="http://schemas.microsoft.com/office/drawing/2014/main" id="{5B407A58-3351-E479-1A0C-2FF49FA42707}"/>
              </a:ext>
            </a:extLst>
          </p:cNvPr>
          <p:cNvSpPr>
            <a:spLocks noGrp="1"/>
          </p:cNvSpPr>
          <p:nvPr>
            <p:ph type="ftr" sz="quarter" idx="11"/>
          </p:nvPr>
        </p:nvSpPr>
        <p:spPr/>
        <p:txBody>
          <a:bodyPr/>
          <a:lstStyle>
            <a:lvl1pPr>
              <a:defRPr>
                <a:solidFill>
                  <a:schemeClr val="tx2"/>
                </a:solidFill>
              </a:defRPr>
            </a:lvl1pPr>
          </a:lstStyle>
          <a:p>
            <a:r>
              <a:rPr lang="en-US" dirty="0"/>
              <a:t>Sample Footer Text</a:t>
            </a:r>
          </a:p>
        </p:txBody>
      </p:sp>
      <p:sp>
        <p:nvSpPr>
          <p:cNvPr id="6" name="Slide Number Placeholder 5">
            <a:extLst>
              <a:ext uri="{FF2B5EF4-FFF2-40B4-BE49-F238E27FC236}">
                <a16:creationId xmlns:a16="http://schemas.microsoft.com/office/drawing/2014/main" id="{81789E10-2433-2ECB-9C92-571B583A4CF1}"/>
              </a:ext>
            </a:extLst>
          </p:cNvPr>
          <p:cNvSpPr>
            <a:spLocks noGrp="1"/>
          </p:cNvSpPr>
          <p:nvPr>
            <p:ph type="sldNum" sz="quarter" idx="12"/>
          </p:nvPr>
        </p:nvSpPr>
        <p:spPr/>
        <p:txBody>
          <a:bodyPr/>
          <a:lstStyle>
            <a:lvl1pPr>
              <a:defRPr>
                <a:solidFill>
                  <a:schemeClr val="tx2"/>
                </a:solidFill>
              </a:defRPr>
            </a:lvl1pPr>
          </a:lstStyle>
          <a:p>
            <a:fld id="{CC057153-B650-4DEB-B370-79DDCFDCE934}" type="slidenum">
              <a:rPr lang="en-US" smtClean="0"/>
              <a:pPr/>
              <a:t>‹#›</a:t>
            </a:fld>
            <a:endParaRPr lang="en-US" dirty="0"/>
          </a:p>
        </p:txBody>
      </p:sp>
    </p:spTree>
    <p:extLst>
      <p:ext uri="{BB962C8B-B14F-4D97-AF65-F5344CB8AC3E}">
        <p14:creationId xmlns:p14="http://schemas.microsoft.com/office/powerpoint/2010/main" val="1333004569"/>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5" orient="horz" pos="2160">
          <p15:clr>
            <a:srgbClr val="FBAE40"/>
          </p15:clr>
        </p15:guide>
        <p15:guide id="6" pos="3840">
          <p15:clr>
            <a:srgbClr val="FBAE40"/>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itle, Content Photo 11">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F3BB49-A328-F121-7F27-DEB7C3CC2B0F}"/>
              </a:ext>
            </a:extLst>
          </p:cNvPr>
          <p:cNvSpPr>
            <a:spLocks noGrp="1"/>
          </p:cNvSpPr>
          <p:nvPr>
            <p:ph type="title"/>
          </p:nvPr>
        </p:nvSpPr>
        <p:spPr>
          <a:xfrm>
            <a:off x="8311896" y="1078992"/>
            <a:ext cx="3273552" cy="1947672"/>
          </a:xfrm>
        </p:spPr>
        <p:txBody>
          <a:bodyPr anchor="b"/>
          <a:lstStyle/>
          <a:p>
            <a:r>
              <a:rPr lang="en-US"/>
              <a:t>Click to edit Master title style</a:t>
            </a:r>
          </a:p>
        </p:txBody>
      </p:sp>
      <p:sp>
        <p:nvSpPr>
          <p:cNvPr id="4" name="Picture Placeholder 3">
            <a:extLst>
              <a:ext uri="{FF2B5EF4-FFF2-40B4-BE49-F238E27FC236}">
                <a16:creationId xmlns:a16="http://schemas.microsoft.com/office/drawing/2014/main" id="{65B0EC94-28E6-D665-7491-10A308B0B426}"/>
              </a:ext>
            </a:extLst>
          </p:cNvPr>
          <p:cNvSpPr>
            <a:spLocks noGrp="1"/>
          </p:cNvSpPr>
          <p:nvPr>
            <p:ph type="pic" sz="quarter" idx="13"/>
          </p:nvPr>
        </p:nvSpPr>
        <p:spPr>
          <a:xfrm>
            <a:off x="342900" y="342901"/>
            <a:ext cx="7391400" cy="6172200"/>
          </a:xfrm>
          <a:custGeom>
            <a:avLst/>
            <a:gdLst>
              <a:gd name="connsiteX0" fmla="*/ 267246 w 7391400"/>
              <a:gd name="connsiteY0" fmla="*/ 0 h 6172200"/>
              <a:gd name="connsiteX1" fmla="*/ 7124155 w 7391400"/>
              <a:gd name="connsiteY1" fmla="*/ 0 h 6172200"/>
              <a:gd name="connsiteX2" fmla="*/ 7391400 w 7391400"/>
              <a:gd name="connsiteY2" fmla="*/ 266886 h 6172200"/>
              <a:gd name="connsiteX3" fmla="*/ 7391400 w 7391400"/>
              <a:gd name="connsiteY3" fmla="*/ 5905314 h 6172200"/>
              <a:gd name="connsiteX4" fmla="*/ 7124155 w 7391400"/>
              <a:gd name="connsiteY4" fmla="*/ 6172200 h 6172200"/>
              <a:gd name="connsiteX5" fmla="*/ 267246 w 7391400"/>
              <a:gd name="connsiteY5" fmla="*/ 6172200 h 6172200"/>
              <a:gd name="connsiteX6" fmla="*/ 0 w 7391400"/>
              <a:gd name="connsiteY6" fmla="*/ 5905314 h 6172200"/>
              <a:gd name="connsiteX7" fmla="*/ 0 w 7391400"/>
              <a:gd name="connsiteY7" fmla="*/ 266886 h 6172200"/>
              <a:gd name="connsiteX8" fmla="*/ 267246 w 7391400"/>
              <a:gd name="connsiteY8" fmla="*/ 0 h 6172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391400" h="6172200">
                <a:moveTo>
                  <a:pt x="267246" y="0"/>
                </a:moveTo>
                <a:lnTo>
                  <a:pt x="7124155" y="0"/>
                </a:lnTo>
                <a:cubicBezTo>
                  <a:pt x="7271750" y="0"/>
                  <a:pt x="7391400" y="119489"/>
                  <a:pt x="7391400" y="266886"/>
                </a:cubicBezTo>
                <a:lnTo>
                  <a:pt x="7391400" y="5905314"/>
                </a:lnTo>
                <a:cubicBezTo>
                  <a:pt x="7391400" y="6052711"/>
                  <a:pt x="7271750" y="6172200"/>
                  <a:pt x="7124155" y="6172200"/>
                </a:cubicBezTo>
                <a:lnTo>
                  <a:pt x="267246" y="6172200"/>
                </a:lnTo>
                <a:cubicBezTo>
                  <a:pt x="119650" y="6172200"/>
                  <a:pt x="0" y="6052711"/>
                  <a:pt x="0" y="5905314"/>
                </a:cubicBezTo>
                <a:lnTo>
                  <a:pt x="0" y="266886"/>
                </a:lnTo>
                <a:cubicBezTo>
                  <a:pt x="0" y="119489"/>
                  <a:pt x="119650" y="0"/>
                  <a:pt x="267246" y="0"/>
                </a:cubicBezTo>
                <a:close/>
              </a:path>
            </a:pathLst>
          </a:custGeom>
          <a:blipFill>
            <a:blip r:embed="rId2"/>
            <a:stretch>
              <a:fillRect/>
            </a:stretch>
          </a:blipFill>
        </p:spPr>
        <p:txBody>
          <a:bodyPr wrap="square">
            <a:noAutofit/>
          </a:bodyPr>
          <a:lstStyle/>
          <a:p>
            <a:endParaRPr lang="en-US" dirty="0"/>
          </a:p>
        </p:txBody>
      </p:sp>
      <p:sp>
        <p:nvSpPr>
          <p:cNvPr id="8" name="Content Placeholder 7">
            <a:extLst>
              <a:ext uri="{FF2B5EF4-FFF2-40B4-BE49-F238E27FC236}">
                <a16:creationId xmlns:a16="http://schemas.microsoft.com/office/drawing/2014/main" id="{6E0D00CE-C191-6DE5-9D82-7EFB59BC3739}"/>
              </a:ext>
            </a:extLst>
          </p:cNvPr>
          <p:cNvSpPr>
            <a:spLocks noGrp="1"/>
          </p:cNvSpPr>
          <p:nvPr>
            <p:ph sz="quarter" idx="14"/>
          </p:nvPr>
        </p:nvSpPr>
        <p:spPr>
          <a:xfrm>
            <a:off x="8311896" y="3099816"/>
            <a:ext cx="3273552" cy="2953512"/>
          </a:xfrm>
        </p:spPr>
        <p:txBody>
          <a:bodyPr>
            <a:normAutofit/>
          </a:bodyPr>
          <a:lstStyle>
            <a:lvl1pPr marL="0" indent="0">
              <a:buNone/>
              <a:defRPr sz="1600"/>
            </a:lvl1pPr>
            <a:lvl2pPr marL="228600" indent="0">
              <a:buNone/>
              <a:defRPr sz="1400"/>
            </a:lvl2pPr>
            <a:lvl3pPr marL="457200" indent="0">
              <a:buNone/>
              <a:defRPr sz="1200"/>
            </a:lvl3pPr>
            <a:lvl4pPr marL="685800" indent="0">
              <a:buNone/>
              <a:defRPr sz="1100"/>
            </a:lvl4pPr>
            <a:lvl5pPr marL="914400" indent="0">
              <a:buNone/>
              <a:defRPr sz="10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897D0B7E-1A60-DA52-6965-92412B1C2F9F}"/>
              </a:ext>
            </a:extLst>
          </p:cNvPr>
          <p:cNvSpPr>
            <a:spLocks noGrp="1"/>
          </p:cNvSpPr>
          <p:nvPr>
            <p:ph type="dt" sz="half" idx="10"/>
          </p:nvPr>
        </p:nvSpPr>
        <p:spPr/>
        <p:txBody>
          <a:bodyPr/>
          <a:lstStyle>
            <a:lvl1pPr>
              <a:defRPr>
                <a:solidFill>
                  <a:schemeClr val="tx1"/>
                </a:solidFill>
                <a:effectLst/>
              </a:defRPr>
            </a:lvl1pPr>
          </a:lstStyle>
          <a:p>
            <a:fld id="{06092A99-204A-46CE-8F70-09D6B2D34877}" type="datetime1">
              <a:rPr lang="en-US" smtClean="0"/>
              <a:t>10/12/2025</a:t>
            </a:fld>
            <a:endParaRPr lang="en-US" dirty="0"/>
          </a:p>
        </p:txBody>
      </p:sp>
      <p:sp>
        <p:nvSpPr>
          <p:cNvPr id="6" name="Footer Placeholder 5">
            <a:extLst>
              <a:ext uri="{FF2B5EF4-FFF2-40B4-BE49-F238E27FC236}">
                <a16:creationId xmlns:a16="http://schemas.microsoft.com/office/drawing/2014/main" id="{C2BDD5A2-CE3E-3215-6DAA-F75C0D1229DA}"/>
              </a:ext>
            </a:extLst>
          </p:cNvPr>
          <p:cNvSpPr>
            <a:spLocks noGrp="1"/>
          </p:cNvSpPr>
          <p:nvPr>
            <p:ph type="ftr" sz="quarter" idx="11"/>
          </p:nvPr>
        </p:nvSpPr>
        <p:spPr/>
        <p:txBody>
          <a:bodyPr/>
          <a:lstStyle/>
          <a:p>
            <a:r>
              <a:rPr lang="en-US" dirty="0"/>
              <a:t>Sample Footer Text</a:t>
            </a:r>
          </a:p>
        </p:txBody>
      </p:sp>
      <p:sp>
        <p:nvSpPr>
          <p:cNvPr id="7" name="Slide Number Placeholder 6">
            <a:extLst>
              <a:ext uri="{FF2B5EF4-FFF2-40B4-BE49-F238E27FC236}">
                <a16:creationId xmlns:a16="http://schemas.microsoft.com/office/drawing/2014/main" id="{B1B822F1-284A-1786-FAF2-72129E2FE64D}"/>
              </a:ext>
            </a:extLst>
          </p:cNvPr>
          <p:cNvSpPr>
            <a:spLocks noGrp="1"/>
          </p:cNvSpPr>
          <p:nvPr>
            <p:ph type="sldNum" sz="quarter" idx="12"/>
          </p:nvPr>
        </p:nvSpPr>
        <p:spPr/>
        <p:txBody>
          <a:bodyPr/>
          <a:lstStyle/>
          <a:p>
            <a:fld id="{CC057153-B650-4DEB-B370-79DDCFDCE934}" type="slidenum">
              <a:rPr lang="en-US" smtClean="0"/>
              <a:t>‹#›</a:t>
            </a:fld>
            <a:endParaRPr lang="en-US" dirty="0"/>
          </a:p>
        </p:txBody>
      </p:sp>
    </p:spTree>
    <p:extLst>
      <p:ext uri="{BB962C8B-B14F-4D97-AF65-F5344CB8AC3E}">
        <p14:creationId xmlns:p14="http://schemas.microsoft.com/office/powerpoint/2010/main" val="3701672803"/>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itle, Content Photo 1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F3BB49-A328-F121-7F27-DEB7C3CC2B0F}"/>
              </a:ext>
            </a:extLst>
          </p:cNvPr>
          <p:cNvSpPr>
            <a:spLocks noGrp="1"/>
          </p:cNvSpPr>
          <p:nvPr>
            <p:ph type="title"/>
          </p:nvPr>
        </p:nvSpPr>
        <p:spPr>
          <a:xfrm>
            <a:off x="321732" y="5111854"/>
            <a:ext cx="3739279" cy="1389888"/>
          </a:xfrm>
        </p:spPr>
        <p:txBody>
          <a:bodyPr anchor="t">
            <a:normAutofit/>
          </a:bodyPr>
          <a:lstStyle>
            <a:lvl1pPr>
              <a:defRPr sz="3200"/>
            </a:lvl1pPr>
          </a:lstStyle>
          <a:p>
            <a:r>
              <a:rPr lang="en-US"/>
              <a:t>Click to edit Master title style</a:t>
            </a:r>
          </a:p>
        </p:txBody>
      </p:sp>
      <p:sp>
        <p:nvSpPr>
          <p:cNvPr id="19" name="Picture Placeholder 17">
            <a:extLst>
              <a:ext uri="{FF2B5EF4-FFF2-40B4-BE49-F238E27FC236}">
                <a16:creationId xmlns:a16="http://schemas.microsoft.com/office/drawing/2014/main" id="{D5837EDE-723C-6CF6-EB95-3AEDA1F07E9E}"/>
              </a:ext>
            </a:extLst>
          </p:cNvPr>
          <p:cNvSpPr>
            <a:spLocks noGrp="1"/>
          </p:cNvSpPr>
          <p:nvPr>
            <p:ph type="pic" sz="quarter" idx="15"/>
          </p:nvPr>
        </p:nvSpPr>
        <p:spPr>
          <a:xfrm>
            <a:off x="339373" y="320043"/>
            <a:ext cx="11509730" cy="4404825"/>
          </a:xfrm>
          <a:custGeom>
            <a:avLst/>
            <a:gdLst>
              <a:gd name="connsiteX0" fmla="*/ 299132 w 11509730"/>
              <a:gd name="connsiteY0" fmla="*/ 0 h 4404825"/>
              <a:gd name="connsiteX1" fmla="*/ 11210598 w 11509730"/>
              <a:gd name="connsiteY1" fmla="*/ 0 h 4404825"/>
              <a:gd name="connsiteX2" fmla="*/ 11509730 w 11509730"/>
              <a:gd name="connsiteY2" fmla="*/ 299132 h 4404825"/>
              <a:gd name="connsiteX3" fmla="*/ 11509730 w 11509730"/>
              <a:gd name="connsiteY3" fmla="*/ 4105693 h 4404825"/>
              <a:gd name="connsiteX4" fmla="*/ 11210598 w 11509730"/>
              <a:gd name="connsiteY4" fmla="*/ 4404825 h 4404825"/>
              <a:gd name="connsiteX5" fmla="*/ 299132 w 11509730"/>
              <a:gd name="connsiteY5" fmla="*/ 4404825 h 4404825"/>
              <a:gd name="connsiteX6" fmla="*/ 0 w 11509730"/>
              <a:gd name="connsiteY6" fmla="*/ 4105693 h 4404825"/>
              <a:gd name="connsiteX7" fmla="*/ 0 w 11509730"/>
              <a:gd name="connsiteY7" fmla="*/ 299132 h 4404825"/>
              <a:gd name="connsiteX8" fmla="*/ 299132 w 11509730"/>
              <a:gd name="connsiteY8" fmla="*/ 0 h 4404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509730" h="4404825">
                <a:moveTo>
                  <a:pt x="299132" y="0"/>
                </a:moveTo>
                <a:lnTo>
                  <a:pt x="11210598" y="0"/>
                </a:lnTo>
                <a:cubicBezTo>
                  <a:pt x="11375804" y="0"/>
                  <a:pt x="11509730" y="133926"/>
                  <a:pt x="11509730" y="299132"/>
                </a:cubicBezTo>
                <a:lnTo>
                  <a:pt x="11509730" y="4105693"/>
                </a:lnTo>
                <a:cubicBezTo>
                  <a:pt x="11509730" y="4270899"/>
                  <a:pt x="11375804" y="4404825"/>
                  <a:pt x="11210598" y="4404825"/>
                </a:cubicBezTo>
                <a:lnTo>
                  <a:pt x="299132" y="4404825"/>
                </a:lnTo>
                <a:cubicBezTo>
                  <a:pt x="133926" y="4404825"/>
                  <a:pt x="0" y="4270899"/>
                  <a:pt x="0" y="4105693"/>
                </a:cubicBezTo>
                <a:lnTo>
                  <a:pt x="0" y="299132"/>
                </a:lnTo>
                <a:cubicBezTo>
                  <a:pt x="0" y="133926"/>
                  <a:pt x="133926" y="0"/>
                  <a:pt x="299132" y="0"/>
                </a:cubicBezTo>
                <a:close/>
              </a:path>
            </a:pathLst>
          </a:custGeom>
          <a:blipFill>
            <a:blip r:embed="rId2"/>
            <a:stretch>
              <a:fillRect/>
            </a:stretch>
          </a:blipFill>
        </p:spPr>
        <p:txBody>
          <a:bodyPr wrap="square">
            <a:noAutofit/>
          </a:bodyPr>
          <a:lstStyle/>
          <a:p>
            <a:endParaRPr lang="en-US" dirty="0"/>
          </a:p>
        </p:txBody>
      </p:sp>
      <p:sp>
        <p:nvSpPr>
          <p:cNvPr id="5" name="Date Placeholder 4">
            <a:extLst>
              <a:ext uri="{FF2B5EF4-FFF2-40B4-BE49-F238E27FC236}">
                <a16:creationId xmlns:a16="http://schemas.microsoft.com/office/drawing/2014/main" id="{897D0B7E-1A60-DA52-6965-92412B1C2F9F}"/>
              </a:ext>
            </a:extLst>
          </p:cNvPr>
          <p:cNvSpPr>
            <a:spLocks noGrp="1"/>
          </p:cNvSpPr>
          <p:nvPr>
            <p:ph type="dt" sz="half" idx="10"/>
          </p:nvPr>
        </p:nvSpPr>
        <p:spPr/>
        <p:txBody>
          <a:bodyPr/>
          <a:lstStyle/>
          <a:p>
            <a:fld id="{48749EA3-15DE-451B-A24B-ACC8EA0B6D09}" type="datetime1">
              <a:rPr lang="en-US" smtClean="0"/>
              <a:t>10/12/2025</a:t>
            </a:fld>
            <a:endParaRPr lang="en-US" dirty="0"/>
          </a:p>
        </p:txBody>
      </p:sp>
      <p:sp>
        <p:nvSpPr>
          <p:cNvPr id="8" name="Content Placeholder 7">
            <a:extLst>
              <a:ext uri="{FF2B5EF4-FFF2-40B4-BE49-F238E27FC236}">
                <a16:creationId xmlns:a16="http://schemas.microsoft.com/office/drawing/2014/main" id="{C3D15418-1E32-0501-0E66-54FC2DD08E39}"/>
              </a:ext>
            </a:extLst>
          </p:cNvPr>
          <p:cNvSpPr>
            <a:spLocks noGrp="1"/>
          </p:cNvSpPr>
          <p:nvPr>
            <p:ph sz="quarter" idx="14"/>
          </p:nvPr>
        </p:nvSpPr>
        <p:spPr>
          <a:xfrm>
            <a:off x="5351928" y="5111854"/>
            <a:ext cx="6400800" cy="1389888"/>
          </a:xfrm>
        </p:spPr>
        <p:txBody>
          <a:bodyPr>
            <a:noAutofit/>
          </a:bodyPr>
          <a:lstStyle>
            <a:lvl1pPr marL="0" indent="0">
              <a:buFont typeface="Arial" panose="020B0604020202020204" pitchFamily="34" charset="0"/>
              <a:buNone/>
              <a:defRPr sz="1600"/>
            </a:lvl1pPr>
            <a:lvl2pPr marL="228600" indent="0">
              <a:buFont typeface="Arial" panose="020B0604020202020204" pitchFamily="34" charset="0"/>
              <a:buNone/>
              <a:defRPr sz="1400"/>
            </a:lvl2pPr>
            <a:lvl3pPr marL="457200" indent="0">
              <a:buFont typeface="Arial" panose="020B0604020202020204" pitchFamily="34" charset="0"/>
              <a:buNone/>
              <a:defRPr sz="1200"/>
            </a:lvl3pPr>
            <a:lvl4pPr marL="685800" indent="0">
              <a:buFont typeface="Arial" panose="020B0604020202020204" pitchFamily="34" charset="0"/>
              <a:buNone/>
              <a:defRPr sz="1100"/>
            </a:lvl4pPr>
            <a:lvl5pPr marL="914400" indent="0">
              <a:buFont typeface="Arial" panose="020B0604020202020204" pitchFamily="34" charset="0"/>
              <a:buNone/>
              <a:defRPr sz="10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a:extLst>
              <a:ext uri="{FF2B5EF4-FFF2-40B4-BE49-F238E27FC236}">
                <a16:creationId xmlns:a16="http://schemas.microsoft.com/office/drawing/2014/main" id="{C2BDD5A2-CE3E-3215-6DAA-F75C0D1229DA}"/>
              </a:ext>
            </a:extLst>
          </p:cNvPr>
          <p:cNvSpPr>
            <a:spLocks noGrp="1"/>
          </p:cNvSpPr>
          <p:nvPr>
            <p:ph type="ftr" sz="quarter" idx="11"/>
          </p:nvPr>
        </p:nvSpPr>
        <p:spPr/>
        <p:txBody>
          <a:bodyPr/>
          <a:lstStyle/>
          <a:p>
            <a:r>
              <a:rPr lang="en-US" dirty="0"/>
              <a:t>Sample Footer Text</a:t>
            </a:r>
          </a:p>
        </p:txBody>
      </p:sp>
      <p:sp>
        <p:nvSpPr>
          <p:cNvPr id="7" name="Slide Number Placeholder 6">
            <a:extLst>
              <a:ext uri="{FF2B5EF4-FFF2-40B4-BE49-F238E27FC236}">
                <a16:creationId xmlns:a16="http://schemas.microsoft.com/office/drawing/2014/main" id="{B1B822F1-284A-1786-FAF2-72129E2FE64D}"/>
              </a:ext>
            </a:extLst>
          </p:cNvPr>
          <p:cNvSpPr>
            <a:spLocks noGrp="1"/>
          </p:cNvSpPr>
          <p:nvPr>
            <p:ph type="sldNum" sz="quarter" idx="12"/>
          </p:nvPr>
        </p:nvSpPr>
        <p:spPr/>
        <p:txBody>
          <a:bodyPr/>
          <a:lstStyle/>
          <a:p>
            <a:fld id="{CC057153-B650-4DEB-B370-79DDCFDCE934}" type="slidenum">
              <a:rPr lang="en-US" smtClean="0"/>
              <a:t>‹#›</a:t>
            </a:fld>
            <a:endParaRPr lang="en-US" dirty="0"/>
          </a:p>
        </p:txBody>
      </p:sp>
    </p:spTree>
    <p:extLst>
      <p:ext uri="{BB962C8B-B14F-4D97-AF65-F5344CB8AC3E}">
        <p14:creationId xmlns:p14="http://schemas.microsoft.com/office/powerpoint/2010/main" val="554245914"/>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Title, Content Photo 13">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F3BB49-A328-F121-7F27-DEB7C3CC2B0F}"/>
              </a:ext>
            </a:extLst>
          </p:cNvPr>
          <p:cNvSpPr>
            <a:spLocks noGrp="1"/>
          </p:cNvSpPr>
          <p:nvPr>
            <p:ph type="title"/>
          </p:nvPr>
        </p:nvSpPr>
        <p:spPr>
          <a:xfrm>
            <a:off x="321733" y="4162318"/>
            <a:ext cx="2953618" cy="1892808"/>
          </a:xfrm>
        </p:spPr>
        <p:txBody>
          <a:bodyPr anchor="t">
            <a:normAutofit/>
          </a:bodyPr>
          <a:lstStyle>
            <a:lvl1pPr>
              <a:defRPr sz="3200"/>
            </a:lvl1pPr>
          </a:lstStyle>
          <a:p>
            <a:r>
              <a:rPr lang="en-US"/>
              <a:t>Click to edit Master title style</a:t>
            </a:r>
          </a:p>
        </p:txBody>
      </p:sp>
      <p:sp>
        <p:nvSpPr>
          <p:cNvPr id="9" name="Picture Placeholder 8">
            <a:extLst>
              <a:ext uri="{FF2B5EF4-FFF2-40B4-BE49-F238E27FC236}">
                <a16:creationId xmlns:a16="http://schemas.microsoft.com/office/drawing/2014/main" id="{1BCE7E7D-ED4A-B625-6CB8-4D71682F63D4}"/>
              </a:ext>
            </a:extLst>
          </p:cNvPr>
          <p:cNvSpPr>
            <a:spLocks noGrp="1"/>
          </p:cNvSpPr>
          <p:nvPr>
            <p:ph type="pic" sz="quarter" idx="13"/>
          </p:nvPr>
        </p:nvSpPr>
        <p:spPr>
          <a:xfrm>
            <a:off x="339373" y="320042"/>
            <a:ext cx="11509730" cy="3458229"/>
          </a:xfrm>
          <a:custGeom>
            <a:avLst/>
            <a:gdLst>
              <a:gd name="connsiteX0" fmla="*/ 351529 w 11509730"/>
              <a:gd name="connsiteY0" fmla="*/ 0 h 3458229"/>
              <a:gd name="connsiteX1" fmla="*/ 11158201 w 11509730"/>
              <a:gd name="connsiteY1" fmla="*/ 0 h 3458229"/>
              <a:gd name="connsiteX2" fmla="*/ 11509730 w 11509730"/>
              <a:gd name="connsiteY2" fmla="*/ 351529 h 3458229"/>
              <a:gd name="connsiteX3" fmla="*/ 11509730 w 11509730"/>
              <a:gd name="connsiteY3" fmla="*/ 3106700 h 3458229"/>
              <a:gd name="connsiteX4" fmla="*/ 11158201 w 11509730"/>
              <a:gd name="connsiteY4" fmla="*/ 3458229 h 3458229"/>
              <a:gd name="connsiteX5" fmla="*/ 351529 w 11509730"/>
              <a:gd name="connsiteY5" fmla="*/ 3458229 h 3458229"/>
              <a:gd name="connsiteX6" fmla="*/ 0 w 11509730"/>
              <a:gd name="connsiteY6" fmla="*/ 3106700 h 3458229"/>
              <a:gd name="connsiteX7" fmla="*/ 0 w 11509730"/>
              <a:gd name="connsiteY7" fmla="*/ 351529 h 3458229"/>
              <a:gd name="connsiteX8" fmla="*/ 351529 w 11509730"/>
              <a:gd name="connsiteY8" fmla="*/ 0 h 34582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509730" h="3458229">
                <a:moveTo>
                  <a:pt x="351529" y="0"/>
                </a:moveTo>
                <a:lnTo>
                  <a:pt x="11158201" y="0"/>
                </a:lnTo>
                <a:cubicBezTo>
                  <a:pt x="11352345" y="0"/>
                  <a:pt x="11509730" y="157385"/>
                  <a:pt x="11509730" y="351529"/>
                </a:cubicBezTo>
                <a:lnTo>
                  <a:pt x="11509730" y="3106700"/>
                </a:lnTo>
                <a:cubicBezTo>
                  <a:pt x="11509730" y="3300844"/>
                  <a:pt x="11352345" y="3458229"/>
                  <a:pt x="11158201" y="3458229"/>
                </a:cubicBezTo>
                <a:lnTo>
                  <a:pt x="351529" y="3458229"/>
                </a:lnTo>
                <a:cubicBezTo>
                  <a:pt x="157385" y="3458229"/>
                  <a:pt x="0" y="3300844"/>
                  <a:pt x="0" y="3106700"/>
                </a:cubicBezTo>
                <a:lnTo>
                  <a:pt x="0" y="351529"/>
                </a:lnTo>
                <a:cubicBezTo>
                  <a:pt x="0" y="157385"/>
                  <a:pt x="157385" y="0"/>
                  <a:pt x="351529" y="0"/>
                </a:cubicBezTo>
                <a:close/>
              </a:path>
            </a:pathLst>
          </a:custGeom>
          <a:blipFill>
            <a:blip r:embed="rId2"/>
            <a:stretch>
              <a:fillRect/>
            </a:stretch>
          </a:blipFill>
        </p:spPr>
        <p:txBody>
          <a:bodyPr wrap="square">
            <a:noAutofit/>
          </a:bodyPr>
          <a:lstStyle/>
          <a:p>
            <a:endParaRPr lang="en-US" dirty="0"/>
          </a:p>
        </p:txBody>
      </p:sp>
      <p:sp>
        <p:nvSpPr>
          <p:cNvPr id="5" name="Date Placeholder 4">
            <a:extLst>
              <a:ext uri="{FF2B5EF4-FFF2-40B4-BE49-F238E27FC236}">
                <a16:creationId xmlns:a16="http://schemas.microsoft.com/office/drawing/2014/main" id="{897D0B7E-1A60-DA52-6965-92412B1C2F9F}"/>
              </a:ext>
            </a:extLst>
          </p:cNvPr>
          <p:cNvSpPr>
            <a:spLocks noGrp="1"/>
          </p:cNvSpPr>
          <p:nvPr>
            <p:ph type="dt" sz="half" idx="10"/>
          </p:nvPr>
        </p:nvSpPr>
        <p:spPr/>
        <p:txBody>
          <a:bodyPr/>
          <a:lstStyle/>
          <a:p>
            <a:fld id="{9F1343DB-FCC0-4D52-80F2-173D55390D61}" type="datetime1">
              <a:rPr lang="en-US" smtClean="0"/>
              <a:t>10/12/2025</a:t>
            </a:fld>
            <a:endParaRPr lang="en-US" dirty="0"/>
          </a:p>
        </p:txBody>
      </p:sp>
      <p:sp>
        <p:nvSpPr>
          <p:cNvPr id="8" name="Content Placeholder 7">
            <a:extLst>
              <a:ext uri="{FF2B5EF4-FFF2-40B4-BE49-F238E27FC236}">
                <a16:creationId xmlns:a16="http://schemas.microsoft.com/office/drawing/2014/main" id="{C3D15418-1E32-0501-0E66-54FC2DD08E39}"/>
              </a:ext>
            </a:extLst>
          </p:cNvPr>
          <p:cNvSpPr>
            <a:spLocks noGrp="1"/>
          </p:cNvSpPr>
          <p:nvPr>
            <p:ph sz="quarter" idx="14"/>
          </p:nvPr>
        </p:nvSpPr>
        <p:spPr>
          <a:xfrm>
            <a:off x="3977640" y="4162318"/>
            <a:ext cx="7772400" cy="2240280"/>
          </a:xfrm>
        </p:spPr>
        <p:txBody>
          <a:bodyPr>
            <a:noAutofit/>
          </a:bodyPr>
          <a:lstStyle>
            <a:lvl1pPr marL="285750" indent="-285750">
              <a:buFont typeface="Arial" panose="020B0604020202020204" pitchFamily="34" charset="0"/>
              <a:buChar char="•"/>
              <a:defRPr sz="1800"/>
            </a:lvl1pPr>
            <a:lvl2pPr marL="514350" indent="-285750">
              <a:buFont typeface="Arial" panose="020B0604020202020204" pitchFamily="34" charset="0"/>
              <a:buChar char="•"/>
              <a:defRPr sz="1600"/>
            </a:lvl2pPr>
            <a:lvl3pPr marL="742950" indent="-285750">
              <a:buFont typeface="Arial" panose="020B0604020202020204" pitchFamily="34" charset="0"/>
              <a:buChar char="•"/>
              <a:defRPr sz="1400"/>
            </a:lvl3pPr>
            <a:lvl4pPr marL="857250" indent="-171450">
              <a:buFont typeface="Arial" panose="020B0604020202020204" pitchFamily="34" charset="0"/>
              <a:buChar char="•"/>
              <a:defRPr sz="1200"/>
            </a:lvl4pPr>
            <a:lvl5pPr marL="1085850" indent="-171450">
              <a:buFont typeface="Arial" panose="020B0604020202020204" pitchFamily="34" charset="0"/>
              <a:buChar char="•"/>
              <a:defRPr sz="11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a:extLst>
              <a:ext uri="{FF2B5EF4-FFF2-40B4-BE49-F238E27FC236}">
                <a16:creationId xmlns:a16="http://schemas.microsoft.com/office/drawing/2014/main" id="{C2BDD5A2-CE3E-3215-6DAA-F75C0D1229DA}"/>
              </a:ext>
            </a:extLst>
          </p:cNvPr>
          <p:cNvSpPr>
            <a:spLocks noGrp="1"/>
          </p:cNvSpPr>
          <p:nvPr>
            <p:ph type="ftr" sz="quarter" idx="11"/>
          </p:nvPr>
        </p:nvSpPr>
        <p:spPr/>
        <p:txBody>
          <a:bodyPr/>
          <a:lstStyle/>
          <a:p>
            <a:r>
              <a:rPr lang="en-US" dirty="0"/>
              <a:t>Sample Footer Text</a:t>
            </a:r>
          </a:p>
        </p:txBody>
      </p:sp>
      <p:sp>
        <p:nvSpPr>
          <p:cNvPr id="7" name="Slide Number Placeholder 6">
            <a:extLst>
              <a:ext uri="{FF2B5EF4-FFF2-40B4-BE49-F238E27FC236}">
                <a16:creationId xmlns:a16="http://schemas.microsoft.com/office/drawing/2014/main" id="{B1B822F1-284A-1786-FAF2-72129E2FE64D}"/>
              </a:ext>
            </a:extLst>
          </p:cNvPr>
          <p:cNvSpPr>
            <a:spLocks noGrp="1"/>
          </p:cNvSpPr>
          <p:nvPr>
            <p:ph type="sldNum" sz="quarter" idx="12"/>
          </p:nvPr>
        </p:nvSpPr>
        <p:spPr/>
        <p:txBody>
          <a:bodyPr/>
          <a:lstStyle/>
          <a:p>
            <a:fld id="{CC057153-B650-4DEB-B370-79DDCFDCE934}" type="slidenum">
              <a:rPr lang="en-US" smtClean="0"/>
              <a:t>‹#›</a:t>
            </a:fld>
            <a:endParaRPr lang="en-US" dirty="0"/>
          </a:p>
        </p:txBody>
      </p:sp>
    </p:spTree>
    <p:extLst>
      <p:ext uri="{BB962C8B-B14F-4D97-AF65-F5344CB8AC3E}">
        <p14:creationId xmlns:p14="http://schemas.microsoft.com/office/powerpoint/2010/main" val="2971540877"/>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Title, Content Photo 14">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F3BB49-A328-F121-7F27-DEB7C3CC2B0F}"/>
              </a:ext>
            </a:extLst>
          </p:cNvPr>
          <p:cNvSpPr>
            <a:spLocks noGrp="1"/>
          </p:cNvSpPr>
          <p:nvPr>
            <p:ph type="title"/>
          </p:nvPr>
        </p:nvSpPr>
        <p:spPr>
          <a:xfrm>
            <a:off x="321733" y="561425"/>
            <a:ext cx="2953618" cy="1892808"/>
          </a:xfrm>
        </p:spPr>
        <p:txBody>
          <a:bodyPr anchor="t">
            <a:normAutofit/>
          </a:bodyPr>
          <a:lstStyle>
            <a:lvl1pPr>
              <a:defRPr sz="3200"/>
            </a:lvl1pPr>
          </a:lstStyle>
          <a:p>
            <a:r>
              <a:rPr lang="en-US"/>
              <a:t>Click to edit Master title style</a:t>
            </a:r>
          </a:p>
        </p:txBody>
      </p:sp>
      <p:sp>
        <p:nvSpPr>
          <p:cNvPr id="9" name="Picture Placeholder 8">
            <a:extLst>
              <a:ext uri="{FF2B5EF4-FFF2-40B4-BE49-F238E27FC236}">
                <a16:creationId xmlns:a16="http://schemas.microsoft.com/office/drawing/2014/main" id="{86A25225-80A2-7139-2A81-39CA926639FF}"/>
              </a:ext>
            </a:extLst>
          </p:cNvPr>
          <p:cNvSpPr>
            <a:spLocks noGrp="1"/>
          </p:cNvSpPr>
          <p:nvPr>
            <p:ph type="pic" sz="quarter" idx="13"/>
          </p:nvPr>
        </p:nvSpPr>
        <p:spPr>
          <a:xfrm>
            <a:off x="339373" y="3067414"/>
            <a:ext cx="11509730" cy="3458229"/>
          </a:xfrm>
          <a:custGeom>
            <a:avLst/>
            <a:gdLst>
              <a:gd name="connsiteX0" fmla="*/ 351529 w 11509730"/>
              <a:gd name="connsiteY0" fmla="*/ 0 h 3458229"/>
              <a:gd name="connsiteX1" fmla="*/ 11158201 w 11509730"/>
              <a:gd name="connsiteY1" fmla="*/ 0 h 3458229"/>
              <a:gd name="connsiteX2" fmla="*/ 11509730 w 11509730"/>
              <a:gd name="connsiteY2" fmla="*/ 351529 h 3458229"/>
              <a:gd name="connsiteX3" fmla="*/ 11509730 w 11509730"/>
              <a:gd name="connsiteY3" fmla="*/ 3106700 h 3458229"/>
              <a:gd name="connsiteX4" fmla="*/ 11158201 w 11509730"/>
              <a:gd name="connsiteY4" fmla="*/ 3458229 h 3458229"/>
              <a:gd name="connsiteX5" fmla="*/ 351529 w 11509730"/>
              <a:gd name="connsiteY5" fmla="*/ 3458229 h 3458229"/>
              <a:gd name="connsiteX6" fmla="*/ 0 w 11509730"/>
              <a:gd name="connsiteY6" fmla="*/ 3106700 h 3458229"/>
              <a:gd name="connsiteX7" fmla="*/ 0 w 11509730"/>
              <a:gd name="connsiteY7" fmla="*/ 351529 h 3458229"/>
              <a:gd name="connsiteX8" fmla="*/ 351529 w 11509730"/>
              <a:gd name="connsiteY8" fmla="*/ 0 h 34582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509730" h="3458229">
                <a:moveTo>
                  <a:pt x="351529" y="0"/>
                </a:moveTo>
                <a:lnTo>
                  <a:pt x="11158201" y="0"/>
                </a:lnTo>
                <a:cubicBezTo>
                  <a:pt x="11352345" y="0"/>
                  <a:pt x="11509730" y="157385"/>
                  <a:pt x="11509730" y="351529"/>
                </a:cubicBezTo>
                <a:lnTo>
                  <a:pt x="11509730" y="3106700"/>
                </a:lnTo>
                <a:cubicBezTo>
                  <a:pt x="11509730" y="3300844"/>
                  <a:pt x="11352345" y="3458229"/>
                  <a:pt x="11158201" y="3458229"/>
                </a:cubicBezTo>
                <a:lnTo>
                  <a:pt x="351529" y="3458229"/>
                </a:lnTo>
                <a:cubicBezTo>
                  <a:pt x="157385" y="3458229"/>
                  <a:pt x="0" y="3300844"/>
                  <a:pt x="0" y="3106700"/>
                </a:cubicBezTo>
                <a:lnTo>
                  <a:pt x="0" y="351529"/>
                </a:lnTo>
                <a:cubicBezTo>
                  <a:pt x="0" y="157385"/>
                  <a:pt x="157385" y="0"/>
                  <a:pt x="351529" y="0"/>
                </a:cubicBezTo>
                <a:close/>
              </a:path>
            </a:pathLst>
          </a:custGeom>
          <a:blipFill>
            <a:blip r:embed="rId2"/>
            <a:stretch>
              <a:fillRect/>
            </a:stretch>
          </a:blipFill>
        </p:spPr>
        <p:txBody>
          <a:bodyPr wrap="square">
            <a:noAutofit/>
          </a:bodyPr>
          <a:lstStyle/>
          <a:p>
            <a:endParaRPr lang="en-US" dirty="0"/>
          </a:p>
        </p:txBody>
      </p:sp>
      <p:sp>
        <p:nvSpPr>
          <p:cNvPr id="5" name="Date Placeholder 4">
            <a:extLst>
              <a:ext uri="{FF2B5EF4-FFF2-40B4-BE49-F238E27FC236}">
                <a16:creationId xmlns:a16="http://schemas.microsoft.com/office/drawing/2014/main" id="{897D0B7E-1A60-DA52-6965-92412B1C2F9F}"/>
              </a:ext>
            </a:extLst>
          </p:cNvPr>
          <p:cNvSpPr>
            <a:spLocks noGrp="1"/>
          </p:cNvSpPr>
          <p:nvPr>
            <p:ph type="dt" sz="half" idx="10"/>
          </p:nvPr>
        </p:nvSpPr>
        <p:spPr>
          <a:xfrm>
            <a:off x="137160" y="6519672"/>
            <a:ext cx="3494314" cy="338328"/>
          </a:xfrm>
        </p:spPr>
        <p:txBody>
          <a:bodyPr/>
          <a:lstStyle/>
          <a:p>
            <a:fld id="{457C7506-9AD1-49AD-BE44-C83E35401EAD}" type="datetime1">
              <a:rPr lang="en-US" smtClean="0"/>
              <a:t>10/12/2025</a:t>
            </a:fld>
            <a:endParaRPr lang="en-US" dirty="0"/>
          </a:p>
        </p:txBody>
      </p:sp>
      <p:sp>
        <p:nvSpPr>
          <p:cNvPr id="8" name="Content Placeholder 7">
            <a:extLst>
              <a:ext uri="{FF2B5EF4-FFF2-40B4-BE49-F238E27FC236}">
                <a16:creationId xmlns:a16="http://schemas.microsoft.com/office/drawing/2014/main" id="{C3D15418-1E32-0501-0E66-54FC2DD08E39}"/>
              </a:ext>
            </a:extLst>
          </p:cNvPr>
          <p:cNvSpPr>
            <a:spLocks noGrp="1"/>
          </p:cNvSpPr>
          <p:nvPr>
            <p:ph sz="quarter" idx="14"/>
          </p:nvPr>
        </p:nvSpPr>
        <p:spPr>
          <a:xfrm>
            <a:off x="3977640" y="561425"/>
            <a:ext cx="7772400" cy="2240280"/>
          </a:xfrm>
        </p:spPr>
        <p:txBody>
          <a:bodyPr>
            <a:noAutofit/>
          </a:bodyPr>
          <a:lstStyle>
            <a:lvl1pPr marL="285750" indent="-285750">
              <a:buFont typeface="Arial" panose="020B0604020202020204" pitchFamily="34" charset="0"/>
              <a:buChar char="•"/>
              <a:defRPr sz="1800"/>
            </a:lvl1pPr>
            <a:lvl2pPr marL="514350" indent="-285750">
              <a:buFont typeface="Arial" panose="020B0604020202020204" pitchFamily="34" charset="0"/>
              <a:buChar char="•"/>
              <a:defRPr sz="1600"/>
            </a:lvl2pPr>
            <a:lvl3pPr marL="742950" indent="-285750">
              <a:buFont typeface="Arial" panose="020B0604020202020204" pitchFamily="34" charset="0"/>
              <a:buChar char="•"/>
              <a:defRPr sz="1400"/>
            </a:lvl3pPr>
            <a:lvl4pPr marL="857250" indent="-171450">
              <a:buFont typeface="Arial" panose="020B0604020202020204" pitchFamily="34" charset="0"/>
              <a:buChar char="•"/>
              <a:defRPr sz="1200"/>
            </a:lvl4pPr>
            <a:lvl5pPr marL="1085850" indent="-171450">
              <a:buFont typeface="Arial" panose="020B0604020202020204" pitchFamily="34" charset="0"/>
              <a:buChar char="•"/>
              <a:defRPr sz="11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a:extLst>
              <a:ext uri="{FF2B5EF4-FFF2-40B4-BE49-F238E27FC236}">
                <a16:creationId xmlns:a16="http://schemas.microsoft.com/office/drawing/2014/main" id="{C2BDD5A2-CE3E-3215-6DAA-F75C0D1229DA}"/>
              </a:ext>
            </a:extLst>
          </p:cNvPr>
          <p:cNvSpPr>
            <a:spLocks noGrp="1"/>
          </p:cNvSpPr>
          <p:nvPr>
            <p:ph type="ftr" sz="quarter" idx="11"/>
          </p:nvPr>
        </p:nvSpPr>
        <p:spPr>
          <a:xfrm>
            <a:off x="8876521" y="6519672"/>
            <a:ext cx="2805405" cy="338328"/>
          </a:xfrm>
        </p:spPr>
        <p:txBody>
          <a:bodyPr/>
          <a:lstStyle/>
          <a:p>
            <a:r>
              <a:rPr lang="en-US" dirty="0"/>
              <a:t>Sample Footer Text</a:t>
            </a:r>
          </a:p>
        </p:txBody>
      </p:sp>
      <p:sp>
        <p:nvSpPr>
          <p:cNvPr id="7" name="Slide Number Placeholder 6">
            <a:extLst>
              <a:ext uri="{FF2B5EF4-FFF2-40B4-BE49-F238E27FC236}">
                <a16:creationId xmlns:a16="http://schemas.microsoft.com/office/drawing/2014/main" id="{B1B822F1-284A-1786-FAF2-72129E2FE64D}"/>
              </a:ext>
            </a:extLst>
          </p:cNvPr>
          <p:cNvSpPr>
            <a:spLocks noGrp="1"/>
          </p:cNvSpPr>
          <p:nvPr>
            <p:ph type="sldNum" sz="quarter" idx="12"/>
          </p:nvPr>
        </p:nvSpPr>
        <p:spPr>
          <a:xfrm>
            <a:off x="11632162" y="6519672"/>
            <a:ext cx="429207" cy="338328"/>
          </a:xfrm>
        </p:spPr>
        <p:txBody>
          <a:bodyPr/>
          <a:lstStyle/>
          <a:p>
            <a:fld id="{CC057153-B650-4DEB-B370-79DDCFDCE934}" type="slidenum">
              <a:rPr lang="en-US" smtClean="0"/>
              <a:t>‹#›</a:t>
            </a:fld>
            <a:endParaRPr lang="en-US" dirty="0"/>
          </a:p>
        </p:txBody>
      </p:sp>
    </p:spTree>
    <p:extLst>
      <p:ext uri="{BB962C8B-B14F-4D97-AF65-F5344CB8AC3E}">
        <p14:creationId xmlns:p14="http://schemas.microsoft.com/office/powerpoint/2010/main" val="2625613422"/>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Title, Content Photo 15">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F3BB49-A328-F121-7F27-DEB7C3CC2B0F}"/>
              </a:ext>
            </a:extLst>
          </p:cNvPr>
          <p:cNvSpPr>
            <a:spLocks noGrp="1"/>
          </p:cNvSpPr>
          <p:nvPr>
            <p:ph type="title"/>
          </p:nvPr>
        </p:nvSpPr>
        <p:spPr>
          <a:xfrm>
            <a:off x="429768" y="640080"/>
            <a:ext cx="11155680" cy="970463"/>
          </a:xfrm>
        </p:spPr>
        <p:txBody>
          <a:bodyPr anchor="ctr"/>
          <a:lstStyle/>
          <a:p>
            <a:r>
              <a:rPr lang="en-US"/>
              <a:t>Click to edit Master title style</a:t>
            </a:r>
          </a:p>
        </p:txBody>
      </p:sp>
      <p:sp>
        <p:nvSpPr>
          <p:cNvPr id="10" name="Picture Placeholder 9">
            <a:extLst>
              <a:ext uri="{FF2B5EF4-FFF2-40B4-BE49-F238E27FC236}">
                <a16:creationId xmlns:a16="http://schemas.microsoft.com/office/drawing/2014/main" id="{45F6FDB5-F783-3538-287C-754C11C30975}"/>
              </a:ext>
            </a:extLst>
          </p:cNvPr>
          <p:cNvSpPr>
            <a:spLocks noGrp="1"/>
          </p:cNvSpPr>
          <p:nvPr>
            <p:ph type="pic" sz="quarter" idx="13"/>
          </p:nvPr>
        </p:nvSpPr>
        <p:spPr>
          <a:xfrm>
            <a:off x="429768" y="1828800"/>
            <a:ext cx="6176399" cy="4425696"/>
          </a:xfrm>
          <a:custGeom>
            <a:avLst/>
            <a:gdLst>
              <a:gd name="connsiteX0" fmla="*/ 325421 w 6450717"/>
              <a:gd name="connsiteY0" fmla="*/ 0 h 4425696"/>
              <a:gd name="connsiteX1" fmla="*/ 6125296 w 6450717"/>
              <a:gd name="connsiteY1" fmla="*/ 0 h 4425696"/>
              <a:gd name="connsiteX2" fmla="*/ 6450717 w 6450717"/>
              <a:gd name="connsiteY2" fmla="*/ 325421 h 4425696"/>
              <a:gd name="connsiteX3" fmla="*/ 6450717 w 6450717"/>
              <a:gd name="connsiteY3" fmla="*/ 4100275 h 4425696"/>
              <a:gd name="connsiteX4" fmla="*/ 6125296 w 6450717"/>
              <a:gd name="connsiteY4" fmla="*/ 4425696 h 4425696"/>
              <a:gd name="connsiteX5" fmla="*/ 325421 w 6450717"/>
              <a:gd name="connsiteY5" fmla="*/ 4425696 h 4425696"/>
              <a:gd name="connsiteX6" fmla="*/ 0 w 6450717"/>
              <a:gd name="connsiteY6" fmla="*/ 4100275 h 4425696"/>
              <a:gd name="connsiteX7" fmla="*/ 0 w 6450717"/>
              <a:gd name="connsiteY7" fmla="*/ 325421 h 4425696"/>
              <a:gd name="connsiteX8" fmla="*/ 325421 w 6450717"/>
              <a:gd name="connsiteY8" fmla="*/ 0 h 44256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450717" h="4425696">
                <a:moveTo>
                  <a:pt x="325421" y="0"/>
                </a:moveTo>
                <a:lnTo>
                  <a:pt x="6125296" y="0"/>
                </a:lnTo>
                <a:cubicBezTo>
                  <a:pt x="6305021" y="0"/>
                  <a:pt x="6450717" y="145696"/>
                  <a:pt x="6450717" y="325421"/>
                </a:cubicBezTo>
                <a:lnTo>
                  <a:pt x="6450717" y="4100275"/>
                </a:lnTo>
                <a:cubicBezTo>
                  <a:pt x="6450717" y="4280000"/>
                  <a:pt x="6305021" y="4425696"/>
                  <a:pt x="6125296" y="4425696"/>
                </a:cubicBezTo>
                <a:lnTo>
                  <a:pt x="325421" y="4425696"/>
                </a:lnTo>
                <a:cubicBezTo>
                  <a:pt x="145696" y="4425696"/>
                  <a:pt x="0" y="4280000"/>
                  <a:pt x="0" y="4100275"/>
                </a:cubicBezTo>
                <a:lnTo>
                  <a:pt x="0" y="325421"/>
                </a:lnTo>
                <a:cubicBezTo>
                  <a:pt x="0" y="145696"/>
                  <a:pt x="145696" y="0"/>
                  <a:pt x="325421" y="0"/>
                </a:cubicBezTo>
                <a:close/>
              </a:path>
            </a:pathLst>
          </a:custGeom>
          <a:blipFill>
            <a:blip r:embed="rId2"/>
            <a:stretch>
              <a:fillRect/>
            </a:stretch>
          </a:blipFill>
        </p:spPr>
        <p:txBody>
          <a:bodyPr wrap="square">
            <a:noAutofit/>
          </a:bodyPr>
          <a:lstStyle/>
          <a:p>
            <a:endParaRPr lang="en-US" dirty="0"/>
          </a:p>
        </p:txBody>
      </p:sp>
      <p:sp>
        <p:nvSpPr>
          <p:cNvPr id="8" name="Content Placeholder 7">
            <a:extLst>
              <a:ext uri="{FF2B5EF4-FFF2-40B4-BE49-F238E27FC236}">
                <a16:creationId xmlns:a16="http://schemas.microsoft.com/office/drawing/2014/main" id="{C1897688-419F-6EB2-5CC1-DC14924E5FC3}"/>
              </a:ext>
            </a:extLst>
          </p:cNvPr>
          <p:cNvSpPr>
            <a:spLocks noGrp="1"/>
          </p:cNvSpPr>
          <p:nvPr>
            <p:ph sz="quarter" idx="14"/>
          </p:nvPr>
        </p:nvSpPr>
        <p:spPr>
          <a:xfrm>
            <a:off x="7287768" y="1828800"/>
            <a:ext cx="4297680" cy="442887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897D0B7E-1A60-DA52-6965-92412B1C2F9F}"/>
              </a:ext>
            </a:extLst>
          </p:cNvPr>
          <p:cNvSpPr>
            <a:spLocks noGrp="1"/>
          </p:cNvSpPr>
          <p:nvPr>
            <p:ph type="dt" sz="half" idx="10"/>
          </p:nvPr>
        </p:nvSpPr>
        <p:spPr/>
        <p:txBody>
          <a:bodyPr/>
          <a:lstStyle/>
          <a:p>
            <a:fld id="{1F94BF2A-D949-4DFB-9912-9D6234B797F2}" type="datetime1">
              <a:rPr lang="en-US" smtClean="0"/>
              <a:t>10/12/2025</a:t>
            </a:fld>
            <a:endParaRPr lang="en-US" dirty="0"/>
          </a:p>
        </p:txBody>
      </p:sp>
      <p:sp>
        <p:nvSpPr>
          <p:cNvPr id="6" name="Footer Placeholder 5">
            <a:extLst>
              <a:ext uri="{FF2B5EF4-FFF2-40B4-BE49-F238E27FC236}">
                <a16:creationId xmlns:a16="http://schemas.microsoft.com/office/drawing/2014/main" id="{C2BDD5A2-CE3E-3215-6DAA-F75C0D1229DA}"/>
              </a:ext>
            </a:extLst>
          </p:cNvPr>
          <p:cNvSpPr>
            <a:spLocks noGrp="1"/>
          </p:cNvSpPr>
          <p:nvPr>
            <p:ph type="ftr" sz="quarter" idx="11"/>
          </p:nvPr>
        </p:nvSpPr>
        <p:spPr/>
        <p:txBody>
          <a:bodyPr/>
          <a:lstStyle/>
          <a:p>
            <a:r>
              <a:rPr lang="en-US" dirty="0"/>
              <a:t>Sample Footer Text</a:t>
            </a:r>
          </a:p>
        </p:txBody>
      </p:sp>
      <p:sp>
        <p:nvSpPr>
          <p:cNvPr id="7" name="Slide Number Placeholder 6">
            <a:extLst>
              <a:ext uri="{FF2B5EF4-FFF2-40B4-BE49-F238E27FC236}">
                <a16:creationId xmlns:a16="http://schemas.microsoft.com/office/drawing/2014/main" id="{B1B822F1-284A-1786-FAF2-72129E2FE64D}"/>
              </a:ext>
            </a:extLst>
          </p:cNvPr>
          <p:cNvSpPr>
            <a:spLocks noGrp="1"/>
          </p:cNvSpPr>
          <p:nvPr>
            <p:ph type="sldNum" sz="quarter" idx="12"/>
          </p:nvPr>
        </p:nvSpPr>
        <p:spPr/>
        <p:txBody>
          <a:bodyPr/>
          <a:lstStyle/>
          <a:p>
            <a:fld id="{CC057153-B650-4DEB-B370-79DDCFDCE934}" type="slidenum">
              <a:rPr lang="en-US" smtClean="0"/>
              <a:t>‹#›</a:t>
            </a:fld>
            <a:endParaRPr lang="en-US" dirty="0"/>
          </a:p>
        </p:txBody>
      </p:sp>
    </p:spTree>
    <p:extLst>
      <p:ext uri="{BB962C8B-B14F-4D97-AF65-F5344CB8AC3E}">
        <p14:creationId xmlns:p14="http://schemas.microsoft.com/office/powerpoint/2010/main" val="2559820483"/>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Title, Content Photo 16">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F3BB49-A328-F121-7F27-DEB7C3CC2B0F}"/>
              </a:ext>
            </a:extLst>
          </p:cNvPr>
          <p:cNvSpPr>
            <a:spLocks noGrp="1"/>
          </p:cNvSpPr>
          <p:nvPr>
            <p:ph type="title"/>
          </p:nvPr>
        </p:nvSpPr>
        <p:spPr>
          <a:xfrm>
            <a:off x="429768" y="548639"/>
            <a:ext cx="4855464" cy="1453896"/>
          </a:xfrm>
        </p:spPr>
        <p:txBody>
          <a:bodyPr anchor="t"/>
          <a:lstStyle/>
          <a:p>
            <a:r>
              <a:rPr lang="en-US"/>
              <a:t>Click to edit Master title style</a:t>
            </a:r>
          </a:p>
        </p:txBody>
      </p:sp>
      <p:sp>
        <p:nvSpPr>
          <p:cNvPr id="9" name="Picture Placeholder 8">
            <a:extLst>
              <a:ext uri="{FF2B5EF4-FFF2-40B4-BE49-F238E27FC236}">
                <a16:creationId xmlns:a16="http://schemas.microsoft.com/office/drawing/2014/main" id="{F5F2F272-6D18-7E06-3E9A-D10C5C502195}"/>
              </a:ext>
            </a:extLst>
          </p:cNvPr>
          <p:cNvSpPr>
            <a:spLocks noGrp="1"/>
          </p:cNvSpPr>
          <p:nvPr>
            <p:ph type="pic" sz="quarter" idx="13"/>
          </p:nvPr>
        </p:nvSpPr>
        <p:spPr>
          <a:xfrm>
            <a:off x="510075" y="2293496"/>
            <a:ext cx="4775158" cy="4039043"/>
          </a:xfrm>
          <a:custGeom>
            <a:avLst/>
            <a:gdLst>
              <a:gd name="connsiteX0" fmla="*/ 305917 w 4855463"/>
              <a:gd name="connsiteY0" fmla="*/ 0 h 4039043"/>
              <a:gd name="connsiteX1" fmla="*/ 4549547 w 4855463"/>
              <a:gd name="connsiteY1" fmla="*/ 0 h 4039043"/>
              <a:gd name="connsiteX2" fmla="*/ 4849249 w 4855463"/>
              <a:gd name="connsiteY2" fmla="*/ 244264 h 4039043"/>
              <a:gd name="connsiteX3" fmla="*/ 4855463 w 4855463"/>
              <a:gd name="connsiteY3" fmla="*/ 305907 h 4039043"/>
              <a:gd name="connsiteX4" fmla="*/ 4855463 w 4855463"/>
              <a:gd name="connsiteY4" fmla="*/ 3733136 h 4039043"/>
              <a:gd name="connsiteX5" fmla="*/ 4849249 w 4855463"/>
              <a:gd name="connsiteY5" fmla="*/ 3794779 h 4039043"/>
              <a:gd name="connsiteX6" fmla="*/ 4549547 w 4855463"/>
              <a:gd name="connsiteY6" fmla="*/ 4039043 h 4039043"/>
              <a:gd name="connsiteX7" fmla="*/ 305917 w 4855463"/>
              <a:gd name="connsiteY7" fmla="*/ 4039043 h 4039043"/>
              <a:gd name="connsiteX8" fmla="*/ 0 w 4855463"/>
              <a:gd name="connsiteY8" fmla="*/ 3733126 h 4039043"/>
              <a:gd name="connsiteX9" fmla="*/ 0 w 4855463"/>
              <a:gd name="connsiteY9" fmla="*/ 305917 h 4039043"/>
              <a:gd name="connsiteX10" fmla="*/ 305917 w 4855463"/>
              <a:gd name="connsiteY10" fmla="*/ 0 h 4039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55463" h="4039043">
                <a:moveTo>
                  <a:pt x="305917" y="0"/>
                </a:moveTo>
                <a:lnTo>
                  <a:pt x="4549547" y="0"/>
                </a:lnTo>
                <a:cubicBezTo>
                  <a:pt x="4697381" y="0"/>
                  <a:pt x="4820723" y="104863"/>
                  <a:pt x="4849249" y="244264"/>
                </a:cubicBezTo>
                <a:lnTo>
                  <a:pt x="4855463" y="305907"/>
                </a:lnTo>
                <a:lnTo>
                  <a:pt x="4855463" y="3733136"/>
                </a:lnTo>
                <a:lnTo>
                  <a:pt x="4849249" y="3794779"/>
                </a:lnTo>
                <a:cubicBezTo>
                  <a:pt x="4820723" y="3934180"/>
                  <a:pt x="4697381" y="4039043"/>
                  <a:pt x="4549547" y="4039043"/>
                </a:cubicBezTo>
                <a:lnTo>
                  <a:pt x="305917" y="4039043"/>
                </a:lnTo>
                <a:cubicBezTo>
                  <a:pt x="136964" y="4039043"/>
                  <a:pt x="0" y="3902079"/>
                  <a:pt x="0" y="3733126"/>
                </a:cubicBezTo>
                <a:lnTo>
                  <a:pt x="0" y="305917"/>
                </a:lnTo>
                <a:cubicBezTo>
                  <a:pt x="0" y="136964"/>
                  <a:pt x="136964" y="0"/>
                  <a:pt x="305917" y="0"/>
                </a:cubicBezTo>
                <a:close/>
              </a:path>
            </a:pathLst>
          </a:custGeom>
          <a:blipFill>
            <a:blip r:embed="rId2"/>
            <a:stretch>
              <a:fillRect/>
            </a:stretch>
          </a:blipFill>
        </p:spPr>
        <p:txBody>
          <a:bodyPr wrap="square">
            <a:noAutofit/>
          </a:bodyPr>
          <a:lstStyle/>
          <a:p>
            <a:endParaRPr lang="en-US" dirty="0"/>
          </a:p>
        </p:txBody>
      </p:sp>
      <p:sp>
        <p:nvSpPr>
          <p:cNvPr id="8" name="Content Placeholder 7">
            <a:extLst>
              <a:ext uri="{FF2B5EF4-FFF2-40B4-BE49-F238E27FC236}">
                <a16:creationId xmlns:a16="http://schemas.microsoft.com/office/drawing/2014/main" id="{8BAC3300-BF12-B200-9F06-8D5AC45CB7EF}"/>
              </a:ext>
            </a:extLst>
          </p:cNvPr>
          <p:cNvSpPr>
            <a:spLocks noGrp="1"/>
          </p:cNvSpPr>
          <p:nvPr>
            <p:ph sz="quarter" idx="14"/>
          </p:nvPr>
        </p:nvSpPr>
        <p:spPr>
          <a:xfrm>
            <a:off x="6096000" y="549275"/>
            <a:ext cx="5585925" cy="57832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897D0B7E-1A60-DA52-6965-92412B1C2F9F}"/>
              </a:ext>
            </a:extLst>
          </p:cNvPr>
          <p:cNvSpPr>
            <a:spLocks noGrp="1"/>
          </p:cNvSpPr>
          <p:nvPr>
            <p:ph type="dt" sz="half" idx="10"/>
          </p:nvPr>
        </p:nvSpPr>
        <p:spPr/>
        <p:txBody>
          <a:bodyPr/>
          <a:lstStyle/>
          <a:p>
            <a:fld id="{3563594C-FF61-4FB6-A5E4-597CB7D69CB6}" type="datetime1">
              <a:rPr lang="en-US" smtClean="0"/>
              <a:t>10/12/2025</a:t>
            </a:fld>
            <a:endParaRPr lang="en-US" dirty="0"/>
          </a:p>
        </p:txBody>
      </p:sp>
      <p:sp>
        <p:nvSpPr>
          <p:cNvPr id="6" name="Footer Placeholder 5">
            <a:extLst>
              <a:ext uri="{FF2B5EF4-FFF2-40B4-BE49-F238E27FC236}">
                <a16:creationId xmlns:a16="http://schemas.microsoft.com/office/drawing/2014/main" id="{C2BDD5A2-CE3E-3215-6DAA-F75C0D1229DA}"/>
              </a:ext>
            </a:extLst>
          </p:cNvPr>
          <p:cNvSpPr>
            <a:spLocks noGrp="1"/>
          </p:cNvSpPr>
          <p:nvPr>
            <p:ph type="ftr" sz="quarter" idx="11"/>
          </p:nvPr>
        </p:nvSpPr>
        <p:spPr/>
        <p:txBody>
          <a:bodyPr/>
          <a:lstStyle/>
          <a:p>
            <a:r>
              <a:rPr lang="en-US" dirty="0"/>
              <a:t>Sample Footer Text</a:t>
            </a:r>
          </a:p>
        </p:txBody>
      </p:sp>
      <p:sp>
        <p:nvSpPr>
          <p:cNvPr id="7" name="Slide Number Placeholder 6">
            <a:extLst>
              <a:ext uri="{FF2B5EF4-FFF2-40B4-BE49-F238E27FC236}">
                <a16:creationId xmlns:a16="http://schemas.microsoft.com/office/drawing/2014/main" id="{B1B822F1-284A-1786-FAF2-72129E2FE64D}"/>
              </a:ext>
            </a:extLst>
          </p:cNvPr>
          <p:cNvSpPr>
            <a:spLocks noGrp="1"/>
          </p:cNvSpPr>
          <p:nvPr>
            <p:ph type="sldNum" sz="quarter" idx="12"/>
          </p:nvPr>
        </p:nvSpPr>
        <p:spPr/>
        <p:txBody>
          <a:bodyPr/>
          <a:lstStyle/>
          <a:p>
            <a:fld id="{CC057153-B650-4DEB-B370-79DDCFDCE934}" type="slidenum">
              <a:rPr lang="en-US" smtClean="0"/>
              <a:t>‹#›</a:t>
            </a:fld>
            <a:endParaRPr lang="en-US" dirty="0"/>
          </a:p>
        </p:txBody>
      </p:sp>
    </p:spTree>
    <p:extLst>
      <p:ext uri="{BB962C8B-B14F-4D97-AF65-F5344CB8AC3E}">
        <p14:creationId xmlns:p14="http://schemas.microsoft.com/office/powerpoint/2010/main" val="1452311153"/>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Title, Content Photo 17">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F3BB49-A328-F121-7F27-DEB7C3CC2B0F}"/>
              </a:ext>
            </a:extLst>
          </p:cNvPr>
          <p:cNvSpPr>
            <a:spLocks noGrp="1"/>
          </p:cNvSpPr>
          <p:nvPr>
            <p:ph type="title"/>
          </p:nvPr>
        </p:nvSpPr>
        <p:spPr>
          <a:xfrm>
            <a:off x="429768" y="550218"/>
            <a:ext cx="3827439" cy="1453896"/>
          </a:xfrm>
        </p:spPr>
        <p:txBody>
          <a:bodyPr anchor="t">
            <a:normAutofit/>
          </a:bodyPr>
          <a:lstStyle>
            <a:lvl1pPr>
              <a:defRPr sz="3200"/>
            </a:lvl1pPr>
          </a:lstStyle>
          <a:p>
            <a:r>
              <a:rPr lang="en-US"/>
              <a:t>Click to edit Master title style</a:t>
            </a:r>
          </a:p>
        </p:txBody>
      </p:sp>
      <p:sp>
        <p:nvSpPr>
          <p:cNvPr id="12" name="Picture Placeholder 11">
            <a:extLst>
              <a:ext uri="{FF2B5EF4-FFF2-40B4-BE49-F238E27FC236}">
                <a16:creationId xmlns:a16="http://schemas.microsoft.com/office/drawing/2014/main" id="{14639E5C-EF58-65A1-C364-F58DE761581C}"/>
              </a:ext>
            </a:extLst>
          </p:cNvPr>
          <p:cNvSpPr>
            <a:spLocks noGrp="1"/>
          </p:cNvSpPr>
          <p:nvPr>
            <p:ph type="pic" sz="quarter" idx="13"/>
          </p:nvPr>
        </p:nvSpPr>
        <p:spPr>
          <a:xfrm>
            <a:off x="510075" y="2293494"/>
            <a:ext cx="3666744" cy="4039044"/>
          </a:xfrm>
          <a:custGeom>
            <a:avLst/>
            <a:gdLst>
              <a:gd name="connsiteX0" fmla="*/ 292716 w 3666744"/>
              <a:gd name="connsiteY0" fmla="*/ 0 h 4039044"/>
              <a:gd name="connsiteX1" fmla="*/ 3374028 w 3666744"/>
              <a:gd name="connsiteY1" fmla="*/ 0 h 4039044"/>
              <a:gd name="connsiteX2" fmla="*/ 3666744 w 3666744"/>
              <a:gd name="connsiteY2" fmla="*/ 292716 h 4039044"/>
              <a:gd name="connsiteX3" fmla="*/ 3666744 w 3666744"/>
              <a:gd name="connsiteY3" fmla="*/ 3746328 h 4039044"/>
              <a:gd name="connsiteX4" fmla="*/ 3374028 w 3666744"/>
              <a:gd name="connsiteY4" fmla="*/ 4039044 h 4039044"/>
              <a:gd name="connsiteX5" fmla="*/ 292716 w 3666744"/>
              <a:gd name="connsiteY5" fmla="*/ 4039044 h 4039044"/>
              <a:gd name="connsiteX6" fmla="*/ 0 w 3666744"/>
              <a:gd name="connsiteY6" fmla="*/ 3746328 h 4039044"/>
              <a:gd name="connsiteX7" fmla="*/ 0 w 3666744"/>
              <a:gd name="connsiteY7" fmla="*/ 292716 h 4039044"/>
              <a:gd name="connsiteX8" fmla="*/ 292716 w 3666744"/>
              <a:gd name="connsiteY8" fmla="*/ 0 h 40390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666744" h="4039044">
                <a:moveTo>
                  <a:pt x="292716" y="0"/>
                </a:moveTo>
                <a:lnTo>
                  <a:pt x="3374028" y="0"/>
                </a:lnTo>
                <a:cubicBezTo>
                  <a:pt x="3535691" y="0"/>
                  <a:pt x="3666744" y="131053"/>
                  <a:pt x="3666744" y="292716"/>
                </a:cubicBezTo>
                <a:lnTo>
                  <a:pt x="3666744" y="3746328"/>
                </a:lnTo>
                <a:cubicBezTo>
                  <a:pt x="3666744" y="3907991"/>
                  <a:pt x="3535691" y="4039044"/>
                  <a:pt x="3374028" y="4039044"/>
                </a:cubicBezTo>
                <a:lnTo>
                  <a:pt x="292716" y="4039044"/>
                </a:lnTo>
                <a:cubicBezTo>
                  <a:pt x="131053" y="4039044"/>
                  <a:pt x="0" y="3907991"/>
                  <a:pt x="0" y="3746328"/>
                </a:cubicBezTo>
                <a:lnTo>
                  <a:pt x="0" y="292716"/>
                </a:lnTo>
                <a:cubicBezTo>
                  <a:pt x="0" y="131053"/>
                  <a:pt x="131053" y="0"/>
                  <a:pt x="292716" y="0"/>
                </a:cubicBezTo>
                <a:close/>
              </a:path>
            </a:pathLst>
          </a:custGeom>
          <a:blipFill>
            <a:blip r:embed="rId2"/>
            <a:stretch>
              <a:fillRect/>
            </a:stretch>
          </a:blipFill>
        </p:spPr>
        <p:txBody>
          <a:bodyPr wrap="square">
            <a:noAutofit/>
          </a:bodyPr>
          <a:lstStyle/>
          <a:p>
            <a:endParaRPr lang="en-US" dirty="0"/>
          </a:p>
        </p:txBody>
      </p:sp>
      <p:sp>
        <p:nvSpPr>
          <p:cNvPr id="8" name="Content Placeholder 7">
            <a:extLst>
              <a:ext uri="{FF2B5EF4-FFF2-40B4-BE49-F238E27FC236}">
                <a16:creationId xmlns:a16="http://schemas.microsoft.com/office/drawing/2014/main" id="{83F7B03F-5EDA-605B-1A2E-F48896E48939}"/>
              </a:ext>
            </a:extLst>
          </p:cNvPr>
          <p:cNvSpPr>
            <a:spLocks noGrp="1"/>
          </p:cNvSpPr>
          <p:nvPr>
            <p:ph sz="quarter" idx="14"/>
          </p:nvPr>
        </p:nvSpPr>
        <p:spPr>
          <a:xfrm>
            <a:off x="5120787" y="549275"/>
            <a:ext cx="6561138" cy="578815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897D0B7E-1A60-DA52-6965-92412B1C2F9F}"/>
              </a:ext>
            </a:extLst>
          </p:cNvPr>
          <p:cNvSpPr>
            <a:spLocks noGrp="1"/>
          </p:cNvSpPr>
          <p:nvPr>
            <p:ph type="dt" sz="half" idx="10"/>
          </p:nvPr>
        </p:nvSpPr>
        <p:spPr/>
        <p:txBody>
          <a:bodyPr/>
          <a:lstStyle/>
          <a:p>
            <a:fld id="{39D205C6-AA77-4A66-BB27-EE68DDD0D193}" type="datetime1">
              <a:rPr lang="en-US" smtClean="0"/>
              <a:t>10/12/2025</a:t>
            </a:fld>
            <a:endParaRPr lang="en-US" dirty="0"/>
          </a:p>
        </p:txBody>
      </p:sp>
      <p:sp>
        <p:nvSpPr>
          <p:cNvPr id="6" name="Footer Placeholder 5">
            <a:extLst>
              <a:ext uri="{FF2B5EF4-FFF2-40B4-BE49-F238E27FC236}">
                <a16:creationId xmlns:a16="http://schemas.microsoft.com/office/drawing/2014/main" id="{C2BDD5A2-CE3E-3215-6DAA-F75C0D1229DA}"/>
              </a:ext>
            </a:extLst>
          </p:cNvPr>
          <p:cNvSpPr>
            <a:spLocks noGrp="1"/>
          </p:cNvSpPr>
          <p:nvPr>
            <p:ph type="ftr" sz="quarter" idx="11"/>
          </p:nvPr>
        </p:nvSpPr>
        <p:spPr/>
        <p:txBody>
          <a:bodyPr/>
          <a:lstStyle/>
          <a:p>
            <a:r>
              <a:rPr lang="en-US" dirty="0"/>
              <a:t>Sample Footer Text</a:t>
            </a:r>
          </a:p>
        </p:txBody>
      </p:sp>
      <p:sp>
        <p:nvSpPr>
          <p:cNvPr id="7" name="Slide Number Placeholder 6">
            <a:extLst>
              <a:ext uri="{FF2B5EF4-FFF2-40B4-BE49-F238E27FC236}">
                <a16:creationId xmlns:a16="http://schemas.microsoft.com/office/drawing/2014/main" id="{B1B822F1-284A-1786-FAF2-72129E2FE64D}"/>
              </a:ext>
            </a:extLst>
          </p:cNvPr>
          <p:cNvSpPr>
            <a:spLocks noGrp="1"/>
          </p:cNvSpPr>
          <p:nvPr>
            <p:ph type="sldNum" sz="quarter" idx="12"/>
          </p:nvPr>
        </p:nvSpPr>
        <p:spPr/>
        <p:txBody>
          <a:bodyPr/>
          <a:lstStyle/>
          <a:p>
            <a:fld id="{CC057153-B650-4DEB-B370-79DDCFDCE934}" type="slidenum">
              <a:rPr lang="en-US" smtClean="0"/>
              <a:t>‹#›</a:t>
            </a:fld>
            <a:endParaRPr lang="en-US" dirty="0"/>
          </a:p>
        </p:txBody>
      </p:sp>
    </p:spTree>
    <p:extLst>
      <p:ext uri="{BB962C8B-B14F-4D97-AF65-F5344CB8AC3E}">
        <p14:creationId xmlns:p14="http://schemas.microsoft.com/office/powerpoint/2010/main" val="3977725912"/>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Big Number 1">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5B8561-D435-07DE-2456-79994CDFB83C}"/>
              </a:ext>
            </a:extLst>
          </p:cNvPr>
          <p:cNvSpPr>
            <a:spLocks noGrp="1"/>
          </p:cNvSpPr>
          <p:nvPr>
            <p:ph type="title" hasCustomPrompt="1"/>
          </p:nvPr>
        </p:nvSpPr>
        <p:spPr>
          <a:xfrm>
            <a:off x="493776" y="782804"/>
            <a:ext cx="11201400" cy="4206240"/>
          </a:xfrm>
        </p:spPr>
        <p:txBody>
          <a:bodyPr>
            <a:normAutofit/>
          </a:bodyPr>
          <a:lstStyle>
            <a:lvl1pPr algn="ctr">
              <a:defRPr sz="27800">
                <a:solidFill>
                  <a:schemeClr val="tx2">
                    <a:lumMod val="90000"/>
                    <a:lumOff val="10000"/>
                  </a:schemeClr>
                </a:solidFill>
              </a:defRPr>
            </a:lvl1pPr>
          </a:lstStyle>
          <a:p>
            <a:r>
              <a:rPr lang="en-US"/>
              <a:t>##%</a:t>
            </a:r>
          </a:p>
        </p:txBody>
      </p:sp>
      <p:sp>
        <p:nvSpPr>
          <p:cNvPr id="3" name="Date Placeholder 2">
            <a:extLst>
              <a:ext uri="{FF2B5EF4-FFF2-40B4-BE49-F238E27FC236}">
                <a16:creationId xmlns:a16="http://schemas.microsoft.com/office/drawing/2014/main" id="{615DF3EE-4BB8-4215-E053-BF3ED1BB9F97}"/>
              </a:ext>
            </a:extLst>
          </p:cNvPr>
          <p:cNvSpPr>
            <a:spLocks noGrp="1"/>
          </p:cNvSpPr>
          <p:nvPr>
            <p:ph type="dt" sz="half" idx="10"/>
          </p:nvPr>
        </p:nvSpPr>
        <p:spPr/>
        <p:txBody>
          <a:bodyPr/>
          <a:lstStyle/>
          <a:p>
            <a:fld id="{64F05DF3-EEC7-45DF-A943-3E12702079E5}" type="datetime1">
              <a:rPr lang="en-US" smtClean="0"/>
              <a:t>10/12/2025</a:t>
            </a:fld>
            <a:endParaRPr lang="en-US" dirty="0"/>
          </a:p>
        </p:txBody>
      </p:sp>
      <p:sp>
        <p:nvSpPr>
          <p:cNvPr id="4" name="Footer Placeholder 3">
            <a:extLst>
              <a:ext uri="{FF2B5EF4-FFF2-40B4-BE49-F238E27FC236}">
                <a16:creationId xmlns:a16="http://schemas.microsoft.com/office/drawing/2014/main" id="{943AE6E7-0083-439C-3FBC-ADE4BE86C1A4}"/>
              </a:ext>
            </a:extLst>
          </p:cNvPr>
          <p:cNvSpPr>
            <a:spLocks noGrp="1"/>
          </p:cNvSpPr>
          <p:nvPr>
            <p:ph type="ftr" sz="quarter" idx="11"/>
          </p:nvPr>
        </p:nvSpPr>
        <p:spPr/>
        <p:txBody>
          <a:bodyPr/>
          <a:lstStyle/>
          <a:p>
            <a:r>
              <a:rPr lang="en-US" dirty="0"/>
              <a:t>Sample Footer Text</a:t>
            </a:r>
          </a:p>
        </p:txBody>
      </p:sp>
      <p:sp>
        <p:nvSpPr>
          <p:cNvPr id="5" name="Slide Number Placeholder 4">
            <a:extLst>
              <a:ext uri="{FF2B5EF4-FFF2-40B4-BE49-F238E27FC236}">
                <a16:creationId xmlns:a16="http://schemas.microsoft.com/office/drawing/2014/main" id="{2AF27A3B-009A-1790-7D93-9A1F6351D8BE}"/>
              </a:ext>
            </a:extLst>
          </p:cNvPr>
          <p:cNvSpPr>
            <a:spLocks noGrp="1"/>
          </p:cNvSpPr>
          <p:nvPr>
            <p:ph type="sldNum" sz="quarter" idx="12"/>
          </p:nvPr>
        </p:nvSpPr>
        <p:spPr/>
        <p:txBody>
          <a:bodyPr/>
          <a:lstStyle/>
          <a:p>
            <a:fld id="{CC057153-B650-4DEB-B370-79DDCFDCE934}" type="slidenum">
              <a:rPr lang="en-US" smtClean="0"/>
              <a:pPr/>
              <a:t>‹#›</a:t>
            </a:fld>
            <a:endParaRPr lang="en-US" dirty="0"/>
          </a:p>
        </p:txBody>
      </p:sp>
      <p:sp>
        <p:nvSpPr>
          <p:cNvPr id="7" name="Content Placeholder 6">
            <a:extLst>
              <a:ext uri="{FF2B5EF4-FFF2-40B4-BE49-F238E27FC236}">
                <a16:creationId xmlns:a16="http://schemas.microsoft.com/office/drawing/2014/main" id="{A42AC33E-6837-F850-DF64-4475DAA059EE}"/>
              </a:ext>
            </a:extLst>
          </p:cNvPr>
          <p:cNvSpPr>
            <a:spLocks noGrp="1"/>
          </p:cNvSpPr>
          <p:nvPr>
            <p:ph sz="quarter" idx="13"/>
          </p:nvPr>
        </p:nvSpPr>
        <p:spPr>
          <a:xfrm>
            <a:off x="493775" y="4989044"/>
            <a:ext cx="11201399" cy="1225296"/>
          </a:xfrm>
        </p:spPr>
        <p:txBody>
          <a:bodyPr>
            <a:normAutofit/>
          </a:bodyPr>
          <a:lstStyle>
            <a:lvl1pPr marL="0" indent="0" algn="ctr">
              <a:buNone/>
              <a:defRPr sz="2400">
                <a:solidFill>
                  <a:schemeClr val="tx2">
                    <a:lumMod val="90000"/>
                    <a:lumOff val="10000"/>
                  </a:schemeClr>
                </a:solidFill>
              </a:defRPr>
            </a:lvl1pPr>
            <a:lvl2pPr marL="228600" indent="0" algn="ctr">
              <a:buNone/>
              <a:defRPr sz="2000">
                <a:solidFill>
                  <a:schemeClr val="tx2">
                    <a:lumMod val="90000"/>
                    <a:lumOff val="10000"/>
                  </a:schemeClr>
                </a:solidFill>
              </a:defRPr>
            </a:lvl2pPr>
            <a:lvl3pPr marL="457200" indent="0" algn="ctr">
              <a:buNone/>
              <a:defRPr sz="1800">
                <a:solidFill>
                  <a:schemeClr val="tx2">
                    <a:lumMod val="90000"/>
                    <a:lumOff val="10000"/>
                  </a:schemeClr>
                </a:solidFill>
              </a:defRPr>
            </a:lvl3pPr>
            <a:lvl4pPr marL="685800" indent="0" algn="ctr">
              <a:buNone/>
              <a:defRPr sz="1600">
                <a:solidFill>
                  <a:schemeClr val="tx2">
                    <a:lumMod val="90000"/>
                    <a:lumOff val="10000"/>
                  </a:schemeClr>
                </a:solidFill>
              </a:defRPr>
            </a:lvl4pPr>
            <a:lvl5pPr marL="914400" indent="0" algn="ctr">
              <a:buNone/>
              <a:defRPr sz="1400">
                <a:solidFill>
                  <a:schemeClr val="tx2">
                    <a:lumMod val="90000"/>
                    <a:lumOff val="10000"/>
                  </a:schemeClr>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968763059"/>
      </p:ext>
    </p:extLst>
  </p:cSld>
  <p:clrMapOvr>
    <a:overrideClrMapping bg1="lt1" tx1="dk1" bg2="lt2" tx2="dk2" accent1="accent1" accent2="accent2" accent3="accent3" accent4="accent4" accent5="accent5" accent6="accent6" hlink="hlink" folHlink="folHlink"/>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Big Number 2">
    <p:bg>
      <p:bgRef idx="1001">
        <a:schemeClr val="bg2"/>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5B8561-D435-07DE-2456-79994CDFB83C}"/>
              </a:ext>
            </a:extLst>
          </p:cNvPr>
          <p:cNvSpPr>
            <a:spLocks noGrp="1"/>
          </p:cNvSpPr>
          <p:nvPr>
            <p:ph type="title" hasCustomPrompt="1"/>
          </p:nvPr>
        </p:nvSpPr>
        <p:spPr>
          <a:xfrm>
            <a:off x="493776" y="782804"/>
            <a:ext cx="11201400" cy="4206240"/>
          </a:xfrm>
        </p:spPr>
        <p:txBody>
          <a:bodyPr>
            <a:normAutofit/>
          </a:bodyPr>
          <a:lstStyle>
            <a:lvl1pPr algn="ctr">
              <a:defRPr sz="27800"/>
            </a:lvl1pPr>
          </a:lstStyle>
          <a:p>
            <a:r>
              <a:rPr lang="en-US"/>
              <a:t>##%</a:t>
            </a:r>
          </a:p>
        </p:txBody>
      </p:sp>
      <p:sp>
        <p:nvSpPr>
          <p:cNvPr id="3" name="Date Placeholder 2">
            <a:extLst>
              <a:ext uri="{FF2B5EF4-FFF2-40B4-BE49-F238E27FC236}">
                <a16:creationId xmlns:a16="http://schemas.microsoft.com/office/drawing/2014/main" id="{615DF3EE-4BB8-4215-E053-BF3ED1BB9F97}"/>
              </a:ext>
            </a:extLst>
          </p:cNvPr>
          <p:cNvSpPr>
            <a:spLocks noGrp="1"/>
          </p:cNvSpPr>
          <p:nvPr>
            <p:ph type="dt" sz="half" idx="10"/>
          </p:nvPr>
        </p:nvSpPr>
        <p:spPr/>
        <p:txBody>
          <a:bodyPr/>
          <a:lstStyle/>
          <a:p>
            <a:fld id="{4F39EAFF-A363-4554-A2A5-F61FABD0CE04}" type="datetime1">
              <a:rPr lang="en-US" smtClean="0"/>
              <a:t>10/12/2025</a:t>
            </a:fld>
            <a:endParaRPr lang="en-US" dirty="0"/>
          </a:p>
        </p:txBody>
      </p:sp>
      <p:sp>
        <p:nvSpPr>
          <p:cNvPr id="4" name="Footer Placeholder 3">
            <a:extLst>
              <a:ext uri="{FF2B5EF4-FFF2-40B4-BE49-F238E27FC236}">
                <a16:creationId xmlns:a16="http://schemas.microsoft.com/office/drawing/2014/main" id="{943AE6E7-0083-439C-3FBC-ADE4BE86C1A4}"/>
              </a:ext>
            </a:extLst>
          </p:cNvPr>
          <p:cNvSpPr>
            <a:spLocks noGrp="1"/>
          </p:cNvSpPr>
          <p:nvPr>
            <p:ph type="ftr" sz="quarter" idx="11"/>
          </p:nvPr>
        </p:nvSpPr>
        <p:spPr/>
        <p:txBody>
          <a:bodyPr/>
          <a:lstStyle/>
          <a:p>
            <a:r>
              <a:rPr lang="en-US" dirty="0"/>
              <a:t>Sample Footer Text</a:t>
            </a:r>
          </a:p>
        </p:txBody>
      </p:sp>
      <p:sp>
        <p:nvSpPr>
          <p:cNvPr id="5" name="Slide Number Placeholder 4">
            <a:extLst>
              <a:ext uri="{FF2B5EF4-FFF2-40B4-BE49-F238E27FC236}">
                <a16:creationId xmlns:a16="http://schemas.microsoft.com/office/drawing/2014/main" id="{2AF27A3B-009A-1790-7D93-9A1F6351D8BE}"/>
              </a:ext>
            </a:extLst>
          </p:cNvPr>
          <p:cNvSpPr>
            <a:spLocks noGrp="1"/>
          </p:cNvSpPr>
          <p:nvPr>
            <p:ph type="sldNum" sz="quarter" idx="12"/>
          </p:nvPr>
        </p:nvSpPr>
        <p:spPr/>
        <p:txBody>
          <a:bodyPr/>
          <a:lstStyle/>
          <a:p>
            <a:fld id="{CC057153-B650-4DEB-B370-79DDCFDCE934}" type="slidenum">
              <a:rPr lang="en-US" smtClean="0"/>
              <a:pPr/>
              <a:t>‹#›</a:t>
            </a:fld>
            <a:endParaRPr lang="en-US" dirty="0"/>
          </a:p>
        </p:txBody>
      </p:sp>
      <p:sp>
        <p:nvSpPr>
          <p:cNvPr id="7" name="Content Placeholder 6">
            <a:extLst>
              <a:ext uri="{FF2B5EF4-FFF2-40B4-BE49-F238E27FC236}">
                <a16:creationId xmlns:a16="http://schemas.microsoft.com/office/drawing/2014/main" id="{A42AC33E-6837-F850-DF64-4475DAA059EE}"/>
              </a:ext>
            </a:extLst>
          </p:cNvPr>
          <p:cNvSpPr>
            <a:spLocks noGrp="1"/>
          </p:cNvSpPr>
          <p:nvPr>
            <p:ph sz="quarter" idx="13"/>
          </p:nvPr>
        </p:nvSpPr>
        <p:spPr>
          <a:xfrm>
            <a:off x="493776" y="4989044"/>
            <a:ext cx="11201400" cy="1225296"/>
          </a:xfrm>
        </p:spPr>
        <p:txBody>
          <a:bodyPr>
            <a:normAutofit/>
          </a:bodyPr>
          <a:lstStyle>
            <a:lvl1pPr marL="0" indent="0" algn="ctr">
              <a:buNone/>
              <a:defRPr sz="2800"/>
            </a:lvl1pPr>
            <a:lvl2pPr marL="228600" indent="0" algn="ctr">
              <a:buNone/>
              <a:defRPr sz="2400"/>
            </a:lvl2pPr>
            <a:lvl3pPr marL="457200" indent="0" algn="ctr">
              <a:buNone/>
              <a:defRPr sz="2000"/>
            </a:lvl3pPr>
            <a:lvl4pPr marL="685800" indent="0" algn="ctr">
              <a:buNone/>
              <a:defRPr sz="1800"/>
            </a:lvl4pPr>
            <a:lvl5pPr marL="914400" indent="0" algn="ctr">
              <a:buNone/>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669544600"/>
      </p:ext>
    </p:extLst>
  </p:cSld>
  <p:clrMapOvr>
    <a:overrideClrMapping bg1="lt1" tx1="dk1" bg2="lt2" tx2="dk2" accent1="accent1" accent2="accent2" accent3="accent3" accent4="accent4" accent5="accent5" accent6="accent6" hlink="hlink" folHlink="folHlink"/>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Big Number 3">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5B8561-D435-07DE-2456-79994CDFB83C}"/>
              </a:ext>
            </a:extLst>
          </p:cNvPr>
          <p:cNvSpPr>
            <a:spLocks noGrp="1"/>
          </p:cNvSpPr>
          <p:nvPr>
            <p:ph type="title" hasCustomPrompt="1"/>
          </p:nvPr>
        </p:nvSpPr>
        <p:spPr>
          <a:xfrm>
            <a:off x="429768" y="603504"/>
            <a:ext cx="11201400" cy="4206240"/>
          </a:xfrm>
        </p:spPr>
        <p:txBody>
          <a:bodyPr>
            <a:normAutofit/>
          </a:bodyPr>
          <a:lstStyle>
            <a:lvl1pPr algn="l">
              <a:defRPr sz="27800">
                <a:solidFill>
                  <a:schemeClr val="tx2">
                    <a:lumMod val="90000"/>
                    <a:lumOff val="10000"/>
                  </a:schemeClr>
                </a:solidFill>
              </a:defRPr>
            </a:lvl1pPr>
          </a:lstStyle>
          <a:p>
            <a:r>
              <a:rPr lang="en-US"/>
              <a:t>##%</a:t>
            </a:r>
          </a:p>
        </p:txBody>
      </p:sp>
      <p:sp>
        <p:nvSpPr>
          <p:cNvPr id="3" name="Date Placeholder 2">
            <a:extLst>
              <a:ext uri="{FF2B5EF4-FFF2-40B4-BE49-F238E27FC236}">
                <a16:creationId xmlns:a16="http://schemas.microsoft.com/office/drawing/2014/main" id="{615DF3EE-4BB8-4215-E053-BF3ED1BB9F97}"/>
              </a:ext>
            </a:extLst>
          </p:cNvPr>
          <p:cNvSpPr>
            <a:spLocks noGrp="1"/>
          </p:cNvSpPr>
          <p:nvPr>
            <p:ph type="dt" sz="half" idx="10"/>
          </p:nvPr>
        </p:nvSpPr>
        <p:spPr/>
        <p:txBody>
          <a:bodyPr/>
          <a:lstStyle/>
          <a:p>
            <a:fld id="{90F47950-0717-4110-9557-F08D8A545BF8}" type="datetime1">
              <a:rPr lang="en-US" smtClean="0"/>
              <a:t>10/12/2025</a:t>
            </a:fld>
            <a:endParaRPr lang="en-US" dirty="0"/>
          </a:p>
        </p:txBody>
      </p:sp>
      <p:sp>
        <p:nvSpPr>
          <p:cNvPr id="4" name="Footer Placeholder 3">
            <a:extLst>
              <a:ext uri="{FF2B5EF4-FFF2-40B4-BE49-F238E27FC236}">
                <a16:creationId xmlns:a16="http://schemas.microsoft.com/office/drawing/2014/main" id="{943AE6E7-0083-439C-3FBC-ADE4BE86C1A4}"/>
              </a:ext>
            </a:extLst>
          </p:cNvPr>
          <p:cNvSpPr>
            <a:spLocks noGrp="1"/>
          </p:cNvSpPr>
          <p:nvPr>
            <p:ph type="ftr" sz="quarter" idx="11"/>
          </p:nvPr>
        </p:nvSpPr>
        <p:spPr/>
        <p:txBody>
          <a:bodyPr/>
          <a:lstStyle/>
          <a:p>
            <a:r>
              <a:rPr lang="en-US" dirty="0"/>
              <a:t>Sample Footer Text</a:t>
            </a:r>
          </a:p>
        </p:txBody>
      </p:sp>
      <p:sp>
        <p:nvSpPr>
          <p:cNvPr id="5" name="Slide Number Placeholder 4">
            <a:extLst>
              <a:ext uri="{FF2B5EF4-FFF2-40B4-BE49-F238E27FC236}">
                <a16:creationId xmlns:a16="http://schemas.microsoft.com/office/drawing/2014/main" id="{2AF27A3B-009A-1790-7D93-9A1F6351D8BE}"/>
              </a:ext>
            </a:extLst>
          </p:cNvPr>
          <p:cNvSpPr>
            <a:spLocks noGrp="1"/>
          </p:cNvSpPr>
          <p:nvPr>
            <p:ph type="sldNum" sz="quarter" idx="12"/>
          </p:nvPr>
        </p:nvSpPr>
        <p:spPr/>
        <p:txBody>
          <a:bodyPr/>
          <a:lstStyle/>
          <a:p>
            <a:fld id="{CC057153-B650-4DEB-B370-79DDCFDCE934}" type="slidenum">
              <a:rPr lang="en-US" smtClean="0"/>
              <a:pPr/>
              <a:t>‹#›</a:t>
            </a:fld>
            <a:endParaRPr lang="en-US" dirty="0"/>
          </a:p>
        </p:txBody>
      </p:sp>
      <p:sp>
        <p:nvSpPr>
          <p:cNvPr id="7" name="Content Placeholder 6">
            <a:extLst>
              <a:ext uri="{FF2B5EF4-FFF2-40B4-BE49-F238E27FC236}">
                <a16:creationId xmlns:a16="http://schemas.microsoft.com/office/drawing/2014/main" id="{A42AC33E-6837-F850-DF64-4475DAA059EE}"/>
              </a:ext>
            </a:extLst>
          </p:cNvPr>
          <p:cNvSpPr>
            <a:spLocks noGrp="1"/>
          </p:cNvSpPr>
          <p:nvPr>
            <p:ph sz="quarter" idx="13"/>
          </p:nvPr>
        </p:nvSpPr>
        <p:spPr>
          <a:xfrm>
            <a:off x="429768" y="4809744"/>
            <a:ext cx="5897880" cy="1353312"/>
          </a:xfrm>
        </p:spPr>
        <p:txBody>
          <a:bodyPr>
            <a:normAutofit/>
          </a:bodyPr>
          <a:lstStyle>
            <a:lvl1pPr marL="0" indent="0" algn="l">
              <a:buNone/>
              <a:defRPr sz="2800">
                <a:solidFill>
                  <a:schemeClr val="tx2">
                    <a:lumMod val="90000"/>
                    <a:lumOff val="10000"/>
                  </a:schemeClr>
                </a:solidFill>
              </a:defRPr>
            </a:lvl1pPr>
            <a:lvl2pPr marL="228600" indent="0" algn="l">
              <a:buNone/>
              <a:defRPr sz="2400">
                <a:solidFill>
                  <a:schemeClr val="tx2">
                    <a:lumMod val="90000"/>
                    <a:lumOff val="10000"/>
                  </a:schemeClr>
                </a:solidFill>
              </a:defRPr>
            </a:lvl2pPr>
            <a:lvl3pPr marL="457200" indent="0" algn="l">
              <a:buNone/>
              <a:defRPr sz="2000">
                <a:solidFill>
                  <a:schemeClr val="tx2">
                    <a:lumMod val="90000"/>
                    <a:lumOff val="10000"/>
                  </a:schemeClr>
                </a:solidFill>
              </a:defRPr>
            </a:lvl3pPr>
            <a:lvl4pPr marL="685800" indent="0" algn="l">
              <a:buNone/>
              <a:defRPr sz="1800">
                <a:solidFill>
                  <a:schemeClr val="tx2">
                    <a:lumMod val="90000"/>
                    <a:lumOff val="10000"/>
                  </a:schemeClr>
                </a:solidFill>
              </a:defRPr>
            </a:lvl4pPr>
            <a:lvl5pPr marL="914400" indent="0" algn="l">
              <a:buNone/>
              <a:defRPr sz="1600">
                <a:solidFill>
                  <a:schemeClr val="tx2">
                    <a:lumMod val="90000"/>
                    <a:lumOff val="10000"/>
                  </a:schemeClr>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528360650"/>
      </p:ext>
    </p:extLst>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Photo 1">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336E9A-8E96-CD8C-7598-F87632CD81CF}"/>
              </a:ext>
            </a:extLst>
          </p:cNvPr>
          <p:cNvSpPr>
            <a:spLocks noGrp="1"/>
          </p:cNvSpPr>
          <p:nvPr>
            <p:ph type="ctrTitle"/>
          </p:nvPr>
        </p:nvSpPr>
        <p:spPr>
          <a:xfrm>
            <a:off x="429768" y="5276088"/>
            <a:ext cx="11347704" cy="786384"/>
          </a:xfrm>
        </p:spPr>
        <p:txBody>
          <a:bodyPr anchor="b">
            <a:normAutofit/>
          </a:bodyPr>
          <a:lstStyle>
            <a:lvl1pPr algn="l">
              <a:defRPr sz="4400">
                <a:solidFill>
                  <a:schemeClr val="tx2"/>
                </a:solidFill>
              </a:defRPr>
            </a:lvl1pPr>
          </a:lstStyle>
          <a:p>
            <a:r>
              <a:rPr lang="en-US"/>
              <a:t>Click to edit Master title style</a:t>
            </a:r>
          </a:p>
        </p:txBody>
      </p:sp>
      <p:sp>
        <p:nvSpPr>
          <p:cNvPr id="3" name="Subtitle 2">
            <a:extLst>
              <a:ext uri="{FF2B5EF4-FFF2-40B4-BE49-F238E27FC236}">
                <a16:creationId xmlns:a16="http://schemas.microsoft.com/office/drawing/2014/main" id="{2BDC76B8-60F6-62D3-9F73-E81662203017}"/>
              </a:ext>
            </a:extLst>
          </p:cNvPr>
          <p:cNvSpPr>
            <a:spLocks noGrp="1"/>
          </p:cNvSpPr>
          <p:nvPr>
            <p:ph type="subTitle" idx="1"/>
          </p:nvPr>
        </p:nvSpPr>
        <p:spPr>
          <a:xfrm>
            <a:off x="429768" y="5980176"/>
            <a:ext cx="11347704" cy="530352"/>
          </a:xfrm>
        </p:spPr>
        <p:txBody>
          <a:bodyPr anchor="t">
            <a:normAutofit/>
          </a:bodyPr>
          <a:lstStyle>
            <a:lvl1pPr marL="0" indent="0" algn="l">
              <a:buNone/>
              <a:defRPr sz="18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8" name="Picture Placeholder 6">
            <a:extLst>
              <a:ext uri="{FF2B5EF4-FFF2-40B4-BE49-F238E27FC236}">
                <a16:creationId xmlns:a16="http://schemas.microsoft.com/office/drawing/2014/main" id="{F9A648C8-0436-6FAF-8B52-BA15EFB5F90C}"/>
              </a:ext>
            </a:extLst>
          </p:cNvPr>
          <p:cNvSpPr>
            <a:spLocks noGrp="1"/>
          </p:cNvSpPr>
          <p:nvPr>
            <p:ph type="pic" sz="quarter" idx="13"/>
          </p:nvPr>
        </p:nvSpPr>
        <p:spPr>
          <a:xfrm>
            <a:off x="342901" y="343038"/>
            <a:ext cx="11506200" cy="4792766"/>
          </a:xfrm>
          <a:custGeom>
            <a:avLst/>
            <a:gdLst>
              <a:gd name="connsiteX0" fmla="*/ 292023 w 11506200"/>
              <a:gd name="connsiteY0" fmla="*/ 0 h 4792766"/>
              <a:gd name="connsiteX1" fmla="*/ 11214177 w 11506200"/>
              <a:gd name="connsiteY1" fmla="*/ 0 h 4792766"/>
              <a:gd name="connsiteX2" fmla="*/ 11506200 w 11506200"/>
              <a:gd name="connsiteY2" fmla="*/ 292023 h 4792766"/>
              <a:gd name="connsiteX3" fmla="*/ 11506200 w 11506200"/>
              <a:gd name="connsiteY3" fmla="*/ 4500743 h 4792766"/>
              <a:gd name="connsiteX4" fmla="*/ 11214177 w 11506200"/>
              <a:gd name="connsiteY4" fmla="*/ 4792766 h 4792766"/>
              <a:gd name="connsiteX5" fmla="*/ 292023 w 11506200"/>
              <a:gd name="connsiteY5" fmla="*/ 4792766 h 4792766"/>
              <a:gd name="connsiteX6" fmla="*/ 0 w 11506200"/>
              <a:gd name="connsiteY6" fmla="*/ 4500743 h 4792766"/>
              <a:gd name="connsiteX7" fmla="*/ 0 w 11506200"/>
              <a:gd name="connsiteY7" fmla="*/ 292023 h 4792766"/>
              <a:gd name="connsiteX8" fmla="*/ 292023 w 11506200"/>
              <a:gd name="connsiteY8" fmla="*/ 0 h 47927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506200" h="4792766">
                <a:moveTo>
                  <a:pt x="292023" y="0"/>
                </a:moveTo>
                <a:lnTo>
                  <a:pt x="11214177" y="0"/>
                </a:lnTo>
                <a:cubicBezTo>
                  <a:pt x="11375457" y="0"/>
                  <a:pt x="11506200" y="130743"/>
                  <a:pt x="11506200" y="292023"/>
                </a:cubicBezTo>
                <a:lnTo>
                  <a:pt x="11506200" y="4500743"/>
                </a:lnTo>
                <a:cubicBezTo>
                  <a:pt x="11506200" y="4662023"/>
                  <a:pt x="11375457" y="4792766"/>
                  <a:pt x="11214177" y="4792766"/>
                </a:cubicBezTo>
                <a:lnTo>
                  <a:pt x="292023" y="4792766"/>
                </a:lnTo>
                <a:cubicBezTo>
                  <a:pt x="130743" y="4792766"/>
                  <a:pt x="0" y="4662023"/>
                  <a:pt x="0" y="4500743"/>
                </a:cubicBezTo>
                <a:lnTo>
                  <a:pt x="0" y="292023"/>
                </a:lnTo>
                <a:cubicBezTo>
                  <a:pt x="0" y="130743"/>
                  <a:pt x="130743" y="0"/>
                  <a:pt x="292023" y="0"/>
                </a:cubicBezTo>
                <a:close/>
              </a:path>
            </a:pathLst>
          </a:custGeom>
          <a:blipFill>
            <a:blip r:embed="rId2"/>
            <a:stretch>
              <a:fillRect/>
            </a:stretch>
          </a:blipFill>
        </p:spPr>
        <p:txBody>
          <a:bodyPr wrap="square">
            <a:noAutofit/>
          </a:bodyPr>
          <a:lstStyle/>
          <a:p>
            <a:endParaRPr lang="en-US" dirty="0"/>
          </a:p>
        </p:txBody>
      </p:sp>
      <p:sp>
        <p:nvSpPr>
          <p:cNvPr id="4" name="Date Placeholder 3">
            <a:extLst>
              <a:ext uri="{FF2B5EF4-FFF2-40B4-BE49-F238E27FC236}">
                <a16:creationId xmlns:a16="http://schemas.microsoft.com/office/drawing/2014/main" id="{EAE2DAFA-435E-AAF9-8B67-495E5AFDCD91}"/>
              </a:ext>
            </a:extLst>
          </p:cNvPr>
          <p:cNvSpPr>
            <a:spLocks noGrp="1"/>
          </p:cNvSpPr>
          <p:nvPr>
            <p:ph type="dt" sz="half" idx="10"/>
          </p:nvPr>
        </p:nvSpPr>
        <p:spPr>
          <a:xfrm>
            <a:off x="137160" y="6519672"/>
            <a:ext cx="3494314" cy="365125"/>
          </a:xfrm>
        </p:spPr>
        <p:txBody>
          <a:bodyPr/>
          <a:lstStyle>
            <a:lvl1pPr>
              <a:defRPr>
                <a:solidFill>
                  <a:schemeClr val="tx2"/>
                </a:solidFill>
                <a:effectLst/>
              </a:defRPr>
            </a:lvl1pPr>
          </a:lstStyle>
          <a:p>
            <a:fld id="{A94E042F-6826-4E41-A6B0-8BF606E4151E}" type="datetime1">
              <a:rPr lang="en-US" smtClean="0"/>
              <a:t>10/12/2025</a:t>
            </a:fld>
            <a:endParaRPr lang="en-US" dirty="0"/>
          </a:p>
        </p:txBody>
      </p:sp>
      <p:sp>
        <p:nvSpPr>
          <p:cNvPr id="5" name="Footer Placeholder 4">
            <a:extLst>
              <a:ext uri="{FF2B5EF4-FFF2-40B4-BE49-F238E27FC236}">
                <a16:creationId xmlns:a16="http://schemas.microsoft.com/office/drawing/2014/main" id="{5B407A58-3351-E479-1A0C-2FF49FA42707}"/>
              </a:ext>
            </a:extLst>
          </p:cNvPr>
          <p:cNvSpPr>
            <a:spLocks noGrp="1"/>
          </p:cNvSpPr>
          <p:nvPr>
            <p:ph type="ftr" sz="quarter" idx="11"/>
          </p:nvPr>
        </p:nvSpPr>
        <p:spPr>
          <a:xfrm>
            <a:off x="8876521" y="6519672"/>
            <a:ext cx="2805405" cy="365125"/>
          </a:xfrm>
        </p:spPr>
        <p:txBody>
          <a:bodyPr/>
          <a:lstStyle>
            <a:lvl1pPr>
              <a:defRPr>
                <a:solidFill>
                  <a:schemeClr val="tx2"/>
                </a:solidFill>
                <a:effectLst/>
              </a:defRPr>
            </a:lvl1pPr>
          </a:lstStyle>
          <a:p>
            <a:r>
              <a:rPr lang="en-US" dirty="0"/>
              <a:t>Sample Footer Text</a:t>
            </a:r>
          </a:p>
        </p:txBody>
      </p:sp>
      <p:sp>
        <p:nvSpPr>
          <p:cNvPr id="6" name="Slide Number Placeholder 5">
            <a:extLst>
              <a:ext uri="{FF2B5EF4-FFF2-40B4-BE49-F238E27FC236}">
                <a16:creationId xmlns:a16="http://schemas.microsoft.com/office/drawing/2014/main" id="{81789E10-2433-2ECB-9C92-571B583A4CF1}"/>
              </a:ext>
            </a:extLst>
          </p:cNvPr>
          <p:cNvSpPr>
            <a:spLocks noGrp="1"/>
          </p:cNvSpPr>
          <p:nvPr>
            <p:ph type="sldNum" sz="quarter" idx="12"/>
          </p:nvPr>
        </p:nvSpPr>
        <p:spPr>
          <a:xfrm>
            <a:off x="11632162" y="6519672"/>
            <a:ext cx="429207" cy="365125"/>
          </a:xfrm>
        </p:spPr>
        <p:txBody>
          <a:bodyPr/>
          <a:lstStyle>
            <a:lvl1pPr>
              <a:defRPr>
                <a:solidFill>
                  <a:schemeClr val="tx2"/>
                </a:solidFill>
                <a:effectLst/>
              </a:defRPr>
            </a:lvl1pPr>
          </a:lstStyle>
          <a:p>
            <a:fld id="{CC057153-B650-4DEB-B370-79DDCFDCE934}" type="slidenum">
              <a:rPr lang="en-US" smtClean="0"/>
              <a:pPr/>
              <a:t>‹#›</a:t>
            </a:fld>
            <a:endParaRPr lang="en-US" dirty="0"/>
          </a:p>
        </p:txBody>
      </p:sp>
    </p:spTree>
    <p:extLst>
      <p:ext uri="{BB962C8B-B14F-4D97-AF65-F5344CB8AC3E}">
        <p14:creationId xmlns:p14="http://schemas.microsoft.com/office/powerpoint/2010/main" val="316587065"/>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5" orient="horz" pos="2160">
          <p15:clr>
            <a:srgbClr val="FBAE40"/>
          </p15:clr>
        </p15:guide>
        <p15:guide id="6" pos="3840">
          <p15:clr>
            <a:srgbClr val="FBAE40"/>
          </p15:clr>
        </p15:guide>
      </p15:sldGuideLst>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userDrawn="1">
  <p:cSld name="Statement 3">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221EB5-8556-FBD7-00D5-D69AC8E7E73A}"/>
              </a:ext>
            </a:extLst>
          </p:cNvPr>
          <p:cNvSpPr>
            <a:spLocks noGrp="1"/>
          </p:cNvSpPr>
          <p:nvPr>
            <p:ph type="title"/>
          </p:nvPr>
        </p:nvSpPr>
        <p:spPr>
          <a:xfrm>
            <a:off x="612648" y="-1133856"/>
            <a:ext cx="10652760" cy="1133856"/>
          </a:xfrm>
        </p:spPr>
        <p:txBody>
          <a:bodyPr/>
          <a:lstStyle/>
          <a:p>
            <a:r>
              <a:rPr lang="en-US"/>
              <a:t>Click to edit Master title style</a:t>
            </a:r>
          </a:p>
        </p:txBody>
      </p:sp>
      <p:sp>
        <p:nvSpPr>
          <p:cNvPr id="3" name="Date Placeholder 2">
            <a:extLst>
              <a:ext uri="{FF2B5EF4-FFF2-40B4-BE49-F238E27FC236}">
                <a16:creationId xmlns:a16="http://schemas.microsoft.com/office/drawing/2014/main" id="{67F688C7-1128-9027-65E4-A17BBE7DDDF0}"/>
              </a:ext>
            </a:extLst>
          </p:cNvPr>
          <p:cNvSpPr>
            <a:spLocks noGrp="1"/>
          </p:cNvSpPr>
          <p:nvPr>
            <p:ph type="dt" sz="half" idx="10"/>
          </p:nvPr>
        </p:nvSpPr>
        <p:spPr/>
        <p:txBody>
          <a:bodyPr/>
          <a:lstStyle/>
          <a:p>
            <a:fld id="{B911F94A-833D-4D19-8ACB-52DAEF08569A}" type="datetime1">
              <a:rPr lang="en-US" smtClean="0"/>
              <a:t>10/12/2025</a:t>
            </a:fld>
            <a:endParaRPr lang="en-US" dirty="0"/>
          </a:p>
        </p:txBody>
      </p:sp>
      <p:sp>
        <p:nvSpPr>
          <p:cNvPr id="4" name="Footer Placeholder 3">
            <a:extLst>
              <a:ext uri="{FF2B5EF4-FFF2-40B4-BE49-F238E27FC236}">
                <a16:creationId xmlns:a16="http://schemas.microsoft.com/office/drawing/2014/main" id="{3D56E87B-2252-4382-E6E7-15A81BCC8029}"/>
              </a:ext>
            </a:extLst>
          </p:cNvPr>
          <p:cNvSpPr>
            <a:spLocks noGrp="1"/>
          </p:cNvSpPr>
          <p:nvPr>
            <p:ph type="ftr" sz="quarter" idx="11"/>
          </p:nvPr>
        </p:nvSpPr>
        <p:spPr/>
        <p:txBody>
          <a:bodyPr/>
          <a:lstStyle/>
          <a:p>
            <a:r>
              <a:rPr lang="en-US" dirty="0"/>
              <a:t>Sample Footer Text</a:t>
            </a:r>
          </a:p>
        </p:txBody>
      </p:sp>
      <p:sp>
        <p:nvSpPr>
          <p:cNvPr id="5" name="Slide Number Placeholder 4">
            <a:extLst>
              <a:ext uri="{FF2B5EF4-FFF2-40B4-BE49-F238E27FC236}">
                <a16:creationId xmlns:a16="http://schemas.microsoft.com/office/drawing/2014/main" id="{8C1C6A68-1AC4-7B10-CD66-D67327434E62}"/>
              </a:ext>
            </a:extLst>
          </p:cNvPr>
          <p:cNvSpPr>
            <a:spLocks noGrp="1"/>
          </p:cNvSpPr>
          <p:nvPr>
            <p:ph type="sldNum" sz="quarter" idx="12"/>
          </p:nvPr>
        </p:nvSpPr>
        <p:spPr/>
        <p:txBody>
          <a:bodyPr/>
          <a:lstStyle/>
          <a:p>
            <a:fld id="{CC057153-B650-4DEB-B370-79DDCFDCE934}" type="slidenum">
              <a:rPr lang="en-US" smtClean="0"/>
              <a:pPr/>
              <a:t>‹#›</a:t>
            </a:fld>
            <a:endParaRPr lang="en-US" dirty="0"/>
          </a:p>
        </p:txBody>
      </p:sp>
      <p:sp>
        <p:nvSpPr>
          <p:cNvPr id="7" name="Content Placeholder 6">
            <a:extLst>
              <a:ext uri="{FF2B5EF4-FFF2-40B4-BE49-F238E27FC236}">
                <a16:creationId xmlns:a16="http://schemas.microsoft.com/office/drawing/2014/main" id="{3E4E45FF-53F3-89B1-B969-C440DC819EF4}"/>
              </a:ext>
            </a:extLst>
          </p:cNvPr>
          <p:cNvSpPr>
            <a:spLocks noGrp="1"/>
          </p:cNvSpPr>
          <p:nvPr>
            <p:ph sz="quarter" idx="13" hasCustomPrompt="1"/>
          </p:nvPr>
        </p:nvSpPr>
        <p:spPr>
          <a:xfrm>
            <a:off x="612648" y="548640"/>
            <a:ext cx="8266176" cy="5605272"/>
          </a:xfrm>
        </p:spPr>
        <p:txBody>
          <a:bodyPr anchor="t">
            <a:noAutofit/>
          </a:bodyPr>
          <a:lstStyle>
            <a:lvl1pPr marL="0" indent="0">
              <a:lnSpc>
                <a:spcPct val="100000"/>
              </a:lnSpc>
              <a:buNone/>
              <a:defRPr sz="5000" b="1"/>
            </a:lvl1pPr>
            <a:lvl2pPr marL="228600" indent="0">
              <a:lnSpc>
                <a:spcPct val="100000"/>
              </a:lnSpc>
              <a:buNone/>
              <a:defRPr sz="4400" b="1"/>
            </a:lvl2pPr>
            <a:lvl3pPr marL="457200" indent="0">
              <a:lnSpc>
                <a:spcPct val="100000"/>
              </a:lnSpc>
              <a:buNone/>
              <a:defRPr sz="4000" b="1"/>
            </a:lvl3pPr>
            <a:lvl4pPr marL="685800" indent="0">
              <a:lnSpc>
                <a:spcPct val="100000"/>
              </a:lnSpc>
              <a:buNone/>
              <a:defRPr sz="3600" b="1"/>
            </a:lvl4pPr>
            <a:lvl5pPr marL="914400" indent="0">
              <a:lnSpc>
                <a:spcPct val="100000"/>
              </a:lnSpc>
              <a:buNone/>
              <a:defRPr sz="3200" b="1"/>
            </a:lvl5pPr>
          </a:lstStyle>
          <a:p>
            <a:pPr lvl="0"/>
            <a:r>
              <a:rPr lang="en-US"/>
              <a:t>Click to edit Statement</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844581232"/>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Quot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3F0761-EA67-F7D1-62E4-095EADA262F0}"/>
              </a:ext>
            </a:extLst>
          </p:cNvPr>
          <p:cNvSpPr>
            <a:spLocks noGrp="1"/>
          </p:cNvSpPr>
          <p:nvPr>
            <p:ph type="title" hasCustomPrompt="1"/>
          </p:nvPr>
        </p:nvSpPr>
        <p:spPr>
          <a:xfrm>
            <a:off x="1499616" y="1823376"/>
            <a:ext cx="9198864" cy="2875175"/>
          </a:xfrm>
        </p:spPr>
        <p:txBody>
          <a:bodyPr anchor="ctr">
            <a:normAutofit/>
          </a:bodyPr>
          <a:lstStyle>
            <a:lvl1pPr>
              <a:defRPr sz="4400"/>
            </a:lvl1pPr>
          </a:lstStyle>
          <a:p>
            <a:r>
              <a:rPr lang="en-US"/>
              <a:t>Click to edit Quote</a:t>
            </a:r>
          </a:p>
        </p:txBody>
      </p:sp>
      <p:sp>
        <p:nvSpPr>
          <p:cNvPr id="3" name="Date Placeholder 2">
            <a:extLst>
              <a:ext uri="{FF2B5EF4-FFF2-40B4-BE49-F238E27FC236}">
                <a16:creationId xmlns:a16="http://schemas.microsoft.com/office/drawing/2014/main" id="{49A78CD0-57A9-DB86-E3A3-40628E6D68B7}"/>
              </a:ext>
            </a:extLst>
          </p:cNvPr>
          <p:cNvSpPr>
            <a:spLocks noGrp="1"/>
          </p:cNvSpPr>
          <p:nvPr>
            <p:ph type="dt" sz="half" idx="10"/>
          </p:nvPr>
        </p:nvSpPr>
        <p:spPr/>
        <p:txBody>
          <a:bodyPr/>
          <a:lstStyle/>
          <a:p>
            <a:fld id="{350C3A70-5484-4418-A739-7B973E09E7E8}" type="datetime1">
              <a:rPr lang="en-US" smtClean="0"/>
              <a:t>10/12/2025</a:t>
            </a:fld>
            <a:endParaRPr lang="en-US" dirty="0"/>
          </a:p>
        </p:txBody>
      </p:sp>
      <p:sp>
        <p:nvSpPr>
          <p:cNvPr id="4" name="Footer Placeholder 3">
            <a:extLst>
              <a:ext uri="{FF2B5EF4-FFF2-40B4-BE49-F238E27FC236}">
                <a16:creationId xmlns:a16="http://schemas.microsoft.com/office/drawing/2014/main" id="{B54C2DF4-76B6-1299-74E1-66F403C01A3C}"/>
              </a:ext>
            </a:extLst>
          </p:cNvPr>
          <p:cNvSpPr>
            <a:spLocks noGrp="1"/>
          </p:cNvSpPr>
          <p:nvPr>
            <p:ph type="ftr" sz="quarter" idx="11"/>
          </p:nvPr>
        </p:nvSpPr>
        <p:spPr/>
        <p:txBody>
          <a:bodyPr/>
          <a:lstStyle/>
          <a:p>
            <a:r>
              <a:rPr lang="en-US" dirty="0"/>
              <a:t>Sample Footer Text</a:t>
            </a:r>
          </a:p>
        </p:txBody>
      </p:sp>
      <p:sp>
        <p:nvSpPr>
          <p:cNvPr id="5" name="Slide Number Placeholder 4">
            <a:extLst>
              <a:ext uri="{FF2B5EF4-FFF2-40B4-BE49-F238E27FC236}">
                <a16:creationId xmlns:a16="http://schemas.microsoft.com/office/drawing/2014/main" id="{2535CA15-3DFE-125B-C658-77179EDEA2F0}"/>
              </a:ext>
            </a:extLst>
          </p:cNvPr>
          <p:cNvSpPr>
            <a:spLocks noGrp="1"/>
          </p:cNvSpPr>
          <p:nvPr>
            <p:ph type="sldNum" sz="quarter" idx="12"/>
          </p:nvPr>
        </p:nvSpPr>
        <p:spPr/>
        <p:txBody>
          <a:bodyPr/>
          <a:lstStyle/>
          <a:p>
            <a:fld id="{CC057153-B650-4DEB-B370-79DDCFDCE934}" type="slidenum">
              <a:rPr lang="en-US" smtClean="0"/>
              <a:pPr/>
              <a:t>‹#›</a:t>
            </a:fld>
            <a:endParaRPr lang="en-US" dirty="0"/>
          </a:p>
        </p:txBody>
      </p:sp>
      <p:sp>
        <p:nvSpPr>
          <p:cNvPr id="7" name="Content Placeholder 6">
            <a:extLst>
              <a:ext uri="{FF2B5EF4-FFF2-40B4-BE49-F238E27FC236}">
                <a16:creationId xmlns:a16="http://schemas.microsoft.com/office/drawing/2014/main" id="{E5FAB025-061F-4B04-451A-37E42755863E}"/>
              </a:ext>
            </a:extLst>
          </p:cNvPr>
          <p:cNvSpPr>
            <a:spLocks noGrp="1"/>
          </p:cNvSpPr>
          <p:nvPr>
            <p:ph sz="quarter" idx="13" hasCustomPrompt="1"/>
          </p:nvPr>
        </p:nvSpPr>
        <p:spPr>
          <a:xfrm>
            <a:off x="1499616" y="5276088"/>
            <a:ext cx="9198864" cy="466344"/>
          </a:xfrm>
        </p:spPr>
        <p:txBody>
          <a:bodyPr>
            <a:normAutofit/>
          </a:bodyPr>
          <a:lstStyle>
            <a:lvl1pPr marL="0" indent="0">
              <a:buNone/>
              <a:defRPr sz="2200" b="1">
                <a:solidFill>
                  <a:schemeClr val="tx2">
                    <a:lumMod val="75000"/>
                    <a:lumOff val="25000"/>
                  </a:schemeClr>
                </a:solidFill>
              </a:defRPr>
            </a:lvl1pPr>
            <a:lvl2pPr marL="228600" indent="0">
              <a:buNone/>
              <a:defRPr sz="2000" b="1">
                <a:solidFill>
                  <a:schemeClr val="tx2">
                    <a:lumMod val="75000"/>
                    <a:lumOff val="25000"/>
                  </a:schemeClr>
                </a:solidFill>
              </a:defRPr>
            </a:lvl2pPr>
            <a:lvl3pPr marL="457200" indent="0">
              <a:buNone/>
              <a:defRPr sz="1800" b="1">
                <a:solidFill>
                  <a:schemeClr val="tx2">
                    <a:lumMod val="75000"/>
                    <a:lumOff val="25000"/>
                  </a:schemeClr>
                </a:solidFill>
              </a:defRPr>
            </a:lvl3pPr>
            <a:lvl4pPr marL="685800" indent="0">
              <a:buNone/>
              <a:defRPr sz="1600" b="1">
                <a:solidFill>
                  <a:schemeClr val="tx2">
                    <a:lumMod val="75000"/>
                    <a:lumOff val="25000"/>
                  </a:schemeClr>
                </a:solidFill>
              </a:defRPr>
            </a:lvl4pPr>
            <a:lvl5pPr marL="914400" indent="0">
              <a:buNone/>
              <a:defRPr sz="1400" b="1">
                <a:solidFill>
                  <a:schemeClr val="tx2">
                    <a:lumMod val="75000"/>
                    <a:lumOff val="25000"/>
                  </a:schemeClr>
                </a:solidFill>
              </a:defRPr>
            </a:lvl5pPr>
          </a:lstStyle>
          <a:p>
            <a:pPr lvl="0"/>
            <a:r>
              <a:rPr lang="en-US"/>
              <a:t>Quote Author</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834961883"/>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Quote 2">
    <p:spTree>
      <p:nvGrpSpPr>
        <p:cNvPr id="1" name=""/>
        <p:cNvGrpSpPr/>
        <p:nvPr/>
      </p:nvGrpSpPr>
      <p:grpSpPr>
        <a:xfrm>
          <a:off x="0" y="0"/>
          <a:ext cx="0" cy="0"/>
          <a:chOff x="0" y="0"/>
          <a:chExt cx="0" cy="0"/>
        </a:xfrm>
      </p:grpSpPr>
      <p:sp>
        <p:nvSpPr>
          <p:cNvPr id="6" name="Rectangle: Rounded Corners 5">
            <a:extLst>
              <a:ext uri="{FF2B5EF4-FFF2-40B4-BE49-F238E27FC236}">
                <a16:creationId xmlns:a16="http://schemas.microsoft.com/office/drawing/2014/main" id="{04A9563B-AAD5-FEB6-A529-82D8BF95E524}"/>
              </a:ext>
            </a:extLst>
          </p:cNvPr>
          <p:cNvSpPr/>
          <p:nvPr userDrawn="1"/>
        </p:nvSpPr>
        <p:spPr>
          <a:xfrm>
            <a:off x="806386" y="760151"/>
            <a:ext cx="10579222" cy="5337698"/>
          </a:xfrm>
          <a:prstGeom prst="roundRect">
            <a:avLst>
              <a:gd name="adj" fmla="val 6093"/>
            </a:avLst>
          </a:prstGeom>
          <a:solidFill>
            <a:schemeClr val="bg2"/>
          </a:solidFill>
          <a:ln w="254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0EDE6"/>
              </a:solidFill>
              <a:effectLst/>
              <a:uLnTx/>
              <a:uFillTx/>
              <a:latin typeface="Neue Haas Grotesk Text Pro"/>
              <a:ea typeface="+mn-ea"/>
              <a:cs typeface="+mn-cs"/>
            </a:endParaRPr>
          </a:p>
        </p:txBody>
      </p:sp>
      <p:sp>
        <p:nvSpPr>
          <p:cNvPr id="2" name="Title 1">
            <a:extLst>
              <a:ext uri="{FF2B5EF4-FFF2-40B4-BE49-F238E27FC236}">
                <a16:creationId xmlns:a16="http://schemas.microsoft.com/office/drawing/2014/main" id="{823F0761-EA67-F7D1-62E4-095EADA262F0}"/>
              </a:ext>
            </a:extLst>
          </p:cNvPr>
          <p:cNvSpPr>
            <a:spLocks noGrp="1"/>
          </p:cNvSpPr>
          <p:nvPr>
            <p:ph type="title" hasCustomPrompt="1"/>
          </p:nvPr>
        </p:nvSpPr>
        <p:spPr>
          <a:xfrm>
            <a:off x="1655064" y="2092751"/>
            <a:ext cx="8695944" cy="2128102"/>
          </a:xfrm>
        </p:spPr>
        <p:txBody>
          <a:bodyPr anchor="ctr">
            <a:normAutofit/>
          </a:bodyPr>
          <a:lstStyle>
            <a:lvl1pPr>
              <a:lnSpc>
                <a:spcPct val="100000"/>
              </a:lnSpc>
              <a:defRPr sz="3800"/>
            </a:lvl1pPr>
          </a:lstStyle>
          <a:p>
            <a:r>
              <a:rPr lang="en-US"/>
              <a:t>Click to edit Quote</a:t>
            </a:r>
          </a:p>
        </p:txBody>
      </p:sp>
      <p:sp>
        <p:nvSpPr>
          <p:cNvPr id="3" name="Date Placeholder 2">
            <a:extLst>
              <a:ext uri="{FF2B5EF4-FFF2-40B4-BE49-F238E27FC236}">
                <a16:creationId xmlns:a16="http://schemas.microsoft.com/office/drawing/2014/main" id="{49A78CD0-57A9-DB86-E3A3-40628E6D68B7}"/>
              </a:ext>
            </a:extLst>
          </p:cNvPr>
          <p:cNvSpPr>
            <a:spLocks noGrp="1"/>
          </p:cNvSpPr>
          <p:nvPr>
            <p:ph type="dt" sz="half" idx="10"/>
          </p:nvPr>
        </p:nvSpPr>
        <p:spPr/>
        <p:txBody>
          <a:bodyPr/>
          <a:lstStyle/>
          <a:p>
            <a:fld id="{23A9960C-742D-4508-821A-E36FD033CDBF}" type="datetime1">
              <a:rPr lang="en-US" smtClean="0"/>
              <a:t>10/12/2025</a:t>
            </a:fld>
            <a:endParaRPr lang="en-US" dirty="0"/>
          </a:p>
        </p:txBody>
      </p:sp>
      <p:sp>
        <p:nvSpPr>
          <p:cNvPr id="4" name="Footer Placeholder 3">
            <a:extLst>
              <a:ext uri="{FF2B5EF4-FFF2-40B4-BE49-F238E27FC236}">
                <a16:creationId xmlns:a16="http://schemas.microsoft.com/office/drawing/2014/main" id="{B54C2DF4-76B6-1299-74E1-66F403C01A3C}"/>
              </a:ext>
            </a:extLst>
          </p:cNvPr>
          <p:cNvSpPr>
            <a:spLocks noGrp="1"/>
          </p:cNvSpPr>
          <p:nvPr>
            <p:ph type="ftr" sz="quarter" idx="11"/>
          </p:nvPr>
        </p:nvSpPr>
        <p:spPr/>
        <p:txBody>
          <a:bodyPr/>
          <a:lstStyle/>
          <a:p>
            <a:r>
              <a:rPr lang="en-US" dirty="0"/>
              <a:t>Sample Footer Text</a:t>
            </a:r>
          </a:p>
        </p:txBody>
      </p:sp>
      <p:sp>
        <p:nvSpPr>
          <p:cNvPr id="5" name="Slide Number Placeholder 4">
            <a:extLst>
              <a:ext uri="{FF2B5EF4-FFF2-40B4-BE49-F238E27FC236}">
                <a16:creationId xmlns:a16="http://schemas.microsoft.com/office/drawing/2014/main" id="{2535CA15-3DFE-125B-C658-77179EDEA2F0}"/>
              </a:ext>
            </a:extLst>
          </p:cNvPr>
          <p:cNvSpPr>
            <a:spLocks noGrp="1"/>
          </p:cNvSpPr>
          <p:nvPr>
            <p:ph type="sldNum" sz="quarter" idx="12"/>
          </p:nvPr>
        </p:nvSpPr>
        <p:spPr/>
        <p:txBody>
          <a:bodyPr/>
          <a:lstStyle/>
          <a:p>
            <a:fld id="{CC057153-B650-4DEB-B370-79DDCFDCE934}" type="slidenum">
              <a:rPr lang="en-US" smtClean="0"/>
              <a:pPr/>
              <a:t>‹#›</a:t>
            </a:fld>
            <a:endParaRPr lang="en-US" dirty="0"/>
          </a:p>
        </p:txBody>
      </p:sp>
      <p:sp>
        <p:nvSpPr>
          <p:cNvPr id="7" name="Content Placeholder 6">
            <a:extLst>
              <a:ext uri="{FF2B5EF4-FFF2-40B4-BE49-F238E27FC236}">
                <a16:creationId xmlns:a16="http://schemas.microsoft.com/office/drawing/2014/main" id="{E5FAB025-061F-4B04-451A-37E42755863E}"/>
              </a:ext>
            </a:extLst>
          </p:cNvPr>
          <p:cNvSpPr>
            <a:spLocks noGrp="1"/>
          </p:cNvSpPr>
          <p:nvPr>
            <p:ph sz="quarter" idx="13" hasCustomPrompt="1"/>
          </p:nvPr>
        </p:nvSpPr>
        <p:spPr>
          <a:xfrm>
            <a:off x="1655064" y="5120640"/>
            <a:ext cx="8695944" cy="621792"/>
          </a:xfrm>
        </p:spPr>
        <p:txBody>
          <a:bodyPr vert="horz" lIns="91440" tIns="45720" rIns="91440" bIns="45720" rtlCol="0" anchor="ctr">
            <a:normAutofit/>
          </a:bodyPr>
          <a:lstStyle>
            <a:lvl1pPr marL="0" indent="0">
              <a:buNone/>
              <a:defRPr lang="en-US" b="1" dirty="0"/>
            </a:lvl1pPr>
            <a:lvl2pPr marL="228600" indent="0">
              <a:buNone/>
              <a:defRPr lang="en-US" b="1" dirty="0"/>
            </a:lvl2pPr>
            <a:lvl3pPr marL="457200" indent="0">
              <a:buNone/>
              <a:defRPr lang="en-US" b="1" dirty="0"/>
            </a:lvl3pPr>
            <a:lvl4pPr marL="685800" indent="0">
              <a:buNone/>
              <a:defRPr lang="en-US" b="1" dirty="0"/>
            </a:lvl4pPr>
            <a:lvl5pPr marL="914400" indent="0">
              <a:buNone/>
              <a:defRPr lang="en-US" b="1" dirty="0"/>
            </a:lvl5pPr>
          </a:lstStyle>
          <a:p>
            <a:pPr lvl="0"/>
            <a:r>
              <a:rPr lang="en-US"/>
              <a:t>Quote Author</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230181226"/>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title" preserve="1">
  <p:cSld name="Quote 3">
    <p:bg>
      <p:bgRef idx="1001">
        <a:schemeClr val="bg2"/>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336E9A-8E96-CD8C-7598-F87632CD81CF}"/>
              </a:ext>
            </a:extLst>
          </p:cNvPr>
          <p:cNvSpPr>
            <a:spLocks noGrp="1"/>
          </p:cNvSpPr>
          <p:nvPr>
            <p:ph type="ctrTitle" hasCustomPrompt="1"/>
          </p:nvPr>
        </p:nvSpPr>
        <p:spPr>
          <a:xfrm>
            <a:off x="429768" y="438912"/>
            <a:ext cx="9619488" cy="4526280"/>
          </a:xfrm>
        </p:spPr>
        <p:txBody>
          <a:bodyPr anchor="ctr">
            <a:normAutofit/>
          </a:bodyPr>
          <a:lstStyle>
            <a:lvl1pPr algn="l">
              <a:lnSpc>
                <a:spcPct val="100000"/>
              </a:lnSpc>
              <a:defRPr sz="4800">
                <a:solidFill>
                  <a:schemeClr val="tx1"/>
                </a:solidFill>
              </a:defRPr>
            </a:lvl1pPr>
          </a:lstStyle>
          <a:p>
            <a:r>
              <a:rPr lang="en-US"/>
              <a:t>Click to edit Quote</a:t>
            </a:r>
          </a:p>
        </p:txBody>
      </p:sp>
      <p:sp>
        <p:nvSpPr>
          <p:cNvPr id="3" name="Subtitle 2">
            <a:extLst>
              <a:ext uri="{FF2B5EF4-FFF2-40B4-BE49-F238E27FC236}">
                <a16:creationId xmlns:a16="http://schemas.microsoft.com/office/drawing/2014/main" id="{2BDC76B8-60F6-62D3-9F73-E81662203017}"/>
              </a:ext>
            </a:extLst>
          </p:cNvPr>
          <p:cNvSpPr>
            <a:spLocks noGrp="1"/>
          </p:cNvSpPr>
          <p:nvPr>
            <p:ph type="subTitle" idx="1"/>
          </p:nvPr>
        </p:nvSpPr>
        <p:spPr>
          <a:xfrm>
            <a:off x="429768" y="4965192"/>
            <a:ext cx="5431536" cy="1289304"/>
          </a:xfrm>
        </p:spPr>
        <p:txBody>
          <a:bodyPr anchor="b">
            <a:normAutofit/>
          </a:bodyPr>
          <a:lstStyle>
            <a:lvl1pPr marL="0" indent="0" algn="l">
              <a:buNone/>
              <a:defRPr sz="1800" b="1">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EAE2DAFA-435E-AAF9-8B67-495E5AFDCD91}"/>
              </a:ext>
            </a:extLst>
          </p:cNvPr>
          <p:cNvSpPr>
            <a:spLocks noGrp="1"/>
          </p:cNvSpPr>
          <p:nvPr>
            <p:ph type="dt" sz="half" idx="10"/>
          </p:nvPr>
        </p:nvSpPr>
        <p:spPr/>
        <p:txBody>
          <a:bodyPr/>
          <a:lstStyle>
            <a:lvl1pPr>
              <a:defRPr>
                <a:solidFill>
                  <a:schemeClr val="tx1"/>
                </a:solidFill>
              </a:defRPr>
            </a:lvl1pPr>
          </a:lstStyle>
          <a:p>
            <a:fld id="{B7E0D0A5-9A76-413F-B8E0-5A45841D7E46}" type="datetime1">
              <a:rPr lang="en-US" smtClean="0"/>
              <a:t>10/12/2025</a:t>
            </a:fld>
            <a:endParaRPr lang="en-US" dirty="0"/>
          </a:p>
        </p:txBody>
      </p:sp>
      <p:sp>
        <p:nvSpPr>
          <p:cNvPr id="5" name="Footer Placeholder 4">
            <a:extLst>
              <a:ext uri="{FF2B5EF4-FFF2-40B4-BE49-F238E27FC236}">
                <a16:creationId xmlns:a16="http://schemas.microsoft.com/office/drawing/2014/main" id="{5B407A58-3351-E479-1A0C-2FF49FA42707}"/>
              </a:ext>
            </a:extLst>
          </p:cNvPr>
          <p:cNvSpPr>
            <a:spLocks noGrp="1"/>
          </p:cNvSpPr>
          <p:nvPr>
            <p:ph type="ftr" sz="quarter" idx="11"/>
          </p:nvPr>
        </p:nvSpPr>
        <p:spPr/>
        <p:txBody>
          <a:bodyPr/>
          <a:lstStyle>
            <a:lvl1pPr>
              <a:defRPr>
                <a:solidFill>
                  <a:schemeClr val="tx1"/>
                </a:solidFill>
              </a:defRPr>
            </a:lvl1pPr>
          </a:lstStyle>
          <a:p>
            <a:r>
              <a:rPr lang="en-US" dirty="0"/>
              <a:t>Sample Footer Text</a:t>
            </a:r>
          </a:p>
        </p:txBody>
      </p:sp>
      <p:sp>
        <p:nvSpPr>
          <p:cNvPr id="6" name="Slide Number Placeholder 5">
            <a:extLst>
              <a:ext uri="{FF2B5EF4-FFF2-40B4-BE49-F238E27FC236}">
                <a16:creationId xmlns:a16="http://schemas.microsoft.com/office/drawing/2014/main" id="{81789E10-2433-2ECB-9C92-571B583A4CF1}"/>
              </a:ext>
            </a:extLst>
          </p:cNvPr>
          <p:cNvSpPr>
            <a:spLocks noGrp="1"/>
          </p:cNvSpPr>
          <p:nvPr>
            <p:ph type="sldNum" sz="quarter" idx="12"/>
          </p:nvPr>
        </p:nvSpPr>
        <p:spPr/>
        <p:txBody>
          <a:bodyPr/>
          <a:lstStyle>
            <a:lvl1pPr>
              <a:defRPr>
                <a:solidFill>
                  <a:schemeClr val="tx1"/>
                </a:solidFill>
              </a:defRPr>
            </a:lvl1pPr>
          </a:lstStyle>
          <a:p>
            <a:fld id="{CC057153-B650-4DEB-B370-79DDCFDCE934}" type="slidenum">
              <a:rPr lang="en-US" smtClean="0"/>
              <a:pPr/>
              <a:t>‹#›</a:t>
            </a:fld>
            <a:endParaRPr lang="en-US" dirty="0"/>
          </a:p>
        </p:txBody>
      </p:sp>
    </p:spTree>
    <p:extLst>
      <p:ext uri="{BB962C8B-B14F-4D97-AF65-F5344CB8AC3E}">
        <p14:creationId xmlns:p14="http://schemas.microsoft.com/office/powerpoint/2010/main" val="4073297370"/>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5" orient="horz" pos="2160">
          <p15:clr>
            <a:srgbClr val="FBAE40"/>
          </p15:clr>
        </p15:guide>
        <p15:guide id="6" pos="3840">
          <p15:clr>
            <a:srgbClr val="FBAE40"/>
          </p15:clr>
        </p15:guide>
      </p15:sldGuideLst>
    </p:ext>
  </p:extLst>
</p:sldLayout>
</file>

<file path=ppt/slideLayouts/slideLayout44.xml><?xml version="1.0" encoding="utf-8"?>
<p:sldLayout xmlns:a="http://schemas.openxmlformats.org/drawingml/2006/main" xmlns:r="http://schemas.openxmlformats.org/officeDocument/2006/relationships" xmlns:p="http://schemas.openxmlformats.org/presentationml/2006/main" type="title" preserve="1">
  <p:cSld name="Quote 4">
    <p:bg>
      <p:bgRef idx="1001">
        <a:schemeClr val="bg2"/>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336E9A-8E96-CD8C-7598-F87632CD81CF}"/>
              </a:ext>
            </a:extLst>
          </p:cNvPr>
          <p:cNvSpPr>
            <a:spLocks noGrp="1"/>
          </p:cNvSpPr>
          <p:nvPr>
            <p:ph type="ctrTitle" hasCustomPrompt="1"/>
          </p:nvPr>
        </p:nvSpPr>
        <p:spPr>
          <a:xfrm>
            <a:off x="429768" y="1179576"/>
            <a:ext cx="9317736" cy="3785616"/>
          </a:xfrm>
        </p:spPr>
        <p:txBody>
          <a:bodyPr anchor="b">
            <a:normAutofit/>
          </a:bodyPr>
          <a:lstStyle>
            <a:lvl1pPr algn="l">
              <a:lnSpc>
                <a:spcPct val="100000"/>
              </a:lnSpc>
              <a:defRPr sz="4800">
                <a:solidFill>
                  <a:schemeClr val="tx1"/>
                </a:solidFill>
              </a:defRPr>
            </a:lvl1pPr>
          </a:lstStyle>
          <a:p>
            <a:r>
              <a:rPr lang="en-US"/>
              <a:t>Click to edit Quote</a:t>
            </a:r>
          </a:p>
        </p:txBody>
      </p:sp>
      <p:sp>
        <p:nvSpPr>
          <p:cNvPr id="3" name="Subtitle 2">
            <a:extLst>
              <a:ext uri="{FF2B5EF4-FFF2-40B4-BE49-F238E27FC236}">
                <a16:creationId xmlns:a16="http://schemas.microsoft.com/office/drawing/2014/main" id="{2BDC76B8-60F6-62D3-9F73-E81662203017}"/>
              </a:ext>
            </a:extLst>
          </p:cNvPr>
          <p:cNvSpPr>
            <a:spLocks noGrp="1"/>
          </p:cNvSpPr>
          <p:nvPr>
            <p:ph type="subTitle" idx="1"/>
          </p:nvPr>
        </p:nvSpPr>
        <p:spPr>
          <a:xfrm>
            <a:off x="429768" y="4965192"/>
            <a:ext cx="5431536" cy="1289304"/>
          </a:xfrm>
        </p:spPr>
        <p:txBody>
          <a:bodyPr anchor="ctr">
            <a:normAutofit/>
          </a:bodyPr>
          <a:lstStyle>
            <a:lvl1pPr marL="0" indent="0" algn="l">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EAE2DAFA-435E-AAF9-8B67-495E5AFDCD91}"/>
              </a:ext>
            </a:extLst>
          </p:cNvPr>
          <p:cNvSpPr>
            <a:spLocks noGrp="1"/>
          </p:cNvSpPr>
          <p:nvPr>
            <p:ph type="dt" sz="half" idx="10"/>
          </p:nvPr>
        </p:nvSpPr>
        <p:spPr/>
        <p:txBody>
          <a:bodyPr/>
          <a:lstStyle>
            <a:lvl1pPr>
              <a:defRPr>
                <a:solidFill>
                  <a:schemeClr val="tx1"/>
                </a:solidFill>
              </a:defRPr>
            </a:lvl1pPr>
          </a:lstStyle>
          <a:p>
            <a:fld id="{ED0AF003-CBE1-47D7-BB91-14D8E3A57039}" type="datetime1">
              <a:rPr lang="en-US" smtClean="0"/>
              <a:t>10/12/2025</a:t>
            </a:fld>
            <a:endParaRPr lang="en-US" dirty="0"/>
          </a:p>
        </p:txBody>
      </p:sp>
      <p:sp>
        <p:nvSpPr>
          <p:cNvPr id="5" name="Footer Placeholder 4">
            <a:extLst>
              <a:ext uri="{FF2B5EF4-FFF2-40B4-BE49-F238E27FC236}">
                <a16:creationId xmlns:a16="http://schemas.microsoft.com/office/drawing/2014/main" id="{5B407A58-3351-E479-1A0C-2FF49FA42707}"/>
              </a:ext>
            </a:extLst>
          </p:cNvPr>
          <p:cNvSpPr>
            <a:spLocks noGrp="1"/>
          </p:cNvSpPr>
          <p:nvPr>
            <p:ph type="ftr" sz="quarter" idx="11"/>
          </p:nvPr>
        </p:nvSpPr>
        <p:spPr/>
        <p:txBody>
          <a:bodyPr/>
          <a:lstStyle>
            <a:lvl1pPr>
              <a:defRPr>
                <a:solidFill>
                  <a:schemeClr val="tx1"/>
                </a:solidFill>
              </a:defRPr>
            </a:lvl1pPr>
          </a:lstStyle>
          <a:p>
            <a:r>
              <a:rPr lang="en-US" dirty="0"/>
              <a:t>Sample Footer Text</a:t>
            </a:r>
          </a:p>
        </p:txBody>
      </p:sp>
      <p:sp>
        <p:nvSpPr>
          <p:cNvPr id="6" name="Slide Number Placeholder 5">
            <a:extLst>
              <a:ext uri="{FF2B5EF4-FFF2-40B4-BE49-F238E27FC236}">
                <a16:creationId xmlns:a16="http://schemas.microsoft.com/office/drawing/2014/main" id="{81789E10-2433-2ECB-9C92-571B583A4CF1}"/>
              </a:ext>
            </a:extLst>
          </p:cNvPr>
          <p:cNvSpPr>
            <a:spLocks noGrp="1"/>
          </p:cNvSpPr>
          <p:nvPr>
            <p:ph type="sldNum" sz="quarter" idx="12"/>
          </p:nvPr>
        </p:nvSpPr>
        <p:spPr/>
        <p:txBody>
          <a:bodyPr/>
          <a:lstStyle>
            <a:lvl1pPr>
              <a:defRPr>
                <a:solidFill>
                  <a:schemeClr val="tx1"/>
                </a:solidFill>
              </a:defRPr>
            </a:lvl1pPr>
          </a:lstStyle>
          <a:p>
            <a:fld id="{CC057153-B650-4DEB-B370-79DDCFDCE934}" type="slidenum">
              <a:rPr lang="en-US" smtClean="0"/>
              <a:pPr/>
              <a:t>‹#›</a:t>
            </a:fld>
            <a:endParaRPr lang="en-US" dirty="0"/>
          </a:p>
        </p:txBody>
      </p:sp>
    </p:spTree>
    <p:extLst>
      <p:ext uri="{BB962C8B-B14F-4D97-AF65-F5344CB8AC3E}">
        <p14:creationId xmlns:p14="http://schemas.microsoft.com/office/powerpoint/2010/main" val="118323427"/>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5" orient="horz" pos="2160">
          <p15:clr>
            <a:srgbClr val="FBAE40"/>
          </p15:clr>
        </p15:guide>
        <p15:guide id="6" pos="3840">
          <p15:clr>
            <a:srgbClr val="FBAE40"/>
          </p15:clr>
        </p15:guide>
      </p15:sldGuideLst>
    </p:ext>
  </p:extLst>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F3BB49-A328-F121-7F27-DEB7C3CC2B0F}"/>
              </a:ext>
            </a:extLst>
          </p:cNvPr>
          <p:cNvSpPr>
            <a:spLocks noGrp="1"/>
          </p:cNvSpPr>
          <p:nvPr>
            <p:ph type="title"/>
          </p:nvPr>
        </p:nvSpPr>
        <p:spPr>
          <a:xfrm>
            <a:off x="429767" y="294248"/>
            <a:ext cx="11164825" cy="958480"/>
          </a:xfrm>
        </p:spPr>
        <p:txBody>
          <a:bodyPr/>
          <a:lstStyle/>
          <a:p>
            <a:r>
              <a:rPr lang="en-US"/>
              <a:t>Click to edit Master title style</a:t>
            </a:r>
          </a:p>
        </p:txBody>
      </p:sp>
      <p:sp>
        <p:nvSpPr>
          <p:cNvPr id="9" name="Text Placeholder 8">
            <a:extLst>
              <a:ext uri="{FF2B5EF4-FFF2-40B4-BE49-F238E27FC236}">
                <a16:creationId xmlns:a16="http://schemas.microsoft.com/office/drawing/2014/main" id="{DA7BFCD9-16A4-5745-7BB3-7836095FF16B}"/>
              </a:ext>
            </a:extLst>
          </p:cNvPr>
          <p:cNvSpPr>
            <a:spLocks noGrp="1"/>
          </p:cNvSpPr>
          <p:nvPr>
            <p:ph type="body" sz="quarter" idx="13"/>
          </p:nvPr>
        </p:nvSpPr>
        <p:spPr>
          <a:xfrm>
            <a:off x="430213" y="2020825"/>
            <a:ext cx="5211762" cy="43434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Text Placeholder 10">
            <a:extLst>
              <a:ext uri="{FF2B5EF4-FFF2-40B4-BE49-F238E27FC236}">
                <a16:creationId xmlns:a16="http://schemas.microsoft.com/office/drawing/2014/main" id="{F30EDC57-7D17-D4C8-5C60-A44A480EA997}"/>
              </a:ext>
            </a:extLst>
          </p:cNvPr>
          <p:cNvSpPr>
            <a:spLocks noGrp="1"/>
          </p:cNvSpPr>
          <p:nvPr>
            <p:ph type="body" sz="quarter" idx="14"/>
          </p:nvPr>
        </p:nvSpPr>
        <p:spPr>
          <a:xfrm>
            <a:off x="6381750" y="2020824"/>
            <a:ext cx="5213350" cy="43434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897D0B7E-1A60-DA52-6965-92412B1C2F9F}"/>
              </a:ext>
            </a:extLst>
          </p:cNvPr>
          <p:cNvSpPr>
            <a:spLocks noGrp="1"/>
          </p:cNvSpPr>
          <p:nvPr>
            <p:ph type="dt" sz="half" idx="10"/>
          </p:nvPr>
        </p:nvSpPr>
        <p:spPr/>
        <p:txBody>
          <a:bodyPr/>
          <a:lstStyle/>
          <a:p>
            <a:fld id="{28FEEC48-96C8-40C8-BC32-68BFC261013A}" type="datetime1">
              <a:rPr lang="en-US" smtClean="0"/>
              <a:t>10/12/2025</a:t>
            </a:fld>
            <a:endParaRPr lang="en-US" dirty="0"/>
          </a:p>
        </p:txBody>
      </p:sp>
      <p:sp>
        <p:nvSpPr>
          <p:cNvPr id="6" name="Footer Placeholder 5">
            <a:extLst>
              <a:ext uri="{FF2B5EF4-FFF2-40B4-BE49-F238E27FC236}">
                <a16:creationId xmlns:a16="http://schemas.microsoft.com/office/drawing/2014/main" id="{C2BDD5A2-CE3E-3215-6DAA-F75C0D1229DA}"/>
              </a:ext>
            </a:extLst>
          </p:cNvPr>
          <p:cNvSpPr>
            <a:spLocks noGrp="1"/>
          </p:cNvSpPr>
          <p:nvPr>
            <p:ph type="ftr" sz="quarter" idx="11"/>
          </p:nvPr>
        </p:nvSpPr>
        <p:spPr/>
        <p:txBody>
          <a:bodyPr/>
          <a:lstStyle/>
          <a:p>
            <a:r>
              <a:rPr lang="en-US" dirty="0"/>
              <a:t>Sample Footer Text</a:t>
            </a:r>
          </a:p>
        </p:txBody>
      </p:sp>
      <p:sp>
        <p:nvSpPr>
          <p:cNvPr id="7" name="Slide Number Placeholder 6">
            <a:extLst>
              <a:ext uri="{FF2B5EF4-FFF2-40B4-BE49-F238E27FC236}">
                <a16:creationId xmlns:a16="http://schemas.microsoft.com/office/drawing/2014/main" id="{B1B822F1-284A-1786-FAF2-72129E2FE64D}"/>
              </a:ext>
            </a:extLst>
          </p:cNvPr>
          <p:cNvSpPr>
            <a:spLocks noGrp="1"/>
          </p:cNvSpPr>
          <p:nvPr>
            <p:ph type="sldNum" sz="quarter" idx="12"/>
          </p:nvPr>
        </p:nvSpPr>
        <p:spPr/>
        <p:txBody>
          <a:bodyPr/>
          <a:lstStyle/>
          <a:p>
            <a:fld id="{CC057153-B650-4DEB-B370-79DDCFDCE934}" type="slidenum">
              <a:rPr lang="en-US" smtClean="0"/>
              <a:t>‹#›</a:t>
            </a:fld>
            <a:endParaRPr lang="en-US" dirty="0"/>
          </a:p>
        </p:txBody>
      </p:sp>
    </p:spTree>
    <p:extLst>
      <p:ext uri="{BB962C8B-B14F-4D97-AF65-F5344CB8AC3E}">
        <p14:creationId xmlns:p14="http://schemas.microsoft.com/office/powerpoint/2010/main" val="372654267"/>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FEE969-634D-6E32-D227-18E9282C6F9E}"/>
              </a:ext>
            </a:extLst>
          </p:cNvPr>
          <p:cNvSpPr>
            <a:spLocks noGrp="1"/>
          </p:cNvSpPr>
          <p:nvPr>
            <p:ph type="title"/>
          </p:nvPr>
        </p:nvSpPr>
        <p:spPr>
          <a:xfrm>
            <a:off x="429768" y="276166"/>
            <a:ext cx="11164824" cy="976562"/>
          </a:xfrm>
        </p:spPr>
        <p:txBody>
          <a:bodyPr/>
          <a:lstStyle/>
          <a:p>
            <a:r>
              <a:rPr lang="en-US"/>
              <a:t>Click to edit Master title style</a:t>
            </a:r>
          </a:p>
        </p:txBody>
      </p:sp>
      <p:sp>
        <p:nvSpPr>
          <p:cNvPr id="3" name="Text Placeholder 2">
            <a:extLst>
              <a:ext uri="{FF2B5EF4-FFF2-40B4-BE49-F238E27FC236}">
                <a16:creationId xmlns:a16="http://schemas.microsoft.com/office/drawing/2014/main" id="{61CD26D4-290A-F0ED-7D62-41EDA6FEC2B9}"/>
              </a:ext>
            </a:extLst>
          </p:cNvPr>
          <p:cNvSpPr>
            <a:spLocks noGrp="1"/>
          </p:cNvSpPr>
          <p:nvPr>
            <p:ph type="body" idx="1"/>
          </p:nvPr>
        </p:nvSpPr>
        <p:spPr>
          <a:xfrm>
            <a:off x="429767" y="1380744"/>
            <a:ext cx="5212080" cy="559834"/>
          </a:xfrm>
        </p:spPr>
        <p:txBody>
          <a:bodyPr anchor="b">
            <a:normAutofit/>
          </a:bodyPr>
          <a:lstStyle>
            <a:lvl1pPr marL="0" indent="0">
              <a:lnSpc>
                <a:spcPct val="90000"/>
              </a:lnSpc>
              <a:buNone/>
              <a:defRPr sz="2000" b="1" cap="all"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1" name="Text Placeholder 10">
            <a:extLst>
              <a:ext uri="{FF2B5EF4-FFF2-40B4-BE49-F238E27FC236}">
                <a16:creationId xmlns:a16="http://schemas.microsoft.com/office/drawing/2014/main" id="{7B5BB1DC-4DAA-D220-25A9-5752C158FDD3}"/>
              </a:ext>
            </a:extLst>
          </p:cNvPr>
          <p:cNvSpPr>
            <a:spLocks noGrp="1"/>
          </p:cNvSpPr>
          <p:nvPr>
            <p:ph type="body" sz="quarter" idx="13"/>
          </p:nvPr>
        </p:nvSpPr>
        <p:spPr>
          <a:xfrm>
            <a:off x="430213" y="2020888"/>
            <a:ext cx="5211762" cy="43434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06536620-C4F3-EEC3-DBF1-05196B1CBB55}"/>
              </a:ext>
            </a:extLst>
          </p:cNvPr>
          <p:cNvSpPr>
            <a:spLocks noGrp="1"/>
          </p:cNvSpPr>
          <p:nvPr>
            <p:ph type="body" sz="quarter" idx="3"/>
          </p:nvPr>
        </p:nvSpPr>
        <p:spPr>
          <a:xfrm>
            <a:off x="6382512" y="1380744"/>
            <a:ext cx="5212080" cy="559834"/>
          </a:xfrm>
        </p:spPr>
        <p:txBody>
          <a:bodyPr anchor="b">
            <a:normAutofit/>
          </a:bodyPr>
          <a:lstStyle>
            <a:lvl1pPr marL="0" indent="0">
              <a:lnSpc>
                <a:spcPct val="90000"/>
              </a:lnSpc>
              <a:buNone/>
              <a:defRPr sz="2000" b="1" cap="all"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3" name="Text Placeholder 12">
            <a:extLst>
              <a:ext uri="{FF2B5EF4-FFF2-40B4-BE49-F238E27FC236}">
                <a16:creationId xmlns:a16="http://schemas.microsoft.com/office/drawing/2014/main" id="{BAB67A04-5E8D-18C5-D47A-A5B5CFE568A1}"/>
              </a:ext>
            </a:extLst>
          </p:cNvPr>
          <p:cNvSpPr>
            <a:spLocks noGrp="1"/>
          </p:cNvSpPr>
          <p:nvPr>
            <p:ph type="body" sz="quarter" idx="14"/>
          </p:nvPr>
        </p:nvSpPr>
        <p:spPr>
          <a:xfrm>
            <a:off x="6381750" y="2020888"/>
            <a:ext cx="5213350" cy="43434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4E3B3581-658A-8487-F9CB-E79F2BFF27E4}"/>
              </a:ext>
            </a:extLst>
          </p:cNvPr>
          <p:cNvSpPr>
            <a:spLocks noGrp="1"/>
          </p:cNvSpPr>
          <p:nvPr>
            <p:ph type="dt" sz="half" idx="10"/>
          </p:nvPr>
        </p:nvSpPr>
        <p:spPr/>
        <p:txBody>
          <a:bodyPr/>
          <a:lstStyle/>
          <a:p>
            <a:fld id="{E7079F91-8FDB-4AB3-84FB-6B8E68AF702B}" type="datetime1">
              <a:rPr lang="en-US" smtClean="0"/>
              <a:t>10/12/2025</a:t>
            </a:fld>
            <a:endParaRPr lang="en-US" dirty="0"/>
          </a:p>
        </p:txBody>
      </p:sp>
      <p:sp>
        <p:nvSpPr>
          <p:cNvPr id="8" name="Footer Placeholder 7">
            <a:extLst>
              <a:ext uri="{FF2B5EF4-FFF2-40B4-BE49-F238E27FC236}">
                <a16:creationId xmlns:a16="http://schemas.microsoft.com/office/drawing/2014/main" id="{949D76D8-9033-26CF-BF4C-AECCC685C177}"/>
              </a:ext>
            </a:extLst>
          </p:cNvPr>
          <p:cNvSpPr>
            <a:spLocks noGrp="1"/>
          </p:cNvSpPr>
          <p:nvPr>
            <p:ph type="ftr" sz="quarter" idx="11"/>
          </p:nvPr>
        </p:nvSpPr>
        <p:spPr/>
        <p:txBody>
          <a:bodyPr/>
          <a:lstStyle/>
          <a:p>
            <a:r>
              <a:rPr lang="en-US" dirty="0"/>
              <a:t>Sample Footer Text</a:t>
            </a:r>
          </a:p>
        </p:txBody>
      </p:sp>
      <p:sp>
        <p:nvSpPr>
          <p:cNvPr id="9" name="Slide Number Placeholder 8">
            <a:extLst>
              <a:ext uri="{FF2B5EF4-FFF2-40B4-BE49-F238E27FC236}">
                <a16:creationId xmlns:a16="http://schemas.microsoft.com/office/drawing/2014/main" id="{E02A06B8-CC1D-542F-D8EB-7625046B91D2}"/>
              </a:ext>
            </a:extLst>
          </p:cNvPr>
          <p:cNvSpPr>
            <a:spLocks noGrp="1"/>
          </p:cNvSpPr>
          <p:nvPr>
            <p:ph type="sldNum" sz="quarter" idx="12"/>
          </p:nvPr>
        </p:nvSpPr>
        <p:spPr/>
        <p:txBody>
          <a:bodyPr/>
          <a:lstStyle/>
          <a:p>
            <a:fld id="{CC057153-B650-4DEB-B370-79DDCFDCE934}" type="slidenum">
              <a:rPr lang="en-US" smtClean="0"/>
              <a:t>‹#›</a:t>
            </a:fld>
            <a:endParaRPr lang="en-US" dirty="0"/>
          </a:p>
        </p:txBody>
      </p:sp>
    </p:spTree>
    <p:extLst>
      <p:ext uri="{BB962C8B-B14F-4D97-AF65-F5344CB8AC3E}">
        <p14:creationId xmlns:p14="http://schemas.microsoft.com/office/powerpoint/2010/main" val="718750569"/>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6A9F42-7FF7-F803-C075-BC4968D35E34}"/>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E89E8268-7232-2944-F1BD-399F9419B563}"/>
              </a:ext>
            </a:extLst>
          </p:cNvPr>
          <p:cNvSpPr>
            <a:spLocks noGrp="1"/>
          </p:cNvSpPr>
          <p:nvPr>
            <p:ph type="dt" sz="half" idx="10"/>
          </p:nvPr>
        </p:nvSpPr>
        <p:spPr/>
        <p:txBody>
          <a:bodyPr/>
          <a:lstStyle/>
          <a:p>
            <a:fld id="{0061D436-D43A-4662-BADB-33E2F793B997}" type="datetime1">
              <a:rPr lang="en-US" smtClean="0"/>
              <a:t>10/12/2025</a:t>
            </a:fld>
            <a:endParaRPr lang="en-US" dirty="0"/>
          </a:p>
        </p:txBody>
      </p:sp>
      <p:sp>
        <p:nvSpPr>
          <p:cNvPr id="4" name="Footer Placeholder 3">
            <a:extLst>
              <a:ext uri="{FF2B5EF4-FFF2-40B4-BE49-F238E27FC236}">
                <a16:creationId xmlns:a16="http://schemas.microsoft.com/office/drawing/2014/main" id="{6B968DDD-323F-89A1-84E3-DDBA626D9386}"/>
              </a:ext>
            </a:extLst>
          </p:cNvPr>
          <p:cNvSpPr>
            <a:spLocks noGrp="1"/>
          </p:cNvSpPr>
          <p:nvPr>
            <p:ph type="ftr" sz="quarter" idx="11"/>
          </p:nvPr>
        </p:nvSpPr>
        <p:spPr/>
        <p:txBody>
          <a:bodyPr/>
          <a:lstStyle/>
          <a:p>
            <a:r>
              <a:rPr lang="en-US" dirty="0"/>
              <a:t>Sample Footer Text</a:t>
            </a:r>
          </a:p>
        </p:txBody>
      </p:sp>
      <p:sp>
        <p:nvSpPr>
          <p:cNvPr id="5" name="Slide Number Placeholder 4">
            <a:extLst>
              <a:ext uri="{FF2B5EF4-FFF2-40B4-BE49-F238E27FC236}">
                <a16:creationId xmlns:a16="http://schemas.microsoft.com/office/drawing/2014/main" id="{98FBDC76-671D-1671-DCE2-D5658BD40E29}"/>
              </a:ext>
            </a:extLst>
          </p:cNvPr>
          <p:cNvSpPr>
            <a:spLocks noGrp="1"/>
          </p:cNvSpPr>
          <p:nvPr>
            <p:ph type="sldNum" sz="quarter" idx="12"/>
          </p:nvPr>
        </p:nvSpPr>
        <p:spPr/>
        <p:txBody>
          <a:bodyPr/>
          <a:lstStyle/>
          <a:p>
            <a:fld id="{CC057153-B650-4DEB-B370-79DDCFDCE934}" type="slidenum">
              <a:rPr lang="en-US" smtClean="0"/>
              <a:t>‹#›</a:t>
            </a:fld>
            <a:endParaRPr lang="en-US" dirty="0"/>
          </a:p>
        </p:txBody>
      </p:sp>
    </p:spTree>
    <p:extLst>
      <p:ext uri="{BB962C8B-B14F-4D97-AF65-F5344CB8AC3E}">
        <p14:creationId xmlns:p14="http://schemas.microsoft.com/office/powerpoint/2010/main" val="345887916"/>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49BC4D82-0182-501C-9231-46767680476E}"/>
              </a:ext>
            </a:extLst>
          </p:cNvPr>
          <p:cNvSpPr>
            <a:spLocks noGrp="1"/>
          </p:cNvSpPr>
          <p:nvPr>
            <p:ph type="dt" sz="half" idx="10"/>
          </p:nvPr>
        </p:nvSpPr>
        <p:spPr/>
        <p:txBody>
          <a:bodyPr/>
          <a:lstStyle/>
          <a:p>
            <a:fld id="{21DC9DBE-31FF-4D71-B719-92EBAC3193CE}" type="datetime1">
              <a:rPr lang="en-US" smtClean="0"/>
              <a:t>10/12/2025</a:t>
            </a:fld>
            <a:endParaRPr lang="en-US" dirty="0"/>
          </a:p>
        </p:txBody>
      </p:sp>
      <p:sp>
        <p:nvSpPr>
          <p:cNvPr id="3" name="Footer Placeholder 2">
            <a:extLst>
              <a:ext uri="{FF2B5EF4-FFF2-40B4-BE49-F238E27FC236}">
                <a16:creationId xmlns:a16="http://schemas.microsoft.com/office/drawing/2014/main" id="{10EAA6C9-A7F3-19F1-D17C-A1D83FAF553F}"/>
              </a:ext>
            </a:extLst>
          </p:cNvPr>
          <p:cNvSpPr>
            <a:spLocks noGrp="1"/>
          </p:cNvSpPr>
          <p:nvPr>
            <p:ph type="ftr" sz="quarter" idx="11"/>
          </p:nvPr>
        </p:nvSpPr>
        <p:spPr/>
        <p:txBody>
          <a:bodyPr/>
          <a:lstStyle/>
          <a:p>
            <a:r>
              <a:rPr lang="en-US" dirty="0"/>
              <a:t>Sample Footer Text</a:t>
            </a:r>
          </a:p>
        </p:txBody>
      </p:sp>
      <p:sp>
        <p:nvSpPr>
          <p:cNvPr id="4" name="Slide Number Placeholder 3">
            <a:extLst>
              <a:ext uri="{FF2B5EF4-FFF2-40B4-BE49-F238E27FC236}">
                <a16:creationId xmlns:a16="http://schemas.microsoft.com/office/drawing/2014/main" id="{34EBB816-1B94-116F-92D4-6043AE9E0C6B}"/>
              </a:ext>
            </a:extLst>
          </p:cNvPr>
          <p:cNvSpPr>
            <a:spLocks noGrp="1"/>
          </p:cNvSpPr>
          <p:nvPr>
            <p:ph type="sldNum" sz="quarter" idx="12"/>
          </p:nvPr>
        </p:nvSpPr>
        <p:spPr/>
        <p:txBody>
          <a:bodyPr/>
          <a:lstStyle/>
          <a:p>
            <a:fld id="{CC057153-B650-4DEB-B370-79DDCFDCE934}" type="slidenum">
              <a:rPr lang="en-US" smtClean="0"/>
              <a:t>‹#›</a:t>
            </a:fld>
            <a:endParaRPr lang="en-US" dirty="0"/>
          </a:p>
        </p:txBody>
      </p:sp>
    </p:spTree>
    <p:extLst>
      <p:ext uri="{BB962C8B-B14F-4D97-AF65-F5344CB8AC3E}">
        <p14:creationId xmlns:p14="http://schemas.microsoft.com/office/powerpoint/2010/main" val="3361795380"/>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50C37F-77BE-E128-4248-D001C39E79C6}"/>
              </a:ext>
            </a:extLst>
          </p:cNvPr>
          <p:cNvSpPr>
            <a:spLocks noGrp="1"/>
          </p:cNvSpPr>
          <p:nvPr>
            <p:ph type="title"/>
          </p:nvPr>
        </p:nvSpPr>
        <p:spPr>
          <a:xfrm>
            <a:off x="429768" y="553616"/>
            <a:ext cx="3595634" cy="1757505"/>
          </a:xfrm>
        </p:spPr>
        <p:txBody>
          <a:bodyPr anchor="t">
            <a:normAutofit/>
          </a:bodyPr>
          <a:lstStyle>
            <a:lvl1pPr>
              <a:defRPr sz="2800"/>
            </a:lvl1pPr>
          </a:lstStyle>
          <a:p>
            <a:r>
              <a:rPr lang="en-US"/>
              <a:t>Click to edit Master title style</a:t>
            </a:r>
          </a:p>
        </p:txBody>
      </p:sp>
      <p:sp>
        <p:nvSpPr>
          <p:cNvPr id="4" name="Text Placeholder 3">
            <a:extLst>
              <a:ext uri="{FF2B5EF4-FFF2-40B4-BE49-F238E27FC236}">
                <a16:creationId xmlns:a16="http://schemas.microsoft.com/office/drawing/2014/main" id="{EC0EEBFB-2026-6A35-33ED-F008376B67A0}"/>
              </a:ext>
            </a:extLst>
          </p:cNvPr>
          <p:cNvSpPr>
            <a:spLocks noGrp="1"/>
          </p:cNvSpPr>
          <p:nvPr>
            <p:ph type="body" sz="half" idx="2"/>
          </p:nvPr>
        </p:nvSpPr>
        <p:spPr>
          <a:xfrm>
            <a:off x="429769" y="2311121"/>
            <a:ext cx="3309608" cy="3993263"/>
          </a:xfrm>
        </p:spPr>
        <p:txBody>
          <a:bodyPr anchor="t">
            <a:norm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3" name="Content Placeholder 2">
            <a:extLst>
              <a:ext uri="{FF2B5EF4-FFF2-40B4-BE49-F238E27FC236}">
                <a16:creationId xmlns:a16="http://schemas.microsoft.com/office/drawing/2014/main" id="{2F3B20A8-A604-C977-02C0-083BA8663484}"/>
              </a:ext>
            </a:extLst>
          </p:cNvPr>
          <p:cNvSpPr>
            <a:spLocks noGrp="1"/>
          </p:cNvSpPr>
          <p:nvPr>
            <p:ph idx="1"/>
          </p:nvPr>
        </p:nvSpPr>
        <p:spPr>
          <a:xfrm>
            <a:off x="5136995" y="553616"/>
            <a:ext cx="6466741" cy="5752566"/>
          </a:xfrm>
        </p:spPr>
        <p:txBody>
          <a:bodyPr>
            <a:normAutofit/>
          </a:bodyPr>
          <a:lstStyle>
            <a:lvl1pPr>
              <a:defRPr sz="2800"/>
            </a:lvl1pPr>
            <a:lvl2pPr>
              <a:defRPr sz="2400"/>
            </a:lvl2pPr>
            <a:lvl3pPr>
              <a:defRPr sz="2000"/>
            </a:lvl3pPr>
            <a:lvl4pPr>
              <a:defRPr sz="1800"/>
            </a:lvl4pPr>
            <a:lvl5pPr>
              <a:defRPr sz="18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93F05638-7A56-469A-825A-1DFA600254C8}"/>
              </a:ext>
            </a:extLst>
          </p:cNvPr>
          <p:cNvSpPr>
            <a:spLocks noGrp="1"/>
          </p:cNvSpPr>
          <p:nvPr>
            <p:ph type="dt" sz="half" idx="10"/>
          </p:nvPr>
        </p:nvSpPr>
        <p:spPr/>
        <p:txBody>
          <a:bodyPr/>
          <a:lstStyle/>
          <a:p>
            <a:fld id="{762F576B-5432-44C5-AE72-B8C78722FE99}" type="datetime1">
              <a:rPr lang="en-US" smtClean="0"/>
              <a:t>10/12/2025</a:t>
            </a:fld>
            <a:endParaRPr lang="en-US" dirty="0"/>
          </a:p>
        </p:txBody>
      </p:sp>
      <p:sp>
        <p:nvSpPr>
          <p:cNvPr id="6" name="Footer Placeholder 5">
            <a:extLst>
              <a:ext uri="{FF2B5EF4-FFF2-40B4-BE49-F238E27FC236}">
                <a16:creationId xmlns:a16="http://schemas.microsoft.com/office/drawing/2014/main" id="{9C85A215-184B-2105-0279-ED02F6445831}"/>
              </a:ext>
            </a:extLst>
          </p:cNvPr>
          <p:cNvSpPr>
            <a:spLocks noGrp="1"/>
          </p:cNvSpPr>
          <p:nvPr>
            <p:ph type="ftr" sz="quarter" idx="11"/>
          </p:nvPr>
        </p:nvSpPr>
        <p:spPr/>
        <p:txBody>
          <a:bodyPr/>
          <a:lstStyle/>
          <a:p>
            <a:r>
              <a:rPr lang="en-US" dirty="0"/>
              <a:t>Sample Footer Text</a:t>
            </a:r>
          </a:p>
        </p:txBody>
      </p:sp>
      <p:sp>
        <p:nvSpPr>
          <p:cNvPr id="7" name="Slide Number Placeholder 6">
            <a:extLst>
              <a:ext uri="{FF2B5EF4-FFF2-40B4-BE49-F238E27FC236}">
                <a16:creationId xmlns:a16="http://schemas.microsoft.com/office/drawing/2014/main" id="{32C7CA46-892B-253A-3A28-7414E17B837B}"/>
              </a:ext>
            </a:extLst>
          </p:cNvPr>
          <p:cNvSpPr>
            <a:spLocks noGrp="1"/>
          </p:cNvSpPr>
          <p:nvPr>
            <p:ph type="sldNum" sz="quarter" idx="12"/>
          </p:nvPr>
        </p:nvSpPr>
        <p:spPr/>
        <p:txBody>
          <a:bodyPr/>
          <a:lstStyle/>
          <a:p>
            <a:fld id="{CC057153-B650-4DEB-B370-79DDCFDCE934}" type="slidenum">
              <a:rPr lang="en-US" smtClean="0"/>
              <a:t>‹#›</a:t>
            </a:fld>
            <a:endParaRPr lang="en-US" dirty="0"/>
          </a:p>
        </p:txBody>
      </p:sp>
    </p:spTree>
    <p:extLst>
      <p:ext uri="{BB962C8B-B14F-4D97-AF65-F5344CB8AC3E}">
        <p14:creationId xmlns:p14="http://schemas.microsoft.com/office/powerpoint/2010/main" val="9611130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Photo 2">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336E9A-8E96-CD8C-7598-F87632CD81CF}"/>
              </a:ext>
            </a:extLst>
          </p:cNvPr>
          <p:cNvSpPr>
            <a:spLocks noGrp="1"/>
          </p:cNvSpPr>
          <p:nvPr>
            <p:ph type="ctrTitle"/>
          </p:nvPr>
        </p:nvSpPr>
        <p:spPr>
          <a:xfrm>
            <a:off x="429768" y="411480"/>
            <a:ext cx="4590288" cy="3739896"/>
          </a:xfrm>
        </p:spPr>
        <p:txBody>
          <a:bodyPr anchor="t">
            <a:normAutofit/>
          </a:bodyPr>
          <a:lstStyle>
            <a:lvl1pPr algn="l">
              <a:defRPr sz="5200">
                <a:solidFill>
                  <a:schemeClr val="tx2"/>
                </a:solidFill>
              </a:defRPr>
            </a:lvl1pPr>
          </a:lstStyle>
          <a:p>
            <a:r>
              <a:rPr lang="en-US"/>
              <a:t>Click to edit Master title style</a:t>
            </a:r>
          </a:p>
        </p:txBody>
      </p:sp>
      <p:sp>
        <p:nvSpPr>
          <p:cNvPr id="3" name="Subtitle 2">
            <a:extLst>
              <a:ext uri="{FF2B5EF4-FFF2-40B4-BE49-F238E27FC236}">
                <a16:creationId xmlns:a16="http://schemas.microsoft.com/office/drawing/2014/main" id="{2BDC76B8-60F6-62D3-9F73-E81662203017}"/>
              </a:ext>
            </a:extLst>
          </p:cNvPr>
          <p:cNvSpPr>
            <a:spLocks noGrp="1"/>
          </p:cNvSpPr>
          <p:nvPr>
            <p:ph type="subTitle" idx="1"/>
          </p:nvPr>
        </p:nvSpPr>
        <p:spPr>
          <a:xfrm>
            <a:off x="429768" y="4873752"/>
            <a:ext cx="4206240" cy="1380744"/>
          </a:xfrm>
        </p:spPr>
        <p:txBody>
          <a:bodyPr anchor="b">
            <a:normAutofit/>
          </a:bodyPr>
          <a:lstStyle>
            <a:lvl1pPr marL="0" indent="0" algn="l">
              <a:buNone/>
              <a:defRPr sz="18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8" name="Picture Placeholder 6">
            <a:extLst>
              <a:ext uri="{FF2B5EF4-FFF2-40B4-BE49-F238E27FC236}">
                <a16:creationId xmlns:a16="http://schemas.microsoft.com/office/drawing/2014/main" id="{55FC269D-AA10-2D35-8DD6-33E0E2CC4064}"/>
              </a:ext>
            </a:extLst>
          </p:cNvPr>
          <p:cNvSpPr>
            <a:spLocks noGrp="1"/>
          </p:cNvSpPr>
          <p:nvPr>
            <p:ph type="pic" sz="quarter" idx="13"/>
          </p:nvPr>
        </p:nvSpPr>
        <p:spPr>
          <a:xfrm>
            <a:off x="5591348" y="343038"/>
            <a:ext cx="6257031" cy="6172200"/>
          </a:xfrm>
          <a:custGeom>
            <a:avLst/>
            <a:gdLst>
              <a:gd name="connsiteX0" fmla="*/ 318609 w 6257031"/>
              <a:gd name="connsiteY0" fmla="*/ 0 h 6172200"/>
              <a:gd name="connsiteX1" fmla="*/ 5938422 w 6257031"/>
              <a:gd name="connsiteY1" fmla="*/ 0 h 6172200"/>
              <a:gd name="connsiteX2" fmla="*/ 6257031 w 6257031"/>
              <a:gd name="connsiteY2" fmla="*/ 318609 h 6172200"/>
              <a:gd name="connsiteX3" fmla="*/ 6257031 w 6257031"/>
              <a:gd name="connsiteY3" fmla="*/ 5853591 h 6172200"/>
              <a:gd name="connsiteX4" fmla="*/ 5938422 w 6257031"/>
              <a:gd name="connsiteY4" fmla="*/ 6172200 h 6172200"/>
              <a:gd name="connsiteX5" fmla="*/ 318609 w 6257031"/>
              <a:gd name="connsiteY5" fmla="*/ 6172200 h 6172200"/>
              <a:gd name="connsiteX6" fmla="*/ 0 w 6257031"/>
              <a:gd name="connsiteY6" fmla="*/ 5853591 h 6172200"/>
              <a:gd name="connsiteX7" fmla="*/ 0 w 6257031"/>
              <a:gd name="connsiteY7" fmla="*/ 318609 h 6172200"/>
              <a:gd name="connsiteX8" fmla="*/ 318609 w 6257031"/>
              <a:gd name="connsiteY8" fmla="*/ 0 h 6172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257031" h="6172200">
                <a:moveTo>
                  <a:pt x="318609" y="0"/>
                </a:moveTo>
                <a:lnTo>
                  <a:pt x="5938422" y="0"/>
                </a:lnTo>
                <a:cubicBezTo>
                  <a:pt x="6114385" y="0"/>
                  <a:pt x="6257031" y="142646"/>
                  <a:pt x="6257031" y="318609"/>
                </a:cubicBezTo>
                <a:lnTo>
                  <a:pt x="6257031" y="5853591"/>
                </a:lnTo>
                <a:cubicBezTo>
                  <a:pt x="6257031" y="6029554"/>
                  <a:pt x="6114385" y="6172200"/>
                  <a:pt x="5938422" y="6172200"/>
                </a:cubicBezTo>
                <a:lnTo>
                  <a:pt x="318609" y="6172200"/>
                </a:lnTo>
                <a:cubicBezTo>
                  <a:pt x="142646" y="6172200"/>
                  <a:pt x="0" y="6029554"/>
                  <a:pt x="0" y="5853591"/>
                </a:cubicBezTo>
                <a:lnTo>
                  <a:pt x="0" y="318609"/>
                </a:lnTo>
                <a:cubicBezTo>
                  <a:pt x="0" y="142646"/>
                  <a:pt x="142646" y="0"/>
                  <a:pt x="318609" y="0"/>
                </a:cubicBezTo>
                <a:close/>
              </a:path>
            </a:pathLst>
          </a:custGeom>
          <a:blipFill dpi="0" rotWithShape="1">
            <a:blip r:embed="rId2"/>
            <a:srcRect/>
            <a:stretch>
              <a:fillRect/>
            </a:stretch>
          </a:blipFill>
        </p:spPr>
        <p:txBody>
          <a:bodyPr wrap="square">
            <a:noAutofit/>
          </a:bodyPr>
          <a:lstStyle/>
          <a:p>
            <a:endParaRPr lang="en-US" dirty="0"/>
          </a:p>
        </p:txBody>
      </p:sp>
      <p:sp>
        <p:nvSpPr>
          <p:cNvPr id="4" name="Date Placeholder 3">
            <a:extLst>
              <a:ext uri="{FF2B5EF4-FFF2-40B4-BE49-F238E27FC236}">
                <a16:creationId xmlns:a16="http://schemas.microsoft.com/office/drawing/2014/main" id="{EAE2DAFA-435E-AAF9-8B67-495E5AFDCD91}"/>
              </a:ext>
            </a:extLst>
          </p:cNvPr>
          <p:cNvSpPr>
            <a:spLocks noGrp="1"/>
          </p:cNvSpPr>
          <p:nvPr>
            <p:ph type="dt" sz="half" idx="10"/>
          </p:nvPr>
        </p:nvSpPr>
        <p:spPr/>
        <p:txBody>
          <a:bodyPr/>
          <a:lstStyle>
            <a:lvl1pPr>
              <a:defRPr>
                <a:solidFill>
                  <a:schemeClr val="tx2"/>
                </a:solidFill>
                <a:effectLst/>
              </a:defRPr>
            </a:lvl1pPr>
          </a:lstStyle>
          <a:p>
            <a:fld id="{3E408205-B154-4943-AEBC-86E16421E5DB}" type="datetime1">
              <a:rPr lang="en-US" smtClean="0"/>
              <a:t>10/12/2025</a:t>
            </a:fld>
            <a:endParaRPr lang="en-US" dirty="0"/>
          </a:p>
        </p:txBody>
      </p:sp>
      <p:sp>
        <p:nvSpPr>
          <p:cNvPr id="5" name="Footer Placeholder 4">
            <a:extLst>
              <a:ext uri="{FF2B5EF4-FFF2-40B4-BE49-F238E27FC236}">
                <a16:creationId xmlns:a16="http://schemas.microsoft.com/office/drawing/2014/main" id="{5B407A58-3351-E479-1A0C-2FF49FA42707}"/>
              </a:ext>
            </a:extLst>
          </p:cNvPr>
          <p:cNvSpPr>
            <a:spLocks noGrp="1"/>
          </p:cNvSpPr>
          <p:nvPr>
            <p:ph type="ftr" sz="quarter" idx="11"/>
          </p:nvPr>
        </p:nvSpPr>
        <p:spPr/>
        <p:txBody>
          <a:bodyPr/>
          <a:lstStyle>
            <a:lvl1pPr>
              <a:defRPr>
                <a:solidFill>
                  <a:schemeClr val="tx2"/>
                </a:solidFill>
              </a:defRPr>
            </a:lvl1pPr>
          </a:lstStyle>
          <a:p>
            <a:r>
              <a:rPr lang="en-US" dirty="0"/>
              <a:t>Sample Footer Text</a:t>
            </a:r>
          </a:p>
        </p:txBody>
      </p:sp>
      <p:sp>
        <p:nvSpPr>
          <p:cNvPr id="6" name="Slide Number Placeholder 5">
            <a:extLst>
              <a:ext uri="{FF2B5EF4-FFF2-40B4-BE49-F238E27FC236}">
                <a16:creationId xmlns:a16="http://schemas.microsoft.com/office/drawing/2014/main" id="{81789E10-2433-2ECB-9C92-571B583A4CF1}"/>
              </a:ext>
            </a:extLst>
          </p:cNvPr>
          <p:cNvSpPr>
            <a:spLocks noGrp="1"/>
          </p:cNvSpPr>
          <p:nvPr>
            <p:ph type="sldNum" sz="quarter" idx="12"/>
          </p:nvPr>
        </p:nvSpPr>
        <p:spPr/>
        <p:txBody>
          <a:bodyPr/>
          <a:lstStyle>
            <a:lvl1pPr>
              <a:defRPr>
                <a:solidFill>
                  <a:schemeClr val="tx2"/>
                </a:solidFill>
              </a:defRPr>
            </a:lvl1pPr>
          </a:lstStyle>
          <a:p>
            <a:fld id="{CC057153-B650-4DEB-B370-79DDCFDCE934}" type="slidenum">
              <a:rPr lang="en-US" smtClean="0"/>
              <a:pPr/>
              <a:t>‹#›</a:t>
            </a:fld>
            <a:endParaRPr lang="en-US" dirty="0"/>
          </a:p>
        </p:txBody>
      </p:sp>
    </p:spTree>
    <p:extLst>
      <p:ext uri="{BB962C8B-B14F-4D97-AF65-F5344CB8AC3E}">
        <p14:creationId xmlns:p14="http://schemas.microsoft.com/office/powerpoint/2010/main" val="2718386079"/>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5" orient="horz" pos="2160">
          <p15:clr>
            <a:srgbClr val="FBAE40"/>
          </p15:clr>
        </p15:guide>
        <p15:guide id="6" pos="3840">
          <p15:clr>
            <a:srgbClr val="FBAE40"/>
          </p15:clr>
        </p15:guide>
      </p15:sldGuideLst>
    </p:ext>
  </p:extLst>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B06A09-98CF-FAC2-3708-AECC4360C651}"/>
              </a:ext>
            </a:extLst>
          </p:cNvPr>
          <p:cNvSpPr>
            <a:spLocks noGrp="1"/>
          </p:cNvSpPr>
          <p:nvPr>
            <p:ph type="title"/>
          </p:nvPr>
        </p:nvSpPr>
        <p:spPr>
          <a:xfrm>
            <a:off x="429768" y="557784"/>
            <a:ext cx="3713996" cy="2212313"/>
          </a:xfrm>
        </p:spPr>
        <p:txBody>
          <a:bodyPr anchor="t">
            <a:normAutofit/>
          </a:bodyPr>
          <a:lstStyle>
            <a:lvl1pPr>
              <a:defRPr sz="3200"/>
            </a:lvl1pPr>
          </a:lstStyle>
          <a:p>
            <a:r>
              <a:rPr lang="en-US"/>
              <a:t>Click to edit Master title style</a:t>
            </a:r>
          </a:p>
        </p:txBody>
      </p:sp>
      <p:sp>
        <p:nvSpPr>
          <p:cNvPr id="4" name="Text Placeholder 3">
            <a:extLst>
              <a:ext uri="{FF2B5EF4-FFF2-40B4-BE49-F238E27FC236}">
                <a16:creationId xmlns:a16="http://schemas.microsoft.com/office/drawing/2014/main" id="{F32C4A61-EF2A-C5A5-B150-4448600B3937}"/>
              </a:ext>
            </a:extLst>
          </p:cNvPr>
          <p:cNvSpPr>
            <a:spLocks noGrp="1"/>
          </p:cNvSpPr>
          <p:nvPr>
            <p:ph type="body" sz="half" idx="2"/>
          </p:nvPr>
        </p:nvSpPr>
        <p:spPr>
          <a:xfrm>
            <a:off x="429767" y="2826137"/>
            <a:ext cx="3310128" cy="3434638"/>
          </a:xfrm>
        </p:spPr>
        <p:txBody>
          <a:bodyPr anchor="b"/>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12" name="Picture Placeholder 2">
            <a:extLst>
              <a:ext uri="{FF2B5EF4-FFF2-40B4-BE49-F238E27FC236}">
                <a16:creationId xmlns:a16="http://schemas.microsoft.com/office/drawing/2014/main" id="{ADACA751-BBB2-3E33-EA6C-54B4A7F6842B}"/>
              </a:ext>
            </a:extLst>
          </p:cNvPr>
          <p:cNvSpPr>
            <a:spLocks noGrp="1"/>
          </p:cNvSpPr>
          <p:nvPr>
            <p:ph type="pic" idx="1"/>
          </p:nvPr>
        </p:nvSpPr>
        <p:spPr>
          <a:xfrm>
            <a:off x="5063319" y="342901"/>
            <a:ext cx="6785782" cy="6172198"/>
          </a:xfrm>
          <a:custGeom>
            <a:avLst/>
            <a:gdLst>
              <a:gd name="connsiteX0" fmla="*/ 264355 w 6785782"/>
              <a:gd name="connsiteY0" fmla="*/ 0 h 6172198"/>
              <a:gd name="connsiteX1" fmla="*/ 6521427 w 6785782"/>
              <a:gd name="connsiteY1" fmla="*/ 0 h 6172198"/>
              <a:gd name="connsiteX2" fmla="*/ 6785782 w 6785782"/>
              <a:gd name="connsiteY2" fmla="*/ 264355 h 6172198"/>
              <a:gd name="connsiteX3" fmla="*/ 6785782 w 6785782"/>
              <a:gd name="connsiteY3" fmla="*/ 5907843 h 6172198"/>
              <a:gd name="connsiteX4" fmla="*/ 6521427 w 6785782"/>
              <a:gd name="connsiteY4" fmla="*/ 6172198 h 6172198"/>
              <a:gd name="connsiteX5" fmla="*/ 264355 w 6785782"/>
              <a:gd name="connsiteY5" fmla="*/ 6172198 h 6172198"/>
              <a:gd name="connsiteX6" fmla="*/ 0 w 6785782"/>
              <a:gd name="connsiteY6" fmla="*/ 5907843 h 6172198"/>
              <a:gd name="connsiteX7" fmla="*/ 0 w 6785782"/>
              <a:gd name="connsiteY7" fmla="*/ 264355 h 6172198"/>
              <a:gd name="connsiteX8" fmla="*/ 264355 w 6785782"/>
              <a:gd name="connsiteY8" fmla="*/ 0 h 61721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785782" h="6172198">
                <a:moveTo>
                  <a:pt x="264355" y="0"/>
                </a:moveTo>
                <a:lnTo>
                  <a:pt x="6521427" y="0"/>
                </a:lnTo>
                <a:cubicBezTo>
                  <a:pt x="6667426" y="0"/>
                  <a:pt x="6785782" y="118356"/>
                  <a:pt x="6785782" y="264355"/>
                </a:cubicBezTo>
                <a:lnTo>
                  <a:pt x="6785782" y="5907843"/>
                </a:lnTo>
                <a:cubicBezTo>
                  <a:pt x="6785782" y="6053842"/>
                  <a:pt x="6667426" y="6172198"/>
                  <a:pt x="6521427" y="6172198"/>
                </a:cubicBezTo>
                <a:lnTo>
                  <a:pt x="264355" y="6172198"/>
                </a:lnTo>
                <a:cubicBezTo>
                  <a:pt x="118356" y="6172198"/>
                  <a:pt x="0" y="6053842"/>
                  <a:pt x="0" y="5907843"/>
                </a:cubicBezTo>
                <a:lnTo>
                  <a:pt x="0" y="264355"/>
                </a:lnTo>
                <a:cubicBezTo>
                  <a:pt x="0" y="118356"/>
                  <a:pt x="118356" y="0"/>
                  <a:pt x="264355" y="0"/>
                </a:cubicBezTo>
                <a:close/>
              </a:path>
            </a:pathLst>
          </a:custGeom>
          <a:blipFill>
            <a:blip r:embed="rId2"/>
            <a:stretch>
              <a:fillRect/>
            </a:stretch>
          </a:blipFill>
        </p:spPr>
        <p:txBody>
          <a:bodyPr wrap="square">
            <a:no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p>
        </p:txBody>
      </p:sp>
      <p:sp>
        <p:nvSpPr>
          <p:cNvPr id="5" name="Date Placeholder 4">
            <a:extLst>
              <a:ext uri="{FF2B5EF4-FFF2-40B4-BE49-F238E27FC236}">
                <a16:creationId xmlns:a16="http://schemas.microsoft.com/office/drawing/2014/main" id="{920B235E-39C7-4C78-20EF-DB48ECD9CB90}"/>
              </a:ext>
            </a:extLst>
          </p:cNvPr>
          <p:cNvSpPr>
            <a:spLocks noGrp="1"/>
          </p:cNvSpPr>
          <p:nvPr>
            <p:ph type="dt" sz="half" idx="10"/>
          </p:nvPr>
        </p:nvSpPr>
        <p:spPr/>
        <p:txBody>
          <a:bodyPr/>
          <a:lstStyle/>
          <a:p>
            <a:fld id="{94366CE1-0051-42BD-BBD3-CB4EC65FC51D}" type="datetime1">
              <a:rPr lang="en-US" smtClean="0"/>
              <a:t>10/12/2025</a:t>
            </a:fld>
            <a:endParaRPr lang="en-US" dirty="0"/>
          </a:p>
        </p:txBody>
      </p:sp>
      <p:sp>
        <p:nvSpPr>
          <p:cNvPr id="6" name="Footer Placeholder 5">
            <a:extLst>
              <a:ext uri="{FF2B5EF4-FFF2-40B4-BE49-F238E27FC236}">
                <a16:creationId xmlns:a16="http://schemas.microsoft.com/office/drawing/2014/main" id="{7FDC75DA-9A78-9AB9-7171-95A08CC51C56}"/>
              </a:ext>
            </a:extLst>
          </p:cNvPr>
          <p:cNvSpPr>
            <a:spLocks noGrp="1"/>
          </p:cNvSpPr>
          <p:nvPr>
            <p:ph type="ftr" sz="quarter" idx="11"/>
          </p:nvPr>
        </p:nvSpPr>
        <p:spPr/>
        <p:txBody>
          <a:bodyPr/>
          <a:lstStyle/>
          <a:p>
            <a:r>
              <a:rPr lang="en-US" dirty="0"/>
              <a:t>Sample Footer Text</a:t>
            </a:r>
          </a:p>
        </p:txBody>
      </p:sp>
      <p:sp>
        <p:nvSpPr>
          <p:cNvPr id="7" name="Slide Number Placeholder 6">
            <a:extLst>
              <a:ext uri="{FF2B5EF4-FFF2-40B4-BE49-F238E27FC236}">
                <a16:creationId xmlns:a16="http://schemas.microsoft.com/office/drawing/2014/main" id="{5EFE1A03-DCCB-53C7-DBFE-2AD55C90591B}"/>
              </a:ext>
            </a:extLst>
          </p:cNvPr>
          <p:cNvSpPr>
            <a:spLocks noGrp="1"/>
          </p:cNvSpPr>
          <p:nvPr>
            <p:ph type="sldNum" sz="quarter" idx="12"/>
          </p:nvPr>
        </p:nvSpPr>
        <p:spPr/>
        <p:txBody>
          <a:bodyPr/>
          <a:lstStyle/>
          <a:p>
            <a:fld id="{CC057153-B650-4DEB-B370-79DDCFDCE934}" type="slidenum">
              <a:rPr lang="en-US" smtClean="0"/>
              <a:t>‹#›</a:t>
            </a:fld>
            <a:endParaRPr lang="en-US" dirty="0"/>
          </a:p>
        </p:txBody>
      </p:sp>
    </p:spTree>
    <p:extLst>
      <p:ext uri="{BB962C8B-B14F-4D97-AF65-F5344CB8AC3E}">
        <p14:creationId xmlns:p14="http://schemas.microsoft.com/office/powerpoint/2010/main" val="1651726917"/>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Conclusion">
    <p:bg>
      <p:bgRef idx="1001">
        <a:schemeClr val="bg2"/>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7433D9-FD02-59E2-0F81-A0B7201D2DA0}"/>
              </a:ext>
            </a:extLst>
          </p:cNvPr>
          <p:cNvSpPr>
            <a:spLocks noGrp="1"/>
          </p:cNvSpPr>
          <p:nvPr>
            <p:ph type="title"/>
          </p:nvPr>
        </p:nvSpPr>
        <p:spPr>
          <a:xfrm>
            <a:off x="429768" y="429768"/>
            <a:ext cx="10890374" cy="1627632"/>
          </a:xfrm>
        </p:spPr>
        <p:txBody>
          <a:bodyPr anchor="t">
            <a:noAutofit/>
          </a:bodyPr>
          <a:lstStyle>
            <a:lvl1pPr>
              <a:defRPr sz="8000"/>
            </a:lvl1pPr>
          </a:lstStyle>
          <a:p>
            <a:r>
              <a:rPr lang="en-US" dirty="0"/>
              <a:t>Click to edit Master title style</a:t>
            </a:r>
          </a:p>
        </p:txBody>
      </p:sp>
      <p:sp>
        <p:nvSpPr>
          <p:cNvPr id="8" name="Content Placeholder 7">
            <a:extLst>
              <a:ext uri="{FF2B5EF4-FFF2-40B4-BE49-F238E27FC236}">
                <a16:creationId xmlns:a16="http://schemas.microsoft.com/office/drawing/2014/main" id="{C7E1FCC9-2D1D-9C6B-8C9A-E3D0A77DBEF0}"/>
              </a:ext>
            </a:extLst>
          </p:cNvPr>
          <p:cNvSpPr>
            <a:spLocks noGrp="1"/>
          </p:cNvSpPr>
          <p:nvPr>
            <p:ph sz="quarter" idx="13"/>
          </p:nvPr>
        </p:nvSpPr>
        <p:spPr>
          <a:xfrm>
            <a:off x="429768" y="3264408"/>
            <a:ext cx="10890374" cy="2834640"/>
          </a:xfrm>
        </p:spPr>
        <p:txBody>
          <a:bodyPr vert="horz" lIns="91440" tIns="45720" rIns="91440" bIns="45720" rtlCol="0">
            <a:normAutofit/>
          </a:bodyPr>
          <a:lstStyle>
            <a:lvl1pPr>
              <a:defRPr lang="en-US" dirty="0"/>
            </a:lvl1pPr>
            <a:lvl2pPr>
              <a:defRPr lang="en-US" dirty="0"/>
            </a:lvl2pPr>
            <a:lvl3pPr>
              <a:defRPr lang="en-US" dirty="0"/>
            </a:lvl3pPr>
            <a:lvl4pPr>
              <a:defRPr lang="en-US" dirty="0"/>
            </a:lvl4pPr>
            <a:lvl5pPr>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B9485D1-E172-8F0A-A425-3097B3ABCFB4}"/>
              </a:ext>
            </a:extLst>
          </p:cNvPr>
          <p:cNvSpPr>
            <a:spLocks noGrp="1"/>
          </p:cNvSpPr>
          <p:nvPr>
            <p:ph type="dt" sz="half" idx="10"/>
          </p:nvPr>
        </p:nvSpPr>
        <p:spPr/>
        <p:txBody>
          <a:bodyPr/>
          <a:lstStyle/>
          <a:p>
            <a:fld id="{8D404B75-5BA7-423E-A6AE-B3781CB72AA9}" type="datetime1">
              <a:rPr lang="en-US" smtClean="0"/>
              <a:t>10/12/2025</a:t>
            </a:fld>
            <a:endParaRPr lang="en-US" dirty="0"/>
          </a:p>
        </p:txBody>
      </p:sp>
      <p:sp>
        <p:nvSpPr>
          <p:cNvPr id="5" name="Footer Placeholder 4">
            <a:extLst>
              <a:ext uri="{FF2B5EF4-FFF2-40B4-BE49-F238E27FC236}">
                <a16:creationId xmlns:a16="http://schemas.microsoft.com/office/drawing/2014/main" id="{B17E6B5E-6174-FD5C-41E8-FFC44C650D7E}"/>
              </a:ext>
            </a:extLst>
          </p:cNvPr>
          <p:cNvSpPr>
            <a:spLocks noGrp="1"/>
          </p:cNvSpPr>
          <p:nvPr>
            <p:ph type="ftr" sz="quarter" idx="11"/>
          </p:nvPr>
        </p:nvSpPr>
        <p:spPr/>
        <p:txBody>
          <a:bodyPr/>
          <a:lstStyle/>
          <a:p>
            <a:r>
              <a:rPr lang="en-US" dirty="0"/>
              <a:t>Sample Footer Text</a:t>
            </a:r>
          </a:p>
        </p:txBody>
      </p:sp>
      <p:sp>
        <p:nvSpPr>
          <p:cNvPr id="6" name="Slide Number Placeholder 5">
            <a:extLst>
              <a:ext uri="{FF2B5EF4-FFF2-40B4-BE49-F238E27FC236}">
                <a16:creationId xmlns:a16="http://schemas.microsoft.com/office/drawing/2014/main" id="{4BF72154-F85B-E301-DA57-E314D7315916}"/>
              </a:ext>
            </a:extLst>
          </p:cNvPr>
          <p:cNvSpPr>
            <a:spLocks noGrp="1"/>
          </p:cNvSpPr>
          <p:nvPr>
            <p:ph type="sldNum" sz="quarter" idx="12"/>
          </p:nvPr>
        </p:nvSpPr>
        <p:spPr/>
        <p:txBody>
          <a:bodyPr/>
          <a:lstStyle/>
          <a:p>
            <a:fld id="{CC057153-B650-4DEB-B370-79DDCFDCE934}" type="slidenum">
              <a:rPr lang="en-US" smtClean="0"/>
              <a:t>‹#›</a:t>
            </a:fld>
            <a:endParaRPr lang="en-US" dirty="0"/>
          </a:p>
        </p:txBody>
      </p:sp>
    </p:spTree>
    <p:extLst>
      <p:ext uri="{BB962C8B-B14F-4D97-AF65-F5344CB8AC3E}">
        <p14:creationId xmlns:p14="http://schemas.microsoft.com/office/powerpoint/2010/main" val="2251338969"/>
      </p:ext>
    </p:extLst>
  </p:cSld>
  <p:clrMapOvr>
    <a:overrideClrMapping bg1="lt1" tx1="dk1" bg2="lt2" tx2="dk2" accent1="accent1" accent2="accent2" accent3="accent3" accent4="accent4" accent5="accent5" accent6="accent6" hlink="hlink" folHlink="folHlink"/>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Conclusion 2">
    <p:bg>
      <p:bgRef idx="1001">
        <a:schemeClr val="bg2"/>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7433D9-FD02-59E2-0F81-A0B7201D2DA0}"/>
              </a:ext>
            </a:extLst>
          </p:cNvPr>
          <p:cNvSpPr>
            <a:spLocks noGrp="1"/>
          </p:cNvSpPr>
          <p:nvPr>
            <p:ph type="title"/>
          </p:nvPr>
        </p:nvSpPr>
        <p:spPr>
          <a:xfrm>
            <a:off x="429768" y="1627318"/>
            <a:ext cx="7370064" cy="1842020"/>
          </a:xfrm>
        </p:spPr>
        <p:txBody>
          <a:bodyPr anchor="b">
            <a:normAutofit/>
          </a:bodyPr>
          <a:lstStyle>
            <a:lvl1pPr>
              <a:defRPr sz="6000"/>
            </a:lvl1pPr>
          </a:lstStyle>
          <a:p>
            <a:r>
              <a:rPr lang="en-US"/>
              <a:t>Click to edit Master title style</a:t>
            </a:r>
          </a:p>
        </p:txBody>
      </p:sp>
      <p:sp>
        <p:nvSpPr>
          <p:cNvPr id="7" name="Content Placeholder 6">
            <a:extLst>
              <a:ext uri="{FF2B5EF4-FFF2-40B4-BE49-F238E27FC236}">
                <a16:creationId xmlns:a16="http://schemas.microsoft.com/office/drawing/2014/main" id="{053FFEDA-E57B-DF13-2394-A1514E15F85A}"/>
              </a:ext>
            </a:extLst>
          </p:cNvPr>
          <p:cNvSpPr>
            <a:spLocks noGrp="1"/>
          </p:cNvSpPr>
          <p:nvPr>
            <p:ph sz="quarter" idx="14"/>
          </p:nvPr>
        </p:nvSpPr>
        <p:spPr>
          <a:xfrm>
            <a:off x="429768" y="3622673"/>
            <a:ext cx="7370064" cy="2231136"/>
          </a:xfrm>
        </p:spPr>
        <p:txBody>
          <a:bodyPr vert="horz" lIns="91440" tIns="45720" rIns="91440" bIns="45720" rtlCol="0">
            <a:normAutofit/>
          </a:bodyPr>
          <a:lstStyle>
            <a:lvl1pPr marL="0" indent="0">
              <a:buNone/>
              <a:defRPr lang="en-US" dirty="0"/>
            </a:lvl1pPr>
            <a:lvl2pPr marL="228600" indent="0">
              <a:buNone/>
              <a:defRPr lang="en-US" dirty="0"/>
            </a:lvl2pPr>
            <a:lvl3pPr marL="457200" indent="0">
              <a:buNone/>
              <a:defRPr lang="en-US" dirty="0"/>
            </a:lvl3pPr>
            <a:lvl4pPr marL="685800" indent="0">
              <a:buNone/>
              <a:defRPr lang="en-US" dirty="0"/>
            </a:lvl4pPr>
            <a:lvl5pPr marL="914400" indent="0">
              <a:buNone/>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B9485D1-E172-8F0A-A425-3097B3ABCFB4}"/>
              </a:ext>
            </a:extLst>
          </p:cNvPr>
          <p:cNvSpPr>
            <a:spLocks noGrp="1"/>
          </p:cNvSpPr>
          <p:nvPr>
            <p:ph type="dt" sz="half" idx="10"/>
          </p:nvPr>
        </p:nvSpPr>
        <p:spPr/>
        <p:txBody>
          <a:bodyPr/>
          <a:lstStyle/>
          <a:p>
            <a:fld id="{9AFC1F7B-2472-4057-932A-A13696216B5F}" type="datetime1">
              <a:rPr lang="en-US" smtClean="0"/>
              <a:t>10/12/2025</a:t>
            </a:fld>
            <a:endParaRPr lang="en-US" dirty="0"/>
          </a:p>
        </p:txBody>
      </p:sp>
      <p:sp>
        <p:nvSpPr>
          <p:cNvPr id="5" name="Footer Placeholder 4">
            <a:extLst>
              <a:ext uri="{FF2B5EF4-FFF2-40B4-BE49-F238E27FC236}">
                <a16:creationId xmlns:a16="http://schemas.microsoft.com/office/drawing/2014/main" id="{B17E6B5E-6174-FD5C-41E8-FFC44C650D7E}"/>
              </a:ext>
            </a:extLst>
          </p:cNvPr>
          <p:cNvSpPr>
            <a:spLocks noGrp="1"/>
          </p:cNvSpPr>
          <p:nvPr>
            <p:ph type="ftr" sz="quarter" idx="11"/>
          </p:nvPr>
        </p:nvSpPr>
        <p:spPr/>
        <p:txBody>
          <a:bodyPr/>
          <a:lstStyle/>
          <a:p>
            <a:r>
              <a:rPr lang="en-US" dirty="0"/>
              <a:t>Sample Footer Text</a:t>
            </a:r>
          </a:p>
        </p:txBody>
      </p:sp>
      <p:sp>
        <p:nvSpPr>
          <p:cNvPr id="6" name="Slide Number Placeholder 5">
            <a:extLst>
              <a:ext uri="{FF2B5EF4-FFF2-40B4-BE49-F238E27FC236}">
                <a16:creationId xmlns:a16="http://schemas.microsoft.com/office/drawing/2014/main" id="{4BF72154-F85B-E301-DA57-E314D7315916}"/>
              </a:ext>
            </a:extLst>
          </p:cNvPr>
          <p:cNvSpPr>
            <a:spLocks noGrp="1"/>
          </p:cNvSpPr>
          <p:nvPr>
            <p:ph type="sldNum" sz="quarter" idx="12"/>
          </p:nvPr>
        </p:nvSpPr>
        <p:spPr/>
        <p:txBody>
          <a:bodyPr/>
          <a:lstStyle/>
          <a:p>
            <a:fld id="{CC057153-B650-4DEB-B370-79DDCFDCE934}" type="slidenum">
              <a:rPr lang="en-US" smtClean="0"/>
              <a:t>‹#›</a:t>
            </a:fld>
            <a:endParaRPr lang="en-US" dirty="0"/>
          </a:p>
        </p:txBody>
      </p:sp>
    </p:spTree>
    <p:extLst>
      <p:ext uri="{BB962C8B-B14F-4D97-AF65-F5344CB8AC3E}">
        <p14:creationId xmlns:p14="http://schemas.microsoft.com/office/powerpoint/2010/main" val="3196048632"/>
      </p:ext>
    </p:extLst>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Photo 3">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336E9A-8E96-CD8C-7598-F87632CD81CF}"/>
              </a:ext>
            </a:extLst>
          </p:cNvPr>
          <p:cNvSpPr>
            <a:spLocks noGrp="1"/>
          </p:cNvSpPr>
          <p:nvPr>
            <p:ph type="ctrTitle"/>
          </p:nvPr>
        </p:nvSpPr>
        <p:spPr>
          <a:xfrm>
            <a:off x="429768" y="411480"/>
            <a:ext cx="5330952" cy="3739896"/>
          </a:xfrm>
        </p:spPr>
        <p:txBody>
          <a:bodyPr anchor="t">
            <a:normAutofit/>
          </a:bodyPr>
          <a:lstStyle>
            <a:lvl1pPr algn="l">
              <a:defRPr sz="6600">
                <a:solidFill>
                  <a:schemeClr val="tx2"/>
                </a:solidFill>
              </a:defRPr>
            </a:lvl1pPr>
          </a:lstStyle>
          <a:p>
            <a:r>
              <a:rPr lang="en-US"/>
              <a:t>Click to edit Master title style</a:t>
            </a:r>
          </a:p>
        </p:txBody>
      </p:sp>
      <p:sp>
        <p:nvSpPr>
          <p:cNvPr id="3" name="Subtitle 2">
            <a:extLst>
              <a:ext uri="{FF2B5EF4-FFF2-40B4-BE49-F238E27FC236}">
                <a16:creationId xmlns:a16="http://schemas.microsoft.com/office/drawing/2014/main" id="{2BDC76B8-60F6-62D3-9F73-E81662203017}"/>
              </a:ext>
            </a:extLst>
          </p:cNvPr>
          <p:cNvSpPr>
            <a:spLocks noGrp="1"/>
          </p:cNvSpPr>
          <p:nvPr>
            <p:ph type="subTitle" idx="1"/>
          </p:nvPr>
        </p:nvSpPr>
        <p:spPr>
          <a:xfrm>
            <a:off x="429768" y="4873752"/>
            <a:ext cx="4517136" cy="1380744"/>
          </a:xfrm>
        </p:spPr>
        <p:txBody>
          <a:bodyPr anchor="b">
            <a:normAutofit/>
          </a:bodyPr>
          <a:lstStyle>
            <a:lvl1pPr marL="0" indent="0" algn="l">
              <a:buNone/>
              <a:defRPr sz="18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EAE2DAFA-435E-AAF9-8B67-495E5AFDCD91}"/>
              </a:ext>
            </a:extLst>
          </p:cNvPr>
          <p:cNvSpPr>
            <a:spLocks noGrp="1"/>
          </p:cNvSpPr>
          <p:nvPr>
            <p:ph type="dt" sz="half" idx="10"/>
          </p:nvPr>
        </p:nvSpPr>
        <p:spPr/>
        <p:txBody>
          <a:bodyPr/>
          <a:lstStyle>
            <a:lvl1pPr>
              <a:defRPr>
                <a:solidFill>
                  <a:schemeClr val="tx2"/>
                </a:solidFill>
                <a:effectLst/>
              </a:defRPr>
            </a:lvl1pPr>
          </a:lstStyle>
          <a:p>
            <a:fld id="{BD144122-2A67-493C-895E-2682608B0F6A}" type="datetime1">
              <a:rPr lang="en-US" smtClean="0"/>
              <a:t>10/12/2025</a:t>
            </a:fld>
            <a:endParaRPr lang="en-US" dirty="0"/>
          </a:p>
        </p:txBody>
      </p:sp>
      <p:sp>
        <p:nvSpPr>
          <p:cNvPr id="5" name="Footer Placeholder 4">
            <a:extLst>
              <a:ext uri="{FF2B5EF4-FFF2-40B4-BE49-F238E27FC236}">
                <a16:creationId xmlns:a16="http://schemas.microsoft.com/office/drawing/2014/main" id="{5B407A58-3351-E479-1A0C-2FF49FA42707}"/>
              </a:ext>
            </a:extLst>
          </p:cNvPr>
          <p:cNvSpPr>
            <a:spLocks noGrp="1"/>
          </p:cNvSpPr>
          <p:nvPr>
            <p:ph type="ftr" sz="quarter" idx="11"/>
          </p:nvPr>
        </p:nvSpPr>
        <p:spPr/>
        <p:txBody>
          <a:bodyPr/>
          <a:lstStyle>
            <a:lvl1pPr>
              <a:defRPr>
                <a:solidFill>
                  <a:schemeClr val="tx2"/>
                </a:solidFill>
              </a:defRPr>
            </a:lvl1pPr>
          </a:lstStyle>
          <a:p>
            <a:r>
              <a:rPr lang="en-US" dirty="0"/>
              <a:t>Sample Footer Text</a:t>
            </a:r>
          </a:p>
        </p:txBody>
      </p:sp>
      <p:sp>
        <p:nvSpPr>
          <p:cNvPr id="6" name="Slide Number Placeholder 5">
            <a:extLst>
              <a:ext uri="{FF2B5EF4-FFF2-40B4-BE49-F238E27FC236}">
                <a16:creationId xmlns:a16="http://schemas.microsoft.com/office/drawing/2014/main" id="{81789E10-2433-2ECB-9C92-571B583A4CF1}"/>
              </a:ext>
            </a:extLst>
          </p:cNvPr>
          <p:cNvSpPr>
            <a:spLocks noGrp="1"/>
          </p:cNvSpPr>
          <p:nvPr>
            <p:ph type="sldNum" sz="quarter" idx="12"/>
          </p:nvPr>
        </p:nvSpPr>
        <p:spPr/>
        <p:txBody>
          <a:bodyPr/>
          <a:lstStyle>
            <a:lvl1pPr>
              <a:defRPr>
                <a:solidFill>
                  <a:schemeClr val="tx2"/>
                </a:solidFill>
              </a:defRPr>
            </a:lvl1pPr>
          </a:lstStyle>
          <a:p>
            <a:fld id="{CC057153-B650-4DEB-B370-79DDCFDCE934}" type="slidenum">
              <a:rPr lang="en-US" smtClean="0"/>
              <a:pPr/>
              <a:t>‹#›</a:t>
            </a:fld>
            <a:endParaRPr lang="en-US" dirty="0"/>
          </a:p>
        </p:txBody>
      </p:sp>
      <p:sp>
        <p:nvSpPr>
          <p:cNvPr id="11" name="Picture Placeholder 6">
            <a:extLst>
              <a:ext uri="{FF2B5EF4-FFF2-40B4-BE49-F238E27FC236}">
                <a16:creationId xmlns:a16="http://schemas.microsoft.com/office/drawing/2014/main" id="{8F28510C-0939-D915-FCC8-7D8AD4475782}"/>
              </a:ext>
            </a:extLst>
          </p:cNvPr>
          <p:cNvSpPr>
            <a:spLocks noGrp="1"/>
          </p:cNvSpPr>
          <p:nvPr>
            <p:ph type="pic" sz="quarter" idx="13"/>
          </p:nvPr>
        </p:nvSpPr>
        <p:spPr>
          <a:xfrm>
            <a:off x="6517247" y="342900"/>
            <a:ext cx="5334000" cy="6172200"/>
          </a:xfrm>
          <a:custGeom>
            <a:avLst/>
            <a:gdLst>
              <a:gd name="connsiteX0" fmla="*/ 305905 w 5334000"/>
              <a:gd name="connsiteY0" fmla="*/ 0 h 6172200"/>
              <a:gd name="connsiteX1" fmla="*/ 5028095 w 5334000"/>
              <a:gd name="connsiteY1" fmla="*/ 0 h 6172200"/>
              <a:gd name="connsiteX2" fmla="*/ 5334000 w 5334000"/>
              <a:gd name="connsiteY2" fmla="*/ 305905 h 6172200"/>
              <a:gd name="connsiteX3" fmla="*/ 5334000 w 5334000"/>
              <a:gd name="connsiteY3" fmla="*/ 5866295 h 6172200"/>
              <a:gd name="connsiteX4" fmla="*/ 5028095 w 5334000"/>
              <a:gd name="connsiteY4" fmla="*/ 6172200 h 6172200"/>
              <a:gd name="connsiteX5" fmla="*/ 305905 w 5334000"/>
              <a:gd name="connsiteY5" fmla="*/ 6172200 h 6172200"/>
              <a:gd name="connsiteX6" fmla="*/ 0 w 5334000"/>
              <a:gd name="connsiteY6" fmla="*/ 5866295 h 6172200"/>
              <a:gd name="connsiteX7" fmla="*/ 0 w 5334000"/>
              <a:gd name="connsiteY7" fmla="*/ 305905 h 6172200"/>
              <a:gd name="connsiteX8" fmla="*/ 305905 w 5334000"/>
              <a:gd name="connsiteY8" fmla="*/ 0 h 6172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334000" h="6172200">
                <a:moveTo>
                  <a:pt x="305905" y="0"/>
                </a:moveTo>
                <a:lnTo>
                  <a:pt x="5028095" y="0"/>
                </a:lnTo>
                <a:cubicBezTo>
                  <a:pt x="5197042" y="0"/>
                  <a:pt x="5334000" y="136958"/>
                  <a:pt x="5334000" y="305905"/>
                </a:cubicBezTo>
                <a:lnTo>
                  <a:pt x="5334000" y="5866295"/>
                </a:lnTo>
                <a:cubicBezTo>
                  <a:pt x="5334000" y="6035242"/>
                  <a:pt x="5197042" y="6172200"/>
                  <a:pt x="5028095" y="6172200"/>
                </a:cubicBezTo>
                <a:lnTo>
                  <a:pt x="305905" y="6172200"/>
                </a:lnTo>
                <a:cubicBezTo>
                  <a:pt x="136958" y="6172200"/>
                  <a:pt x="0" y="6035242"/>
                  <a:pt x="0" y="5866295"/>
                </a:cubicBezTo>
                <a:lnTo>
                  <a:pt x="0" y="305905"/>
                </a:lnTo>
                <a:cubicBezTo>
                  <a:pt x="0" y="136958"/>
                  <a:pt x="136958" y="0"/>
                  <a:pt x="305905" y="0"/>
                </a:cubicBezTo>
                <a:close/>
              </a:path>
            </a:pathLst>
          </a:custGeom>
          <a:blipFill>
            <a:blip r:embed="rId2"/>
            <a:stretch>
              <a:fillRect/>
            </a:stretch>
          </a:blipFill>
        </p:spPr>
        <p:txBody>
          <a:bodyPr wrap="square">
            <a:noAutofit/>
          </a:bodyPr>
          <a:lstStyle/>
          <a:p>
            <a:endParaRPr lang="en-US" dirty="0"/>
          </a:p>
        </p:txBody>
      </p:sp>
    </p:spTree>
    <p:extLst>
      <p:ext uri="{BB962C8B-B14F-4D97-AF65-F5344CB8AC3E}">
        <p14:creationId xmlns:p14="http://schemas.microsoft.com/office/powerpoint/2010/main" val="672383834"/>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5" orient="horz" pos="2160">
          <p15:clr>
            <a:srgbClr val="FBAE40"/>
          </p15:clr>
        </p15:guide>
        <p15:guide id="6" pos="3840">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Photo 4">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336E9A-8E96-CD8C-7598-F87632CD81CF}"/>
              </a:ext>
            </a:extLst>
          </p:cNvPr>
          <p:cNvSpPr>
            <a:spLocks noGrp="1"/>
          </p:cNvSpPr>
          <p:nvPr>
            <p:ph type="ctrTitle"/>
          </p:nvPr>
        </p:nvSpPr>
        <p:spPr>
          <a:xfrm>
            <a:off x="7269480" y="411480"/>
            <a:ext cx="4361688" cy="3968496"/>
          </a:xfrm>
        </p:spPr>
        <p:txBody>
          <a:bodyPr anchor="t">
            <a:normAutofit/>
          </a:bodyPr>
          <a:lstStyle>
            <a:lvl1pPr algn="l">
              <a:defRPr sz="5400">
                <a:solidFill>
                  <a:schemeClr val="tx2"/>
                </a:solidFill>
              </a:defRPr>
            </a:lvl1pPr>
          </a:lstStyle>
          <a:p>
            <a:r>
              <a:rPr lang="en-US"/>
              <a:t>Click to edit Master title style</a:t>
            </a:r>
          </a:p>
        </p:txBody>
      </p:sp>
      <p:sp>
        <p:nvSpPr>
          <p:cNvPr id="3" name="Subtitle 2">
            <a:extLst>
              <a:ext uri="{FF2B5EF4-FFF2-40B4-BE49-F238E27FC236}">
                <a16:creationId xmlns:a16="http://schemas.microsoft.com/office/drawing/2014/main" id="{2BDC76B8-60F6-62D3-9F73-E81662203017}"/>
              </a:ext>
            </a:extLst>
          </p:cNvPr>
          <p:cNvSpPr>
            <a:spLocks noGrp="1"/>
          </p:cNvSpPr>
          <p:nvPr>
            <p:ph type="subTitle" idx="1"/>
          </p:nvPr>
        </p:nvSpPr>
        <p:spPr>
          <a:xfrm>
            <a:off x="7269480" y="4873752"/>
            <a:ext cx="4206240" cy="1380744"/>
          </a:xfrm>
        </p:spPr>
        <p:txBody>
          <a:bodyPr anchor="b">
            <a:normAutofit/>
          </a:bodyPr>
          <a:lstStyle>
            <a:lvl1pPr marL="0" indent="0" algn="l">
              <a:buNone/>
              <a:defRPr sz="18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8" name="Picture Placeholder 6">
            <a:extLst>
              <a:ext uri="{FF2B5EF4-FFF2-40B4-BE49-F238E27FC236}">
                <a16:creationId xmlns:a16="http://schemas.microsoft.com/office/drawing/2014/main" id="{55FC269D-AA10-2D35-8DD6-33E0E2CC4064}"/>
              </a:ext>
            </a:extLst>
          </p:cNvPr>
          <p:cNvSpPr>
            <a:spLocks noGrp="1"/>
          </p:cNvSpPr>
          <p:nvPr>
            <p:ph type="pic" sz="quarter" idx="13"/>
          </p:nvPr>
        </p:nvSpPr>
        <p:spPr>
          <a:xfrm>
            <a:off x="347472" y="343038"/>
            <a:ext cx="6257031" cy="6172200"/>
          </a:xfrm>
          <a:custGeom>
            <a:avLst/>
            <a:gdLst>
              <a:gd name="connsiteX0" fmla="*/ 318609 w 6257031"/>
              <a:gd name="connsiteY0" fmla="*/ 0 h 6172200"/>
              <a:gd name="connsiteX1" fmla="*/ 5938422 w 6257031"/>
              <a:gd name="connsiteY1" fmla="*/ 0 h 6172200"/>
              <a:gd name="connsiteX2" fmla="*/ 6257031 w 6257031"/>
              <a:gd name="connsiteY2" fmla="*/ 318609 h 6172200"/>
              <a:gd name="connsiteX3" fmla="*/ 6257031 w 6257031"/>
              <a:gd name="connsiteY3" fmla="*/ 5853591 h 6172200"/>
              <a:gd name="connsiteX4" fmla="*/ 5938422 w 6257031"/>
              <a:gd name="connsiteY4" fmla="*/ 6172200 h 6172200"/>
              <a:gd name="connsiteX5" fmla="*/ 318609 w 6257031"/>
              <a:gd name="connsiteY5" fmla="*/ 6172200 h 6172200"/>
              <a:gd name="connsiteX6" fmla="*/ 0 w 6257031"/>
              <a:gd name="connsiteY6" fmla="*/ 5853591 h 6172200"/>
              <a:gd name="connsiteX7" fmla="*/ 0 w 6257031"/>
              <a:gd name="connsiteY7" fmla="*/ 318609 h 6172200"/>
              <a:gd name="connsiteX8" fmla="*/ 318609 w 6257031"/>
              <a:gd name="connsiteY8" fmla="*/ 0 h 6172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257031" h="6172200">
                <a:moveTo>
                  <a:pt x="318609" y="0"/>
                </a:moveTo>
                <a:lnTo>
                  <a:pt x="5938422" y="0"/>
                </a:lnTo>
                <a:cubicBezTo>
                  <a:pt x="6114385" y="0"/>
                  <a:pt x="6257031" y="142646"/>
                  <a:pt x="6257031" y="318609"/>
                </a:cubicBezTo>
                <a:lnTo>
                  <a:pt x="6257031" y="5853591"/>
                </a:lnTo>
                <a:cubicBezTo>
                  <a:pt x="6257031" y="6029554"/>
                  <a:pt x="6114385" y="6172200"/>
                  <a:pt x="5938422" y="6172200"/>
                </a:cubicBezTo>
                <a:lnTo>
                  <a:pt x="318609" y="6172200"/>
                </a:lnTo>
                <a:cubicBezTo>
                  <a:pt x="142646" y="6172200"/>
                  <a:pt x="0" y="6029554"/>
                  <a:pt x="0" y="5853591"/>
                </a:cubicBezTo>
                <a:lnTo>
                  <a:pt x="0" y="318609"/>
                </a:lnTo>
                <a:cubicBezTo>
                  <a:pt x="0" y="142646"/>
                  <a:pt x="142646" y="0"/>
                  <a:pt x="318609" y="0"/>
                </a:cubicBezTo>
                <a:close/>
              </a:path>
            </a:pathLst>
          </a:custGeom>
          <a:blipFill>
            <a:blip r:embed="rId2"/>
            <a:stretch>
              <a:fillRect/>
            </a:stretch>
          </a:blipFill>
        </p:spPr>
        <p:txBody>
          <a:bodyPr wrap="square">
            <a:noAutofit/>
          </a:bodyPr>
          <a:lstStyle/>
          <a:p>
            <a:endParaRPr lang="en-US" dirty="0"/>
          </a:p>
        </p:txBody>
      </p:sp>
      <p:sp>
        <p:nvSpPr>
          <p:cNvPr id="4" name="Date Placeholder 3">
            <a:extLst>
              <a:ext uri="{FF2B5EF4-FFF2-40B4-BE49-F238E27FC236}">
                <a16:creationId xmlns:a16="http://schemas.microsoft.com/office/drawing/2014/main" id="{EAE2DAFA-435E-AAF9-8B67-495E5AFDCD91}"/>
              </a:ext>
            </a:extLst>
          </p:cNvPr>
          <p:cNvSpPr>
            <a:spLocks noGrp="1"/>
          </p:cNvSpPr>
          <p:nvPr>
            <p:ph type="dt" sz="half" idx="10"/>
          </p:nvPr>
        </p:nvSpPr>
        <p:spPr/>
        <p:txBody>
          <a:bodyPr/>
          <a:lstStyle>
            <a:lvl1pPr>
              <a:defRPr>
                <a:solidFill>
                  <a:schemeClr val="tx2"/>
                </a:solidFill>
                <a:effectLst/>
              </a:defRPr>
            </a:lvl1pPr>
          </a:lstStyle>
          <a:p>
            <a:fld id="{486A74E5-A9C0-4E5C-851E-13F6D920EA1A}" type="datetime1">
              <a:rPr lang="en-US" smtClean="0"/>
              <a:t>10/12/2025</a:t>
            </a:fld>
            <a:endParaRPr lang="en-US" dirty="0"/>
          </a:p>
        </p:txBody>
      </p:sp>
      <p:sp>
        <p:nvSpPr>
          <p:cNvPr id="5" name="Footer Placeholder 4">
            <a:extLst>
              <a:ext uri="{FF2B5EF4-FFF2-40B4-BE49-F238E27FC236}">
                <a16:creationId xmlns:a16="http://schemas.microsoft.com/office/drawing/2014/main" id="{5B407A58-3351-E479-1A0C-2FF49FA42707}"/>
              </a:ext>
            </a:extLst>
          </p:cNvPr>
          <p:cNvSpPr>
            <a:spLocks noGrp="1"/>
          </p:cNvSpPr>
          <p:nvPr>
            <p:ph type="ftr" sz="quarter" idx="11"/>
          </p:nvPr>
        </p:nvSpPr>
        <p:spPr/>
        <p:txBody>
          <a:bodyPr/>
          <a:lstStyle>
            <a:lvl1pPr>
              <a:defRPr>
                <a:solidFill>
                  <a:schemeClr val="tx2"/>
                </a:solidFill>
              </a:defRPr>
            </a:lvl1pPr>
          </a:lstStyle>
          <a:p>
            <a:r>
              <a:rPr lang="en-US" dirty="0"/>
              <a:t>Sample Footer Text</a:t>
            </a:r>
          </a:p>
        </p:txBody>
      </p:sp>
      <p:sp>
        <p:nvSpPr>
          <p:cNvPr id="6" name="Slide Number Placeholder 5">
            <a:extLst>
              <a:ext uri="{FF2B5EF4-FFF2-40B4-BE49-F238E27FC236}">
                <a16:creationId xmlns:a16="http://schemas.microsoft.com/office/drawing/2014/main" id="{81789E10-2433-2ECB-9C92-571B583A4CF1}"/>
              </a:ext>
            </a:extLst>
          </p:cNvPr>
          <p:cNvSpPr>
            <a:spLocks noGrp="1"/>
          </p:cNvSpPr>
          <p:nvPr>
            <p:ph type="sldNum" sz="quarter" idx="12"/>
          </p:nvPr>
        </p:nvSpPr>
        <p:spPr/>
        <p:txBody>
          <a:bodyPr/>
          <a:lstStyle>
            <a:lvl1pPr>
              <a:defRPr>
                <a:solidFill>
                  <a:schemeClr val="tx2"/>
                </a:solidFill>
              </a:defRPr>
            </a:lvl1pPr>
          </a:lstStyle>
          <a:p>
            <a:fld id="{CC057153-B650-4DEB-B370-79DDCFDCE934}" type="slidenum">
              <a:rPr lang="en-US" smtClean="0"/>
              <a:pPr/>
              <a:t>‹#›</a:t>
            </a:fld>
            <a:endParaRPr lang="en-US" dirty="0"/>
          </a:p>
        </p:txBody>
      </p:sp>
    </p:spTree>
    <p:extLst>
      <p:ext uri="{BB962C8B-B14F-4D97-AF65-F5344CB8AC3E}">
        <p14:creationId xmlns:p14="http://schemas.microsoft.com/office/powerpoint/2010/main" val="422792304"/>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5" orient="horz" pos="2160">
          <p15:clr>
            <a:srgbClr val="FBAE40"/>
          </p15:clr>
        </p15:guide>
        <p15:guide id="6" pos="3840">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1">
        <a:schemeClr val="bg2"/>
      </p:bgRef>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827A12A6-507C-2714-2F24-09ADE11584C5}"/>
              </a:ext>
            </a:extLst>
          </p:cNvPr>
          <p:cNvSpPr/>
          <p:nvPr userDrawn="1"/>
        </p:nvSpPr>
        <p:spPr>
          <a:xfrm>
            <a:off x="0" y="0"/>
            <a:ext cx="12192000" cy="6858000"/>
          </a:xfrm>
          <a:prstGeom prst="rect">
            <a:avLst/>
          </a:prstGeom>
          <a:solidFill>
            <a:schemeClr val="bg2">
              <a:lumMod val="90000"/>
              <a:lumOff val="1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8892EA34-13CC-54C1-DE3D-4F1D5D55C9A7}"/>
              </a:ext>
            </a:extLst>
          </p:cNvPr>
          <p:cNvSpPr>
            <a:spLocks noGrp="1"/>
          </p:cNvSpPr>
          <p:nvPr>
            <p:ph type="title"/>
          </p:nvPr>
        </p:nvSpPr>
        <p:spPr>
          <a:xfrm>
            <a:off x="429768" y="1810512"/>
            <a:ext cx="7772400" cy="4562856"/>
          </a:xfrm>
        </p:spPr>
        <p:txBody>
          <a:bodyPr anchor="b">
            <a:normAutofit/>
          </a:bodyPr>
          <a:lstStyle>
            <a:lvl1pPr>
              <a:defRPr sz="8000">
                <a:solidFill>
                  <a:schemeClr val="tx2"/>
                </a:solidFill>
              </a:defRPr>
            </a:lvl1pPr>
          </a:lstStyle>
          <a:p>
            <a:r>
              <a:rPr lang="en-US"/>
              <a:t>Click to edit Master title style</a:t>
            </a:r>
          </a:p>
        </p:txBody>
      </p:sp>
      <p:sp>
        <p:nvSpPr>
          <p:cNvPr id="3" name="Text Placeholder 2">
            <a:extLst>
              <a:ext uri="{FF2B5EF4-FFF2-40B4-BE49-F238E27FC236}">
                <a16:creationId xmlns:a16="http://schemas.microsoft.com/office/drawing/2014/main" id="{7FDC7299-89AC-DB5B-B75E-E02A0040A62D}"/>
              </a:ext>
            </a:extLst>
          </p:cNvPr>
          <p:cNvSpPr>
            <a:spLocks noGrp="1"/>
          </p:cNvSpPr>
          <p:nvPr>
            <p:ph type="body" idx="1"/>
          </p:nvPr>
        </p:nvSpPr>
        <p:spPr>
          <a:xfrm>
            <a:off x="429768" y="429768"/>
            <a:ext cx="7772400" cy="786384"/>
          </a:xfrm>
        </p:spPr>
        <p:txBody>
          <a:bodyPr>
            <a:normAutofit/>
          </a:bodyPr>
          <a:lstStyle>
            <a:lvl1pPr marL="0" indent="0">
              <a:buNone/>
              <a:defRPr sz="2000">
                <a:solidFill>
                  <a:schemeClr val="tx2"/>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8F845713-EE4C-7615-B812-531C14CF0CA2}"/>
              </a:ext>
            </a:extLst>
          </p:cNvPr>
          <p:cNvSpPr>
            <a:spLocks noGrp="1"/>
          </p:cNvSpPr>
          <p:nvPr>
            <p:ph type="dt" sz="half" idx="10"/>
          </p:nvPr>
        </p:nvSpPr>
        <p:spPr/>
        <p:txBody>
          <a:bodyPr/>
          <a:lstStyle>
            <a:lvl1pPr>
              <a:defRPr>
                <a:solidFill>
                  <a:schemeClr val="tx2"/>
                </a:solidFill>
              </a:defRPr>
            </a:lvl1pPr>
          </a:lstStyle>
          <a:p>
            <a:fld id="{3188DBF3-F598-4A31-8E9B-511F7F0D5E47}" type="datetime1">
              <a:rPr lang="en-US" smtClean="0"/>
              <a:t>10/12/2025</a:t>
            </a:fld>
            <a:endParaRPr lang="en-US" dirty="0"/>
          </a:p>
        </p:txBody>
      </p:sp>
      <p:sp>
        <p:nvSpPr>
          <p:cNvPr id="5" name="Footer Placeholder 4">
            <a:extLst>
              <a:ext uri="{FF2B5EF4-FFF2-40B4-BE49-F238E27FC236}">
                <a16:creationId xmlns:a16="http://schemas.microsoft.com/office/drawing/2014/main" id="{9F1849E7-8E94-3B02-239C-AAB481596BFD}"/>
              </a:ext>
            </a:extLst>
          </p:cNvPr>
          <p:cNvSpPr>
            <a:spLocks noGrp="1"/>
          </p:cNvSpPr>
          <p:nvPr>
            <p:ph type="ftr" sz="quarter" idx="11"/>
          </p:nvPr>
        </p:nvSpPr>
        <p:spPr/>
        <p:txBody>
          <a:bodyPr/>
          <a:lstStyle>
            <a:lvl1pPr>
              <a:defRPr>
                <a:solidFill>
                  <a:schemeClr val="tx2"/>
                </a:solidFill>
              </a:defRPr>
            </a:lvl1pPr>
          </a:lstStyle>
          <a:p>
            <a:r>
              <a:rPr lang="en-US" dirty="0"/>
              <a:t>Sample Footer Text</a:t>
            </a:r>
          </a:p>
        </p:txBody>
      </p:sp>
      <p:sp>
        <p:nvSpPr>
          <p:cNvPr id="6" name="Slide Number Placeholder 5">
            <a:extLst>
              <a:ext uri="{FF2B5EF4-FFF2-40B4-BE49-F238E27FC236}">
                <a16:creationId xmlns:a16="http://schemas.microsoft.com/office/drawing/2014/main" id="{70644BD7-C050-D052-8408-65ADAAF674FF}"/>
              </a:ext>
            </a:extLst>
          </p:cNvPr>
          <p:cNvSpPr>
            <a:spLocks noGrp="1"/>
          </p:cNvSpPr>
          <p:nvPr>
            <p:ph type="sldNum" sz="quarter" idx="12"/>
          </p:nvPr>
        </p:nvSpPr>
        <p:spPr/>
        <p:txBody>
          <a:bodyPr/>
          <a:lstStyle>
            <a:lvl1pPr>
              <a:defRPr>
                <a:solidFill>
                  <a:schemeClr val="tx2"/>
                </a:solidFill>
              </a:defRPr>
            </a:lvl1pPr>
          </a:lstStyle>
          <a:p>
            <a:fld id="{84145AC3-CC88-4C8A-A6CE-8D44921B6A23}" type="slidenum">
              <a:rPr lang="en-US" smtClean="0"/>
              <a:pPr/>
              <a:t>‹#›</a:t>
            </a:fld>
            <a:endParaRPr lang="en-US" dirty="0"/>
          </a:p>
        </p:txBody>
      </p:sp>
    </p:spTree>
    <p:extLst>
      <p:ext uri="{BB962C8B-B14F-4D97-AF65-F5344CB8AC3E}">
        <p14:creationId xmlns:p14="http://schemas.microsoft.com/office/powerpoint/2010/main" val="3101339269"/>
      </p:ext>
    </p:extLst>
  </p:cSld>
  <p:clrMapOvr>
    <a:overrideClrMapping bg1="dk1" tx1="lt1" bg2="dk2" tx2="lt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secHead" preserve="1">
  <p:cSld name="1_Section Header">
    <p:bg>
      <p:bgPr>
        <a:solidFill>
          <a:schemeClr val="tx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92EA34-13CC-54C1-DE3D-4F1D5D55C9A7}"/>
              </a:ext>
            </a:extLst>
          </p:cNvPr>
          <p:cNvSpPr>
            <a:spLocks noGrp="1"/>
          </p:cNvSpPr>
          <p:nvPr>
            <p:ph type="title"/>
          </p:nvPr>
        </p:nvSpPr>
        <p:spPr>
          <a:xfrm>
            <a:off x="429768" y="1810512"/>
            <a:ext cx="7772400" cy="4562856"/>
          </a:xfrm>
        </p:spPr>
        <p:txBody>
          <a:bodyPr anchor="b">
            <a:normAutofit/>
          </a:bodyPr>
          <a:lstStyle>
            <a:lvl1pPr>
              <a:defRPr sz="8000">
                <a:solidFill>
                  <a:schemeClr val="bg1"/>
                </a:solidFill>
              </a:defRPr>
            </a:lvl1pPr>
          </a:lstStyle>
          <a:p>
            <a:r>
              <a:rPr lang="en-US" dirty="0"/>
              <a:t>Click to edit Master title style</a:t>
            </a:r>
          </a:p>
        </p:txBody>
      </p:sp>
      <p:sp>
        <p:nvSpPr>
          <p:cNvPr id="3" name="Text Placeholder 2">
            <a:extLst>
              <a:ext uri="{FF2B5EF4-FFF2-40B4-BE49-F238E27FC236}">
                <a16:creationId xmlns:a16="http://schemas.microsoft.com/office/drawing/2014/main" id="{7FDC7299-89AC-DB5B-B75E-E02A0040A62D}"/>
              </a:ext>
            </a:extLst>
          </p:cNvPr>
          <p:cNvSpPr>
            <a:spLocks noGrp="1"/>
          </p:cNvSpPr>
          <p:nvPr>
            <p:ph type="body" idx="1"/>
          </p:nvPr>
        </p:nvSpPr>
        <p:spPr>
          <a:xfrm>
            <a:off x="429768" y="429768"/>
            <a:ext cx="7772400" cy="786384"/>
          </a:xfrm>
        </p:spPr>
        <p:txBody>
          <a:bodyPr>
            <a:normAutofit/>
          </a:bodyPr>
          <a:lstStyle>
            <a:lvl1pPr marL="0" indent="0">
              <a:buNone/>
              <a:defRPr sz="2000">
                <a:solidFill>
                  <a:schemeClr val="bg1"/>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dirty="0"/>
              <a:t>Click to edit Master text styles</a:t>
            </a:r>
          </a:p>
        </p:txBody>
      </p:sp>
      <p:sp>
        <p:nvSpPr>
          <p:cNvPr id="4" name="Date Placeholder 3">
            <a:extLst>
              <a:ext uri="{FF2B5EF4-FFF2-40B4-BE49-F238E27FC236}">
                <a16:creationId xmlns:a16="http://schemas.microsoft.com/office/drawing/2014/main" id="{8F845713-EE4C-7615-B812-531C14CF0CA2}"/>
              </a:ext>
            </a:extLst>
          </p:cNvPr>
          <p:cNvSpPr>
            <a:spLocks noGrp="1"/>
          </p:cNvSpPr>
          <p:nvPr>
            <p:ph type="dt" sz="half" idx="10"/>
          </p:nvPr>
        </p:nvSpPr>
        <p:spPr/>
        <p:txBody>
          <a:bodyPr/>
          <a:lstStyle>
            <a:lvl1pPr>
              <a:defRPr>
                <a:solidFill>
                  <a:schemeClr val="bg1"/>
                </a:solidFill>
              </a:defRPr>
            </a:lvl1pPr>
          </a:lstStyle>
          <a:p>
            <a:fld id="{3188DBF3-F598-4A31-8E9B-511F7F0D5E47}" type="datetime1">
              <a:rPr lang="en-US" smtClean="0"/>
              <a:pPr/>
              <a:t>10/12/2025</a:t>
            </a:fld>
            <a:endParaRPr lang="en-US" dirty="0"/>
          </a:p>
        </p:txBody>
      </p:sp>
      <p:sp>
        <p:nvSpPr>
          <p:cNvPr id="5" name="Footer Placeholder 4">
            <a:extLst>
              <a:ext uri="{FF2B5EF4-FFF2-40B4-BE49-F238E27FC236}">
                <a16:creationId xmlns:a16="http://schemas.microsoft.com/office/drawing/2014/main" id="{9F1849E7-8E94-3B02-239C-AAB481596BFD}"/>
              </a:ext>
            </a:extLst>
          </p:cNvPr>
          <p:cNvSpPr>
            <a:spLocks noGrp="1"/>
          </p:cNvSpPr>
          <p:nvPr>
            <p:ph type="ftr" sz="quarter" idx="11"/>
          </p:nvPr>
        </p:nvSpPr>
        <p:spPr/>
        <p:txBody>
          <a:bodyPr/>
          <a:lstStyle>
            <a:lvl1pPr>
              <a:defRPr>
                <a:solidFill>
                  <a:schemeClr val="bg1"/>
                </a:solidFill>
              </a:defRPr>
            </a:lvl1pPr>
          </a:lstStyle>
          <a:p>
            <a:r>
              <a:rPr lang="en-US" dirty="0"/>
              <a:t>Sample Footer Text</a:t>
            </a:r>
          </a:p>
        </p:txBody>
      </p:sp>
      <p:sp>
        <p:nvSpPr>
          <p:cNvPr id="6" name="Slide Number Placeholder 5">
            <a:extLst>
              <a:ext uri="{FF2B5EF4-FFF2-40B4-BE49-F238E27FC236}">
                <a16:creationId xmlns:a16="http://schemas.microsoft.com/office/drawing/2014/main" id="{70644BD7-C050-D052-8408-65ADAAF674FF}"/>
              </a:ext>
            </a:extLst>
          </p:cNvPr>
          <p:cNvSpPr>
            <a:spLocks noGrp="1"/>
          </p:cNvSpPr>
          <p:nvPr>
            <p:ph type="sldNum" sz="quarter" idx="12"/>
          </p:nvPr>
        </p:nvSpPr>
        <p:spPr/>
        <p:txBody>
          <a:bodyPr/>
          <a:lstStyle>
            <a:lvl1pPr>
              <a:defRPr>
                <a:solidFill>
                  <a:schemeClr val="bg1"/>
                </a:solidFill>
              </a:defRPr>
            </a:lvl1pPr>
          </a:lstStyle>
          <a:p>
            <a:fld id="{84145AC3-CC88-4C8A-A6CE-8D44921B6A23}" type="slidenum">
              <a:rPr lang="en-US" smtClean="0"/>
              <a:pPr/>
              <a:t>‹#›</a:t>
            </a:fld>
            <a:endParaRPr lang="en-US" dirty="0"/>
          </a:p>
        </p:txBody>
      </p:sp>
    </p:spTree>
    <p:extLst>
      <p:ext uri="{BB962C8B-B14F-4D97-AF65-F5344CB8AC3E}">
        <p14:creationId xmlns:p14="http://schemas.microsoft.com/office/powerpoint/2010/main" val="585735525"/>
      </p:ext>
    </p:extLst>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50" Type="http://schemas.openxmlformats.org/officeDocument/2006/relationships/slideLayout" Target="../slideLayouts/slideLayout50.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3"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8" Type="http://schemas.openxmlformats.org/officeDocument/2006/relationships/slideLayout" Target="../slideLayouts/slideLayout8.xml"/><Relationship Id="rId51" Type="http://schemas.openxmlformats.org/officeDocument/2006/relationships/slideLayout" Target="../slideLayouts/slideLayout51.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475BFB69-9245-EC58-F1DE-FEB625BD336A}"/>
              </a:ext>
            </a:extLst>
          </p:cNvPr>
          <p:cNvSpPr>
            <a:spLocks noGrp="1"/>
          </p:cNvSpPr>
          <p:nvPr>
            <p:ph type="title"/>
          </p:nvPr>
        </p:nvSpPr>
        <p:spPr>
          <a:xfrm>
            <a:off x="429768" y="283464"/>
            <a:ext cx="10652760" cy="969264"/>
          </a:xfrm>
          <a:prstGeom prst="rect">
            <a:avLst/>
          </a:prstGeom>
        </p:spPr>
        <p:txBody>
          <a:bodyPr vert="horz" lIns="91440" tIns="45720" rIns="91440" bIns="45720" rtlCol="0" anchor="b">
            <a:normAutofit/>
          </a:bodyPr>
          <a:lstStyle/>
          <a:p>
            <a:r>
              <a:rPr lang="en-US"/>
              <a:t>Click to edit Master title style</a:t>
            </a:r>
          </a:p>
        </p:txBody>
      </p:sp>
      <p:sp>
        <p:nvSpPr>
          <p:cNvPr id="3" name="Text Placeholder 2">
            <a:extLst>
              <a:ext uri="{FF2B5EF4-FFF2-40B4-BE49-F238E27FC236}">
                <a16:creationId xmlns:a16="http://schemas.microsoft.com/office/drawing/2014/main" id="{5516AFD5-5144-C460-0CA4-644BC4A93C02}"/>
              </a:ext>
            </a:extLst>
          </p:cNvPr>
          <p:cNvSpPr>
            <a:spLocks noGrp="1"/>
          </p:cNvSpPr>
          <p:nvPr>
            <p:ph type="body" idx="1"/>
          </p:nvPr>
        </p:nvSpPr>
        <p:spPr>
          <a:xfrm>
            <a:off x="429768" y="1380744"/>
            <a:ext cx="10652760" cy="4901184"/>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995753E-AF8A-7E04-8A1A-205B755A0215}"/>
              </a:ext>
            </a:extLst>
          </p:cNvPr>
          <p:cNvSpPr>
            <a:spLocks noGrp="1"/>
          </p:cNvSpPr>
          <p:nvPr>
            <p:ph type="dt" sz="half" idx="2"/>
          </p:nvPr>
        </p:nvSpPr>
        <p:spPr>
          <a:xfrm>
            <a:off x="429768" y="6519672"/>
            <a:ext cx="2843784" cy="338328"/>
          </a:xfrm>
          <a:prstGeom prst="rect">
            <a:avLst/>
          </a:prstGeom>
        </p:spPr>
        <p:txBody>
          <a:bodyPr vert="horz" lIns="91440" tIns="45720" rIns="91440" bIns="45720" rtlCol="0" anchor="ctr"/>
          <a:lstStyle>
            <a:lvl1pPr algn="l">
              <a:defRPr sz="800">
                <a:solidFill>
                  <a:schemeClr val="tx1"/>
                </a:solidFill>
              </a:defRPr>
            </a:lvl1pPr>
          </a:lstStyle>
          <a:p>
            <a:fld id="{8A7B9ABC-2BDA-432C-8D53-84813DB6E36F}" type="datetime1">
              <a:rPr lang="en-US" smtClean="0"/>
              <a:t>10/12/2025</a:t>
            </a:fld>
            <a:endParaRPr lang="en-US" dirty="0"/>
          </a:p>
        </p:txBody>
      </p:sp>
      <p:sp>
        <p:nvSpPr>
          <p:cNvPr id="5" name="Footer Placeholder 4">
            <a:extLst>
              <a:ext uri="{FF2B5EF4-FFF2-40B4-BE49-F238E27FC236}">
                <a16:creationId xmlns:a16="http://schemas.microsoft.com/office/drawing/2014/main" id="{D4E1B7C8-DA74-800B-EE14-A39E9DB32DE4}"/>
              </a:ext>
            </a:extLst>
          </p:cNvPr>
          <p:cNvSpPr>
            <a:spLocks noGrp="1"/>
          </p:cNvSpPr>
          <p:nvPr>
            <p:ph type="ftr" sz="quarter" idx="3"/>
          </p:nvPr>
        </p:nvSpPr>
        <p:spPr>
          <a:xfrm>
            <a:off x="8860536" y="6519672"/>
            <a:ext cx="2642616" cy="338328"/>
          </a:xfrm>
          <a:prstGeom prst="rect">
            <a:avLst/>
          </a:prstGeom>
        </p:spPr>
        <p:txBody>
          <a:bodyPr vert="horz" lIns="91440" tIns="45720" rIns="91440" bIns="45720" rtlCol="0" anchor="ctr"/>
          <a:lstStyle>
            <a:lvl1pPr algn="r">
              <a:defRPr sz="800">
                <a:solidFill>
                  <a:schemeClr val="tx1"/>
                </a:solidFill>
              </a:defRPr>
            </a:lvl1pPr>
          </a:lstStyle>
          <a:p>
            <a:r>
              <a:rPr lang="en-US" dirty="0"/>
              <a:t>Sample Footer Text</a:t>
            </a:r>
          </a:p>
        </p:txBody>
      </p:sp>
      <p:sp>
        <p:nvSpPr>
          <p:cNvPr id="6" name="Slide Number Placeholder 5">
            <a:extLst>
              <a:ext uri="{FF2B5EF4-FFF2-40B4-BE49-F238E27FC236}">
                <a16:creationId xmlns:a16="http://schemas.microsoft.com/office/drawing/2014/main" id="{7AC1647D-0DF0-CA1B-F723-EF7B8F508DB7}"/>
              </a:ext>
            </a:extLst>
          </p:cNvPr>
          <p:cNvSpPr>
            <a:spLocks noGrp="1"/>
          </p:cNvSpPr>
          <p:nvPr>
            <p:ph type="sldNum" sz="quarter" idx="4"/>
          </p:nvPr>
        </p:nvSpPr>
        <p:spPr>
          <a:xfrm>
            <a:off x="11475720" y="6519672"/>
            <a:ext cx="457200" cy="338328"/>
          </a:xfrm>
          <a:prstGeom prst="rect">
            <a:avLst/>
          </a:prstGeom>
        </p:spPr>
        <p:txBody>
          <a:bodyPr vert="horz" lIns="91440" tIns="45720" rIns="91440" bIns="45720" rtlCol="0" anchor="ctr"/>
          <a:lstStyle>
            <a:lvl1pPr algn="r">
              <a:defRPr sz="800">
                <a:solidFill>
                  <a:schemeClr val="tx1"/>
                </a:solidFill>
              </a:defRPr>
            </a:lvl1pPr>
          </a:lstStyle>
          <a:p>
            <a:fld id="{CC057153-B650-4DEB-B370-79DDCFDCE934}" type="slidenum">
              <a:rPr lang="en-US" smtClean="0"/>
              <a:pPr/>
              <a:t>‹#›</a:t>
            </a:fld>
            <a:endParaRPr lang="en-US" dirty="0"/>
          </a:p>
        </p:txBody>
      </p:sp>
    </p:spTree>
    <p:extLst>
      <p:ext uri="{BB962C8B-B14F-4D97-AF65-F5344CB8AC3E}">
        <p14:creationId xmlns:p14="http://schemas.microsoft.com/office/powerpoint/2010/main" val="237849543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 id="2147483679" r:id="rId19"/>
    <p:sldLayoutId id="2147483680" r:id="rId20"/>
    <p:sldLayoutId id="2147483681" r:id="rId21"/>
    <p:sldLayoutId id="2147483682" r:id="rId22"/>
    <p:sldLayoutId id="2147483683" r:id="rId23"/>
    <p:sldLayoutId id="2147483684" r:id="rId24"/>
    <p:sldLayoutId id="2147483685" r:id="rId25"/>
    <p:sldLayoutId id="2147483686" r:id="rId26"/>
    <p:sldLayoutId id="2147483687" r:id="rId27"/>
    <p:sldLayoutId id="2147483688" r:id="rId28"/>
    <p:sldLayoutId id="2147483689" r:id="rId29"/>
    <p:sldLayoutId id="2147483690" r:id="rId30"/>
    <p:sldLayoutId id="2147483691" r:id="rId31"/>
    <p:sldLayoutId id="2147483692" r:id="rId32"/>
    <p:sldLayoutId id="2147483693" r:id="rId33"/>
    <p:sldLayoutId id="2147483694" r:id="rId34"/>
    <p:sldLayoutId id="2147483695" r:id="rId35"/>
    <p:sldLayoutId id="2147483696" r:id="rId36"/>
    <p:sldLayoutId id="2147483697" r:id="rId37"/>
    <p:sldLayoutId id="2147483698" r:id="rId38"/>
    <p:sldLayoutId id="2147483699" r:id="rId39"/>
    <p:sldLayoutId id="2147483700" r:id="rId40"/>
    <p:sldLayoutId id="2147483701" r:id="rId41"/>
    <p:sldLayoutId id="2147483702" r:id="rId42"/>
    <p:sldLayoutId id="2147483703" r:id="rId43"/>
    <p:sldLayoutId id="2147483704" r:id="rId44"/>
    <p:sldLayoutId id="2147483705" r:id="rId45"/>
    <p:sldLayoutId id="2147483706" r:id="rId46"/>
    <p:sldLayoutId id="2147483707" r:id="rId47"/>
    <p:sldLayoutId id="2147483708" r:id="rId48"/>
    <p:sldLayoutId id="2147483709" r:id="rId49"/>
    <p:sldLayoutId id="2147483710" r:id="rId50"/>
    <p:sldLayoutId id="2147483711" r:id="rId51"/>
    <p:sldLayoutId id="2147483712" r:id="rId52"/>
  </p:sldLayoutIdLst>
  <p:hf sldNum="0" hdr="0" ftr="0" dt="0"/>
  <p:txStyles>
    <p:titleStyle>
      <a:lvl1pPr algn="l" defTabSz="914400" rtl="0" eaLnBrk="1" latinLnBrk="0" hangingPunct="1">
        <a:lnSpc>
          <a:spcPct val="90000"/>
        </a:lnSpc>
        <a:spcBef>
          <a:spcPct val="0"/>
        </a:spcBef>
        <a:buNone/>
        <a:defRPr sz="3200" b="0" kern="1200">
          <a:solidFill>
            <a:schemeClr val="tx1"/>
          </a:solidFill>
          <a:latin typeface="+mj-lt"/>
          <a:ea typeface="+mj-ea"/>
          <a:cs typeface="+mj-cs"/>
        </a:defRPr>
      </a:lvl1pPr>
    </p:titleStyle>
    <p:bodyStyle>
      <a:lvl1pPr marL="228600" indent="-228600" algn="l" defTabSz="914400" rtl="0" eaLnBrk="1" latinLnBrk="0" hangingPunct="1">
        <a:lnSpc>
          <a:spcPct val="120000"/>
        </a:lnSpc>
        <a:spcBef>
          <a:spcPts val="1000"/>
        </a:spcBef>
        <a:buFont typeface="Arial" panose="020B0604020202020204" pitchFamily="34" charset="0"/>
        <a:buChar char="•"/>
        <a:defRPr sz="1800" kern="1200">
          <a:solidFill>
            <a:schemeClr val="tx1"/>
          </a:solidFill>
          <a:latin typeface="+mn-lt"/>
          <a:ea typeface="+mn-ea"/>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latin typeface="+mn-lt"/>
          <a:ea typeface="+mn-ea"/>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lt"/>
          <a:ea typeface="+mn-ea"/>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lt"/>
          <a:ea typeface="+mn-ea"/>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1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5" orient="horz" pos="2160">
          <p15:clr>
            <a:srgbClr val="F26B43"/>
          </p15:clr>
        </p15:guide>
        <p15:guide id="6" pos="3840">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48.xml"/></Relationships>
</file>

<file path=ppt/slides/_rels/slide11.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48.xml"/></Relationships>
</file>

<file path=ppt/slides/_rels/slide12.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3" Type="http://schemas.openxmlformats.org/officeDocument/2006/relationships/hyperlink" Target="https://unbcloud-my.sharepoint.com/:v:/g/personal/hongo_unb_ca/EWarMosEguNPpaoJ9oeyLhIBs4pItOIikP2dO8kxitKNlg?nav=eyJyZWZlcnJhbEluZm8iOnsicmVmZXJyYWxBcHAiOiJTdHJlYW1XZWJBcHAiLCJyZWZlcnJhbFZpZXciOiJTaGFyZURpYWxvZy1MaW5rIiwicmVmZXJyYWxBcHBQbGF0Zm9ybSI6IldlYiIsInJlZmVycmFsTW9kZSI6InZpZXcifX0%3D&amp;e=IDyG47" TargetMode="External"/><Relationship Id="rId2" Type="http://schemas.openxmlformats.org/officeDocument/2006/relationships/notesSlide" Target="../notesSlides/notesSlide6.xml"/><Relationship Id="rId1" Type="http://schemas.openxmlformats.org/officeDocument/2006/relationships/slideLayout" Target="../slideLayouts/slideLayout35.xml"/><Relationship Id="rId4" Type="http://schemas.openxmlformats.org/officeDocument/2006/relationships/image" Target="../media/image12.jpe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35.xml"/><Relationship Id="rId1" Type="http://schemas.openxmlformats.org/officeDocument/2006/relationships/video" Target="https://unbcloud-my.sharepoint.com/:v:/g/personal/hongo_unb_ca/EWarMosEguNPpaoJ9oeyLhIBs4pItOIikP2dO8kxitKNlg?e=R3wmdz" TargetMode="External"/><Relationship Id="rId6" Type="http://schemas.openxmlformats.org/officeDocument/2006/relationships/image" Target="../media/image21.jpeg"/><Relationship Id="rId5" Type="http://schemas.openxmlformats.org/officeDocument/2006/relationships/image" Target="../media/image12.jpeg"/><Relationship Id="rId4" Type="http://schemas.openxmlformats.org/officeDocument/2006/relationships/hyperlink" Target="https://unbcloud-my.sharepoint.com/:v:/g/personal/hongo_unb_ca/EWarMosEguNPpaoJ9oeyLhIBs4pItOIikP2dO8kxitKNlg?nav=eyJyZWZlcnJhbEluZm8iOnsicmVmZXJyYWxBcHAiOiJTdHJlYW1XZWJBcHAiLCJyZWZlcnJhbFZpZXciOiJTaGFyZURpYWxvZy1MaW5rIiwicmVmZXJyYWxBcHBQbGF0Zm9ybSI6IldlYiIsInJlZmVycmFsTW9kZSI6InZpZXcifX0%3D&amp;e=IDyG47" TargetMode="External"/></Relationships>
</file>

<file path=ppt/slides/_rels/slide15.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48.xml"/></Relationships>
</file>

<file path=ppt/slides/_rels/slide16.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48.xml"/></Relationships>
</file>

<file path=ppt/slides/_rels/slide18.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48.xml"/></Relationships>
</file>

<file path=ppt/slides/_rels/slide19.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48.xml"/></Relationships>
</file>

<file path=ppt/slides/_rels/slide2.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2.xml"/><Relationship Id="rId1" Type="http://schemas.openxmlformats.org/officeDocument/2006/relationships/slideLayout" Target="../slideLayouts/slideLayout35.xml"/></Relationships>
</file>

<file path=ppt/slides/_rels/slide20.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8.xml"/><Relationship Id="rId1" Type="http://schemas.openxmlformats.org/officeDocument/2006/relationships/slideLayout" Target="../slideLayouts/slideLayout33.xml"/></Relationships>
</file>

<file path=ppt/slides/_rels/slide21.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9.xml"/><Relationship Id="rId1" Type="http://schemas.openxmlformats.org/officeDocument/2006/relationships/slideLayout" Target="../slideLayouts/slideLayout13.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10.xml"/><Relationship Id="rId1" Type="http://schemas.openxmlformats.org/officeDocument/2006/relationships/slideLayout" Target="../slideLayouts/slideLayout49.xml"/></Relationships>
</file>

<file path=ppt/slides/_rels/slide2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3" Type="http://schemas.openxmlformats.org/officeDocument/2006/relationships/hyperlink" Target="https://unbcloud-my.sharepoint.com/:v:/g/personal/hongo_unb_ca/EaTf_wbH_91KhPuu4Gb6ccsBVyf7CE2IXf8JoX6PpqAiZA?nav=eyJyZWZlcnJhbEluZm8iOnsicmVmZXJyYWxBcHAiOiJTdHJlYW1XZWJBcHAiLCJyZWZlcnJhbFZpZXciOiJTaGFyZURpYWxvZy1MaW5rIiwicmVmZXJyYWxBcHBQbGF0Zm9ybSI6IldlYiIsInJlZmVycmFsTW9kZSI6InZpZXcifX0%3D&amp;e=DKTbcL" TargetMode="External"/><Relationship Id="rId2" Type="http://schemas.openxmlformats.org/officeDocument/2006/relationships/notesSlide" Target="../notesSlides/notesSlide3.xml"/><Relationship Id="rId1" Type="http://schemas.openxmlformats.org/officeDocument/2006/relationships/slideLayout" Target="../slideLayouts/slideLayout49.xml"/><Relationship Id="rId4" Type="http://schemas.openxmlformats.org/officeDocument/2006/relationships/image" Target="../media/image12.jpe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49.xml"/><Relationship Id="rId1" Type="http://schemas.openxmlformats.org/officeDocument/2006/relationships/video" Target="https://unbcloud-my.sharepoint.com/:v:/g/personal/hongo_unb_ca/EaTf_wbH_91KhPuu4Gb6ccsBVyf7CE2IXf8JoX6PpqAiZA?e=NlLJLl" TargetMode="External"/><Relationship Id="rId6" Type="http://schemas.openxmlformats.org/officeDocument/2006/relationships/image" Target="../media/image13.jpeg"/><Relationship Id="rId5" Type="http://schemas.openxmlformats.org/officeDocument/2006/relationships/image" Target="../media/image12.jpeg"/><Relationship Id="rId4" Type="http://schemas.openxmlformats.org/officeDocument/2006/relationships/hyperlink" Target="https://unbcloud-my.sharepoint.com/:v:/g/personal/hongo_unb_ca/EaTf_wbH_91KhPuu4Gb6ccsBVyf7CE2IXf8JoX6PpqAiZA?nav=eyJyZWZlcnJhbEluZm8iOnsicmVmZXJyYWxBcHAiOiJTdHJlYW1XZWJBcHAiLCJyZWZlcnJhbFZpZXciOiJTaGFyZURpYWxvZy1MaW5rIiwicmVmZXJyYWxBcHBQbGF0Zm9ybSI6IldlYiIsInJlZmVycmFsTW9kZSI6InZpZXcifX0%3D&amp;e=DKTbcL" TargetMode="External"/></Relationships>
</file>

<file path=ppt/slides/_rels/slide5.xml.rels><?xml version="1.0" encoding="UTF-8" standalone="yes"?>
<Relationships xmlns="http://schemas.openxmlformats.org/package/2006/relationships"><Relationship Id="rId3" Type="http://schemas.openxmlformats.org/officeDocument/2006/relationships/hyperlink" Target="https://unbcloud-my.sharepoint.com/:v:/g/personal/hongo_unb_ca/EaTf_wbH_91KhPuu4Gb6ccsBVyf7CE2IXf8JoX6PpqAiZA?nav=eyJyZWZlcnJhbEluZm8iOnsicmVmZXJyYWxBcHAiOiJTdHJlYW1XZWJBcHAiLCJyZWZlcnJhbFZpZXciOiJTaGFyZURpYWxvZy1MaW5rIiwicmVmZXJyYWxBcHBQbGF0Zm9ybSI6IldlYiIsInJlZmVycmFsTW9kZSI6InZpZXcifX0%3D&amp;e=DKTbcL" TargetMode="External"/><Relationship Id="rId2" Type="http://schemas.openxmlformats.org/officeDocument/2006/relationships/notesSlide" Target="../notesSlides/notesSlide5.xml"/><Relationship Id="rId1" Type="http://schemas.openxmlformats.org/officeDocument/2006/relationships/slideLayout" Target="../slideLayouts/slideLayout49.xml"/><Relationship Id="rId4" Type="http://schemas.openxmlformats.org/officeDocument/2006/relationships/image" Target="../media/image12.jpeg"/></Relationships>
</file>

<file path=ppt/slides/_rels/slide6.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48.xml"/></Relationships>
</file>

<file path=ppt/slides/_rels/slide7.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48.xml"/></Relationships>
</file>

<file path=ppt/slides/_rels/slide8.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42831A-018A-8E93-BA23-FDB4CCE9D01B}"/>
              </a:ext>
            </a:extLst>
          </p:cNvPr>
          <p:cNvSpPr>
            <a:spLocks noGrp="1"/>
          </p:cNvSpPr>
          <p:nvPr>
            <p:ph type="ctrTitle"/>
          </p:nvPr>
        </p:nvSpPr>
        <p:spPr>
          <a:xfrm>
            <a:off x="429768" y="411480"/>
            <a:ext cx="5330952" cy="3739896"/>
          </a:xfrm>
        </p:spPr>
        <p:txBody>
          <a:bodyPr anchor="t">
            <a:normAutofit/>
          </a:bodyPr>
          <a:lstStyle/>
          <a:p>
            <a:r>
              <a:rPr lang="en-CA" sz="4600" dirty="0">
                <a:solidFill>
                  <a:schemeClr val="bg1"/>
                </a:solidFill>
              </a:rPr>
              <a:t>Optimizing Existing Software for Enhanced Service Delivery in Higher Education</a:t>
            </a:r>
          </a:p>
        </p:txBody>
      </p:sp>
      <p:sp>
        <p:nvSpPr>
          <p:cNvPr id="3" name="Subtitle 2">
            <a:extLst>
              <a:ext uri="{FF2B5EF4-FFF2-40B4-BE49-F238E27FC236}">
                <a16:creationId xmlns:a16="http://schemas.microsoft.com/office/drawing/2014/main" id="{368AA52E-61A5-E21D-DE0F-27E97AFE5583}"/>
              </a:ext>
            </a:extLst>
          </p:cNvPr>
          <p:cNvSpPr>
            <a:spLocks noGrp="1"/>
          </p:cNvSpPr>
          <p:nvPr>
            <p:ph type="subTitle" idx="1"/>
          </p:nvPr>
        </p:nvSpPr>
        <p:spPr>
          <a:xfrm>
            <a:off x="429768" y="4873752"/>
            <a:ext cx="4517136" cy="1380744"/>
          </a:xfrm>
        </p:spPr>
        <p:txBody>
          <a:bodyPr anchor="b">
            <a:normAutofit/>
          </a:bodyPr>
          <a:lstStyle/>
          <a:p>
            <a:r>
              <a:rPr lang="en-CA" dirty="0">
                <a:solidFill>
                  <a:schemeClr val="bg1"/>
                </a:solidFill>
              </a:rPr>
              <a:t>Heather A. LeBlanc</a:t>
            </a:r>
            <a:br>
              <a:rPr lang="en-CA" dirty="0">
                <a:solidFill>
                  <a:schemeClr val="bg1"/>
                </a:solidFill>
              </a:rPr>
            </a:br>
            <a:r>
              <a:rPr lang="en-CA" dirty="0">
                <a:solidFill>
                  <a:schemeClr val="bg1"/>
                </a:solidFill>
              </a:rPr>
              <a:t>Director, Business Transformation</a:t>
            </a:r>
            <a:br>
              <a:rPr lang="en-CA" dirty="0">
                <a:solidFill>
                  <a:schemeClr val="bg1"/>
                </a:solidFill>
              </a:rPr>
            </a:br>
            <a:r>
              <a:rPr lang="en-CA" dirty="0">
                <a:solidFill>
                  <a:schemeClr val="bg1"/>
                </a:solidFill>
              </a:rPr>
              <a:t>University of New Brunswick (UNB)</a:t>
            </a:r>
          </a:p>
        </p:txBody>
      </p:sp>
      <p:pic>
        <p:nvPicPr>
          <p:cNvPr id="4" name="Picture 3" descr="A red maple leaf with a silhouette of a city in the background">
            <a:extLst>
              <a:ext uri="{FF2B5EF4-FFF2-40B4-BE49-F238E27FC236}">
                <a16:creationId xmlns:a16="http://schemas.microsoft.com/office/drawing/2014/main" id="{464D7C60-12D0-26F4-EAE2-73F7061E2D35}"/>
              </a:ext>
            </a:extLst>
          </p:cNvPr>
          <p:cNvPicPr>
            <a:picLocks noChangeAspect="1"/>
          </p:cNvPicPr>
          <p:nvPr/>
        </p:nvPicPr>
        <p:blipFill>
          <a:blip r:embed="rId3"/>
          <a:srcRect l="12660" r="17340"/>
          <a:stretch>
            <a:fillRect/>
          </a:stretch>
        </p:blipFill>
        <p:spPr>
          <a:xfrm>
            <a:off x="6517247" y="342900"/>
            <a:ext cx="5334000" cy="6172200"/>
          </a:xfrm>
          <a:custGeom>
            <a:avLst/>
            <a:gdLst>
              <a:gd name="connsiteX0" fmla="*/ 305905 w 5334000"/>
              <a:gd name="connsiteY0" fmla="*/ 0 h 6172200"/>
              <a:gd name="connsiteX1" fmla="*/ 5028095 w 5334000"/>
              <a:gd name="connsiteY1" fmla="*/ 0 h 6172200"/>
              <a:gd name="connsiteX2" fmla="*/ 5334000 w 5334000"/>
              <a:gd name="connsiteY2" fmla="*/ 305905 h 6172200"/>
              <a:gd name="connsiteX3" fmla="*/ 5334000 w 5334000"/>
              <a:gd name="connsiteY3" fmla="*/ 5866295 h 6172200"/>
              <a:gd name="connsiteX4" fmla="*/ 5028095 w 5334000"/>
              <a:gd name="connsiteY4" fmla="*/ 6172200 h 6172200"/>
              <a:gd name="connsiteX5" fmla="*/ 305905 w 5334000"/>
              <a:gd name="connsiteY5" fmla="*/ 6172200 h 6172200"/>
              <a:gd name="connsiteX6" fmla="*/ 0 w 5334000"/>
              <a:gd name="connsiteY6" fmla="*/ 5866295 h 6172200"/>
              <a:gd name="connsiteX7" fmla="*/ 0 w 5334000"/>
              <a:gd name="connsiteY7" fmla="*/ 305905 h 6172200"/>
              <a:gd name="connsiteX8" fmla="*/ 305905 w 5334000"/>
              <a:gd name="connsiteY8" fmla="*/ 0 h 6172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334000" h="6172200">
                <a:moveTo>
                  <a:pt x="305905" y="0"/>
                </a:moveTo>
                <a:lnTo>
                  <a:pt x="5028095" y="0"/>
                </a:lnTo>
                <a:cubicBezTo>
                  <a:pt x="5197042" y="0"/>
                  <a:pt x="5334000" y="136958"/>
                  <a:pt x="5334000" y="305905"/>
                </a:cubicBezTo>
                <a:lnTo>
                  <a:pt x="5334000" y="5866295"/>
                </a:lnTo>
                <a:cubicBezTo>
                  <a:pt x="5334000" y="6035242"/>
                  <a:pt x="5197042" y="6172200"/>
                  <a:pt x="5028095" y="6172200"/>
                </a:cubicBezTo>
                <a:lnTo>
                  <a:pt x="305905" y="6172200"/>
                </a:lnTo>
                <a:cubicBezTo>
                  <a:pt x="136958" y="6172200"/>
                  <a:pt x="0" y="6035242"/>
                  <a:pt x="0" y="5866295"/>
                </a:cubicBezTo>
                <a:lnTo>
                  <a:pt x="0" y="305905"/>
                </a:lnTo>
                <a:cubicBezTo>
                  <a:pt x="0" y="136958"/>
                  <a:pt x="136958" y="0"/>
                  <a:pt x="305905" y="0"/>
                </a:cubicBezTo>
                <a:close/>
              </a:path>
            </a:pathLst>
          </a:custGeom>
          <a:noFill/>
        </p:spPr>
      </p:pic>
    </p:spTree>
    <p:extLst>
      <p:ext uri="{BB962C8B-B14F-4D97-AF65-F5344CB8AC3E}">
        <p14:creationId xmlns:p14="http://schemas.microsoft.com/office/powerpoint/2010/main" val="32077121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00"/>
                                  </p:stCondLst>
                                  <p:iterate type="wd">
                                    <p:tmPct val="15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childTnLst>
                                </p:cTn>
                              </p:par>
                              <p:par>
                                <p:cTn id="8" presetID="10" presetClass="entr" presetSubtype="0" fill="hold" grpId="0" nodeType="withEffect">
                                  <p:stCondLst>
                                    <p:cond delay="1000"/>
                                  </p:stCondLst>
                                  <p:iterate type="wd">
                                    <p:tmPct val="15000"/>
                                  </p:iterate>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1000"/>
                                        <p:tgtEl>
                                          <p:spTgt spid="3">
                                            <p:txEl>
                                              <p:pRg st="0" end="0"/>
                                            </p:txEl>
                                          </p:spTgt>
                                        </p:tgtEl>
                                      </p:cBhvr>
                                    </p:animEffect>
                                  </p:childTnLst>
                                </p:cTn>
                              </p:par>
                              <p:par>
                                <p:cTn id="11" presetID="10" presetClass="entr" presetSubtype="0" fill="hold" grpId="1" nodeType="withEffect">
                                  <p:stCondLst>
                                    <p:cond delay="250"/>
                                  </p:stCondLst>
                                  <p:iterate type="wd">
                                    <p:tmPct val="10000"/>
                                  </p:iterate>
                                  <p:childTnLst>
                                    <p:set>
                                      <p:cBhvr>
                                        <p:cTn id="12" dur="1" fill="hold">
                                          <p:stCondLst>
                                            <p:cond delay="0"/>
                                          </p:stCondLst>
                                        </p:cTn>
                                        <p:tgtEl>
                                          <p:spTgt spid="3"/>
                                        </p:tgtEl>
                                        <p:attrNameLst>
                                          <p:attrName>style.visibility</p:attrName>
                                        </p:attrNameLst>
                                      </p:cBhvr>
                                      <p:to>
                                        <p:strVal val="visible"/>
                                      </p:to>
                                    </p:set>
                                    <p:animEffect transition="in" filter="fade">
                                      <p:cBhvr>
                                        <p:cTn id="1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P spid="3" grpId="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18C667A-CEB9-8F54-4250-7115D4FE48FC}"/>
            </a:ext>
          </a:extLst>
        </p:cNvPr>
        <p:cNvGrpSpPr/>
        <p:nvPr/>
      </p:nvGrpSpPr>
      <p:grpSpPr>
        <a:xfrm>
          <a:off x="0" y="0"/>
          <a:ext cx="0" cy="0"/>
          <a:chOff x="0" y="0"/>
          <a:chExt cx="0" cy="0"/>
        </a:xfrm>
      </p:grpSpPr>
      <p:pic>
        <p:nvPicPr>
          <p:cNvPr id="6" name="Picture 5">
            <a:extLst>
              <a:ext uri="{FF2B5EF4-FFF2-40B4-BE49-F238E27FC236}">
                <a16:creationId xmlns:a16="http://schemas.microsoft.com/office/drawing/2014/main" id="{C230E058-AAD5-8020-D855-41E60324FEF1}"/>
              </a:ext>
            </a:extLst>
          </p:cNvPr>
          <p:cNvPicPr>
            <a:picLocks noChangeAspect="1"/>
          </p:cNvPicPr>
          <p:nvPr/>
        </p:nvPicPr>
        <p:blipFill>
          <a:blip r:embed="rId2"/>
          <a:stretch>
            <a:fillRect/>
          </a:stretch>
        </p:blipFill>
        <p:spPr>
          <a:xfrm>
            <a:off x="1503589" y="0"/>
            <a:ext cx="9184821" cy="6858000"/>
          </a:xfrm>
          <a:prstGeom prst="rect">
            <a:avLst/>
          </a:prstGeom>
        </p:spPr>
      </p:pic>
      <p:sp>
        <p:nvSpPr>
          <p:cNvPr id="4" name="Oval 3">
            <a:extLst>
              <a:ext uri="{FF2B5EF4-FFF2-40B4-BE49-F238E27FC236}">
                <a16:creationId xmlns:a16="http://schemas.microsoft.com/office/drawing/2014/main" id="{5129F3D4-75B0-665D-6D29-BA2CDA497042}"/>
              </a:ext>
            </a:extLst>
          </p:cNvPr>
          <p:cNvSpPr/>
          <p:nvPr/>
        </p:nvSpPr>
        <p:spPr>
          <a:xfrm>
            <a:off x="4867285" y="5101840"/>
            <a:ext cx="2052536" cy="1316052"/>
          </a:xfrm>
          <a:prstGeom prst="ellipse">
            <a:avLst/>
          </a:prstGeom>
          <a:noFill/>
          <a:ln w="44450">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CA"/>
          </a:p>
        </p:txBody>
      </p:sp>
    </p:spTree>
    <p:extLst>
      <p:ext uri="{BB962C8B-B14F-4D97-AF65-F5344CB8AC3E}">
        <p14:creationId xmlns:p14="http://schemas.microsoft.com/office/powerpoint/2010/main" val="205496833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5CDB1ED-959D-69DF-17FA-0DDAA23EC9C9}"/>
            </a:ext>
          </a:extLst>
        </p:cNvPr>
        <p:cNvGrpSpPr/>
        <p:nvPr/>
      </p:nvGrpSpPr>
      <p:grpSpPr>
        <a:xfrm>
          <a:off x="0" y="0"/>
          <a:ext cx="0" cy="0"/>
          <a:chOff x="0" y="0"/>
          <a:chExt cx="0" cy="0"/>
        </a:xfrm>
      </p:grpSpPr>
      <p:pic>
        <p:nvPicPr>
          <p:cNvPr id="6" name="Picture 5">
            <a:extLst>
              <a:ext uri="{FF2B5EF4-FFF2-40B4-BE49-F238E27FC236}">
                <a16:creationId xmlns:a16="http://schemas.microsoft.com/office/drawing/2014/main" id="{ADFF0849-A7FA-6F90-5AA9-7B11613B2C11}"/>
              </a:ext>
            </a:extLst>
          </p:cNvPr>
          <p:cNvPicPr>
            <a:picLocks noChangeAspect="1"/>
          </p:cNvPicPr>
          <p:nvPr/>
        </p:nvPicPr>
        <p:blipFill>
          <a:blip r:embed="rId2"/>
          <a:stretch>
            <a:fillRect/>
          </a:stretch>
        </p:blipFill>
        <p:spPr>
          <a:xfrm>
            <a:off x="0" y="1615612"/>
            <a:ext cx="12192000" cy="3626776"/>
          </a:xfrm>
          <a:prstGeom prst="rect">
            <a:avLst/>
          </a:prstGeom>
        </p:spPr>
      </p:pic>
      <p:sp>
        <p:nvSpPr>
          <p:cNvPr id="4" name="Speech Bubble: Oval 3">
            <a:extLst>
              <a:ext uri="{FF2B5EF4-FFF2-40B4-BE49-F238E27FC236}">
                <a16:creationId xmlns:a16="http://schemas.microsoft.com/office/drawing/2014/main" id="{4AEC3D76-8382-5FBE-3C69-14110E07681F}"/>
              </a:ext>
            </a:extLst>
          </p:cNvPr>
          <p:cNvSpPr/>
          <p:nvPr/>
        </p:nvSpPr>
        <p:spPr>
          <a:xfrm>
            <a:off x="8701872" y="238281"/>
            <a:ext cx="2190541" cy="1497204"/>
          </a:xfrm>
          <a:prstGeom prst="wedgeEllipseCallout">
            <a:avLst>
              <a:gd name="adj1" fmla="val 17467"/>
              <a:gd name="adj2" fmla="val 89574"/>
            </a:avLst>
          </a:prstGeom>
          <a:noFill/>
          <a:ln w="44450">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CA" b="1" dirty="0">
                <a:solidFill>
                  <a:schemeClr val="tx1"/>
                </a:solidFill>
              </a:rPr>
              <a:t>Now only 4 outstanding documents</a:t>
            </a:r>
          </a:p>
        </p:txBody>
      </p:sp>
    </p:spTree>
    <p:extLst>
      <p:ext uri="{BB962C8B-B14F-4D97-AF65-F5344CB8AC3E}">
        <p14:creationId xmlns:p14="http://schemas.microsoft.com/office/powerpoint/2010/main" val="209101461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96F2027-179D-D470-BD3E-BE929B9B0886}"/>
            </a:ext>
          </a:extLst>
        </p:cNvPr>
        <p:cNvGrpSpPr/>
        <p:nvPr/>
      </p:nvGrpSpPr>
      <p:grpSpPr>
        <a:xfrm>
          <a:off x="0" y="0"/>
          <a:ext cx="0" cy="0"/>
          <a:chOff x="0" y="0"/>
          <a:chExt cx="0" cy="0"/>
        </a:xfrm>
      </p:grpSpPr>
      <p:pic>
        <p:nvPicPr>
          <p:cNvPr id="5" name="Picture 4">
            <a:extLst>
              <a:ext uri="{FF2B5EF4-FFF2-40B4-BE49-F238E27FC236}">
                <a16:creationId xmlns:a16="http://schemas.microsoft.com/office/drawing/2014/main" id="{3F702FB9-286A-BDA8-A7E3-1813B749B965}"/>
              </a:ext>
            </a:extLst>
          </p:cNvPr>
          <p:cNvPicPr>
            <a:picLocks noChangeAspect="1"/>
          </p:cNvPicPr>
          <p:nvPr/>
        </p:nvPicPr>
        <p:blipFill>
          <a:blip r:embed="rId2"/>
          <a:stretch>
            <a:fillRect/>
          </a:stretch>
        </p:blipFill>
        <p:spPr>
          <a:xfrm>
            <a:off x="0" y="1344391"/>
            <a:ext cx="12192000" cy="4169217"/>
          </a:xfrm>
          <a:prstGeom prst="rect">
            <a:avLst/>
          </a:prstGeom>
        </p:spPr>
      </p:pic>
    </p:spTree>
    <p:extLst>
      <p:ext uri="{BB962C8B-B14F-4D97-AF65-F5344CB8AC3E}">
        <p14:creationId xmlns:p14="http://schemas.microsoft.com/office/powerpoint/2010/main" val="183489366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3919DF6-A83B-9FD9-CAC8-C4B56DBAE883}"/>
              </a:ext>
            </a:extLst>
          </p:cNvPr>
          <p:cNvSpPr>
            <a:spLocks noGrp="1"/>
          </p:cNvSpPr>
          <p:nvPr>
            <p:ph type="title"/>
          </p:nvPr>
        </p:nvSpPr>
        <p:spPr>
          <a:xfrm>
            <a:off x="429768" y="548639"/>
            <a:ext cx="4855464" cy="613589"/>
          </a:xfrm>
        </p:spPr>
        <p:txBody>
          <a:bodyPr vert="horz" lIns="91440" tIns="45720" rIns="91440" bIns="45720" rtlCol="0" anchor="t">
            <a:normAutofit/>
          </a:bodyPr>
          <a:lstStyle/>
          <a:p>
            <a:r>
              <a:rPr lang="en-US" b="0" kern="1200" dirty="0">
                <a:latin typeface="+mj-lt"/>
                <a:ea typeface="+mj-ea"/>
                <a:cs typeface="+mj-cs"/>
              </a:rPr>
              <a:t>UNB needed . . . </a:t>
            </a:r>
          </a:p>
        </p:txBody>
      </p:sp>
      <p:sp>
        <p:nvSpPr>
          <p:cNvPr id="5" name="TextBox 4">
            <a:extLst>
              <a:ext uri="{FF2B5EF4-FFF2-40B4-BE49-F238E27FC236}">
                <a16:creationId xmlns:a16="http://schemas.microsoft.com/office/drawing/2014/main" id="{A128EA4B-AE44-4060-B63D-2FAAE5A216FB}"/>
              </a:ext>
            </a:extLst>
          </p:cNvPr>
          <p:cNvSpPr txBox="1"/>
          <p:nvPr>
            <p:extLst>
              <p:ext uri="{E7BDC344-281C-4309-B0C6-D0EE65EED2A8}">
                <p202:designPr xmlns:p202="http://schemas.microsoft.com/office/powerpoint/2020/02/main">
                  <p202:designTagLst>
                    <p202:designTag name="ARCH:1:CLS" val="InformationBlock"/>
                    <p202:designTag name="ARCH:1:VSVAR" val="TitledTextBox"/>
                  </p202:designTagLst>
                </p202:designPr>
              </p:ext>
            </p:extLst>
          </p:nvPr>
        </p:nvSpPr>
        <p:spPr>
          <a:xfrm>
            <a:off x="6096000" y="549275"/>
            <a:ext cx="5585925" cy="5783263"/>
          </a:xfrm>
          <a:prstGeom prst="rect">
            <a:avLst/>
          </a:prstGeom>
        </p:spPr>
        <p:txBody>
          <a:bodyPr>
            <a:normAutofit fontScale="92500" lnSpcReduction="20000"/>
          </a:bodyPr>
          <a:lstStyle/>
          <a:p>
            <a:pPr marL="0" indent="0">
              <a:spcBef>
                <a:spcPts val="2500"/>
              </a:spcBef>
              <a:spcAft>
                <a:spcPts val="600"/>
              </a:spcAft>
              <a:buFont typeface="Arial" panose="020B0604020202020204" pitchFamily="34" charset="0"/>
              <a:buNone/>
            </a:pPr>
            <a:r>
              <a:rPr lang="en-US" sz="2400" b="1" dirty="0"/>
              <a:t>Centralized Performance Records</a:t>
            </a:r>
          </a:p>
          <a:p>
            <a:pPr marL="0" lvl="1" indent="0">
              <a:spcBef>
                <a:spcPts val="1000"/>
              </a:spcBef>
              <a:spcAft>
                <a:spcPts val="600"/>
              </a:spcAft>
              <a:buFont typeface="Arial" panose="020B0604020202020204" pitchFamily="34" charset="0"/>
              <a:buNone/>
            </a:pPr>
            <a:r>
              <a:rPr lang="en-US" dirty="0"/>
              <a:t>The system maintains performance reviews and compensation history, ensuring transparency and informed decisions.</a:t>
            </a:r>
          </a:p>
          <a:p>
            <a:pPr marL="0" indent="0">
              <a:spcBef>
                <a:spcPts val="2500"/>
              </a:spcBef>
              <a:spcAft>
                <a:spcPts val="600"/>
              </a:spcAft>
              <a:buFont typeface="Arial" panose="020B0604020202020204" pitchFamily="34" charset="0"/>
              <a:buNone/>
            </a:pPr>
            <a:r>
              <a:rPr lang="en-US" sz="2400" b="1" dirty="0"/>
              <a:t>Proactive Management</a:t>
            </a:r>
          </a:p>
          <a:p>
            <a:pPr marL="0" lvl="1" indent="0">
              <a:spcBef>
                <a:spcPts val="1000"/>
              </a:spcBef>
              <a:spcAft>
                <a:spcPts val="600"/>
              </a:spcAft>
              <a:buFont typeface="Arial" panose="020B0604020202020204" pitchFamily="34" charset="0"/>
              <a:buNone/>
            </a:pPr>
            <a:r>
              <a:rPr lang="en-US" dirty="0"/>
              <a:t>Enables timely management of employee probation periods and key performance milestones to improve outcomes.</a:t>
            </a:r>
          </a:p>
          <a:p>
            <a:pPr marL="0" indent="0">
              <a:spcBef>
                <a:spcPts val="2500"/>
              </a:spcBef>
              <a:spcAft>
                <a:spcPts val="600"/>
              </a:spcAft>
              <a:buFont typeface="Arial" panose="020B0604020202020204" pitchFamily="34" charset="0"/>
              <a:buNone/>
            </a:pPr>
            <a:r>
              <a:rPr lang="en-US" sz="2400" b="1" dirty="0"/>
              <a:t>Risk Reduction</a:t>
            </a:r>
          </a:p>
          <a:p>
            <a:pPr marL="0" lvl="1" indent="0">
              <a:spcBef>
                <a:spcPts val="1000"/>
              </a:spcBef>
              <a:spcAft>
                <a:spcPts val="600"/>
              </a:spcAft>
              <a:buFont typeface="Arial" panose="020B0604020202020204" pitchFamily="34" charset="0"/>
              <a:buNone/>
            </a:pPr>
            <a:r>
              <a:rPr lang="en-US" dirty="0"/>
              <a:t>Minimizes missed reviews and delays in compensation adjustments through systematic tracking.</a:t>
            </a:r>
          </a:p>
          <a:p>
            <a:pPr marL="0" indent="0">
              <a:spcBef>
                <a:spcPts val="2500"/>
              </a:spcBef>
              <a:spcAft>
                <a:spcPts val="600"/>
              </a:spcAft>
              <a:buFont typeface="Arial" panose="020B0604020202020204" pitchFamily="34" charset="0"/>
              <a:buNone/>
            </a:pPr>
            <a:r>
              <a:rPr lang="en-US" sz="2400" b="1" dirty="0"/>
              <a:t>Supervisor Engagement</a:t>
            </a:r>
          </a:p>
          <a:p>
            <a:pPr marL="0" lvl="1" indent="0">
              <a:spcBef>
                <a:spcPts val="1000"/>
              </a:spcBef>
              <a:spcAft>
                <a:spcPts val="600"/>
              </a:spcAft>
              <a:buFont typeface="Arial" panose="020B0604020202020204" pitchFamily="34" charset="0"/>
              <a:buNone/>
            </a:pPr>
            <a:r>
              <a:rPr lang="en-US" dirty="0"/>
              <a:t>Enhances supervisor accountability and involvement in employee performance processes.</a:t>
            </a:r>
          </a:p>
        </p:txBody>
      </p:sp>
      <p:pic>
        <p:nvPicPr>
          <p:cNvPr id="7" name="Content Placeholder 3" descr="People talking at workplace">
            <a:hlinkClick r:id="rId3"/>
            <a:extLst>
              <a:ext uri="{FF2B5EF4-FFF2-40B4-BE49-F238E27FC236}">
                <a16:creationId xmlns:a16="http://schemas.microsoft.com/office/drawing/2014/main" id="{776A00D6-1C3B-F412-08D2-97E232BEB4D9}"/>
              </a:ext>
            </a:extLst>
          </p:cNvPr>
          <p:cNvPicPr>
            <a:picLocks noGrp="1" noChangeAspect="1"/>
          </p:cNvPicPr>
          <p:nvPr>
            <p:ph type="pic" sz="quarter" idx="13"/>
          </p:nvPr>
        </p:nvPicPr>
        <p:blipFill>
          <a:blip r:embed="rId4"/>
          <a:srcRect l="10683" r="10683"/>
          <a:stretch>
            <a:fillRect/>
          </a:stretch>
        </p:blipFill>
        <p:spPr>
          <a:xfrm>
            <a:off x="429768" y="1421605"/>
            <a:ext cx="5401922" cy="4568647"/>
          </a:xfrm>
          <a:prstGeom prst="rect">
            <a:avLst/>
          </a:prstGeom>
          <a:noFill/>
        </p:spPr>
      </p:pic>
    </p:spTree>
    <p:extLst>
      <p:ext uri="{BB962C8B-B14F-4D97-AF65-F5344CB8AC3E}">
        <p14:creationId xmlns:p14="http://schemas.microsoft.com/office/powerpoint/2010/main" val="310036342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250"/>
                                  </p:stCondLst>
                                  <p:iterate>
                                    <p:tmPct val="10000"/>
                                  </p:iterate>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622328E-3FCE-E7A3-57F5-09DF4570542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0F67E9D-CA48-D17F-DBC0-8347642BDF13}"/>
              </a:ext>
            </a:extLst>
          </p:cNvPr>
          <p:cNvSpPr>
            <a:spLocks noGrp="1"/>
          </p:cNvSpPr>
          <p:nvPr>
            <p:ph type="title"/>
          </p:nvPr>
        </p:nvSpPr>
        <p:spPr>
          <a:xfrm>
            <a:off x="429768" y="548639"/>
            <a:ext cx="4855464" cy="613589"/>
          </a:xfrm>
        </p:spPr>
        <p:txBody>
          <a:bodyPr vert="horz" lIns="91440" tIns="45720" rIns="91440" bIns="45720" rtlCol="0" anchor="t">
            <a:normAutofit/>
          </a:bodyPr>
          <a:lstStyle/>
          <a:p>
            <a:r>
              <a:rPr lang="en-US" b="0" kern="1200" dirty="0">
                <a:latin typeface="+mj-lt"/>
                <a:ea typeface="+mj-ea"/>
                <a:cs typeface="+mj-cs"/>
              </a:rPr>
              <a:t>UNB needed . . . </a:t>
            </a:r>
          </a:p>
        </p:txBody>
      </p:sp>
      <p:sp>
        <p:nvSpPr>
          <p:cNvPr id="5" name="TextBox 4">
            <a:extLst>
              <a:ext uri="{FF2B5EF4-FFF2-40B4-BE49-F238E27FC236}">
                <a16:creationId xmlns:a16="http://schemas.microsoft.com/office/drawing/2014/main" id="{89554648-0AF1-740E-9E1F-ABACC777E45D}"/>
              </a:ext>
            </a:extLst>
          </p:cNvPr>
          <p:cNvSpPr txBox="1"/>
          <p:nvPr>
            <p:extLst>
              <p:ext uri="{E7BDC344-281C-4309-B0C6-D0EE65EED2A8}">
                <p202:designPr xmlns:p202="http://schemas.microsoft.com/office/powerpoint/2020/02/main">
                  <p202:designTagLst>
                    <p202:designTag name="ARCH:1:CLS" val="InformationBlock"/>
                    <p202:designTag name="ARCH:1:VSVAR" val="TitledTextBox"/>
                  </p202:designTagLst>
                </p202:designPr>
              </p:ext>
            </p:extLst>
          </p:nvPr>
        </p:nvSpPr>
        <p:spPr>
          <a:xfrm>
            <a:off x="6096000" y="549275"/>
            <a:ext cx="5585925" cy="5783263"/>
          </a:xfrm>
          <a:prstGeom prst="rect">
            <a:avLst/>
          </a:prstGeom>
        </p:spPr>
        <p:txBody>
          <a:bodyPr>
            <a:normAutofit fontScale="92500" lnSpcReduction="20000"/>
          </a:bodyPr>
          <a:lstStyle/>
          <a:p>
            <a:pPr marL="0" indent="0">
              <a:spcBef>
                <a:spcPts val="2500"/>
              </a:spcBef>
              <a:spcAft>
                <a:spcPts val="600"/>
              </a:spcAft>
              <a:buFont typeface="Arial" panose="020B0604020202020204" pitchFamily="34" charset="0"/>
              <a:buNone/>
            </a:pPr>
            <a:r>
              <a:rPr lang="en-US" sz="2400" b="1" dirty="0"/>
              <a:t>Centralized Performance Records</a:t>
            </a:r>
          </a:p>
          <a:p>
            <a:pPr marL="0" lvl="1" indent="0">
              <a:spcBef>
                <a:spcPts val="1000"/>
              </a:spcBef>
              <a:spcAft>
                <a:spcPts val="600"/>
              </a:spcAft>
              <a:buFont typeface="Arial" panose="020B0604020202020204" pitchFamily="34" charset="0"/>
              <a:buNone/>
            </a:pPr>
            <a:r>
              <a:rPr lang="en-US" dirty="0"/>
              <a:t>The system maintains performance reviews and compensation history, ensuring transparency and informed decisions.</a:t>
            </a:r>
          </a:p>
          <a:p>
            <a:pPr marL="0" indent="0">
              <a:spcBef>
                <a:spcPts val="2500"/>
              </a:spcBef>
              <a:spcAft>
                <a:spcPts val="600"/>
              </a:spcAft>
              <a:buFont typeface="Arial" panose="020B0604020202020204" pitchFamily="34" charset="0"/>
              <a:buNone/>
            </a:pPr>
            <a:r>
              <a:rPr lang="en-US" sz="2400" b="1" dirty="0"/>
              <a:t>Proactive Management</a:t>
            </a:r>
          </a:p>
          <a:p>
            <a:pPr marL="0" lvl="1" indent="0">
              <a:spcBef>
                <a:spcPts val="1000"/>
              </a:spcBef>
              <a:spcAft>
                <a:spcPts val="600"/>
              </a:spcAft>
              <a:buFont typeface="Arial" panose="020B0604020202020204" pitchFamily="34" charset="0"/>
              <a:buNone/>
            </a:pPr>
            <a:r>
              <a:rPr lang="en-US" dirty="0"/>
              <a:t>Enables timely management of employee probation periods and key performance milestones to improve outcomes.</a:t>
            </a:r>
          </a:p>
          <a:p>
            <a:pPr marL="0" indent="0">
              <a:spcBef>
                <a:spcPts val="2500"/>
              </a:spcBef>
              <a:spcAft>
                <a:spcPts val="600"/>
              </a:spcAft>
              <a:buFont typeface="Arial" panose="020B0604020202020204" pitchFamily="34" charset="0"/>
              <a:buNone/>
            </a:pPr>
            <a:r>
              <a:rPr lang="en-US" sz="2400" b="1" dirty="0"/>
              <a:t>Risk Reduction</a:t>
            </a:r>
          </a:p>
          <a:p>
            <a:pPr marL="0" lvl="1" indent="0">
              <a:spcBef>
                <a:spcPts val="1000"/>
              </a:spcBef>
              <a:spcAft>
                <a:spcPts val="600"/>
              </a:spcAft>
              <a:buFont typeface="Arial" panose="020B0604020202020204" pitchFamily="34" charset="0"/>
              <a:buNone/>
            </a:pPr>
            <a:r>
              <a:rPr lang="en-US" dirty="0"/>
              <a:t>Minimizes missed reviews and delays in compensation adjustments through systematic tracking.</a:t>
            </a:r>
          </a:p>
          <a:p>
            <a:pPr marL="0" indent="0">
              <a:spcBef>
                <a:spcPts val="2500"/>
              </a:spcBef>
              <a:spcAft>
                <a:spcPts val="600"/>
              </a:spcAft>
              <a:buFont typeface="Arial" panose="020B0604020202020204" pitchFamily="34" charset="0"/>
              <a:buNone/>
            </a:pPr>
            <a:r>
              <a:rPr lang="en-US" sz="2400" b="1" dirty="0"/>
              <a:t>Supervisor Engagement</a:t>
            </a:r>
          </a:p>
          <a:p>
            <a:pPr marL="0" lvl="1" indent="0">
              <a:spcBef>
                <a:spcPts val="1000"/>
              </a:spcBef>
              <a:spcAft>
                <a:spcPts val="600"/>
              </a:spcAft>
              <a:buFont typeface="Arial" panose="020B0604020202020204" pitchFamily="34" charset="0"/>
              <a:buNone/>
            </a:pPr>
            <a:r>
              <a:rPr lang="en-US" dirty="0"/>
              <a:t>Enhances supervisor accountability and involvement in employee performance processes.</a:t>
            </a:r>
          </a:p>
        </p:txBody>
      </p:sp>
      <p:pic>
        <p:nvPicPr>
          <p:cNvPr id="7" name="Content Placeholder 3" descr="People talking at workplace">
            <a:hlinkClick r:id="rId4"/>
            <a:extLst>
              <a:ext uri="{FF2B5EF4-FFF2-40B4-BE49-F238E27FC236}">
                <a16:creationId xmlns:a16="http://schemas.microsoft.com/office/drawing/2014/main" id="{1CCFC9D7-8A32-83B4-94EC-4F61946280F6}"/>
              </a:ext>
            </a:extLst>
          </p:cNvPr>
          <p:cNvPicPr>
            <a:picLocks noGrp="1" noChangeAspect="1"/>
          </p:cNvPicPr>
          <p:nvPr>
            <p:ph type="pic" sz="quarter" idx="13"/>
          </p:nvPr>
        </p:nvPicPr>
        <p:blipFill>
          <a:blip r:embed="rId5"/>
          <a:srcRect l="10683" r="10683"/>
          <a:stretch>
            <a:fillRect/>
          </a:stretch>
        </p:blipFill>
        <p:spPr>
          <a:xfrm>
            <a:off x="429768" y="1421605"/>
            <a:ext cx="5401922" cy="4568647"/>
          </a:xfrm>
          <a:prstGeom prst="rect">
            <a:avLst/>
          </a:prstGeom>
          <a:noFill/>
        </p:spPr>
      </p:pic>
      <p:pic>
        <p:nvPicPr>
          <p:cNvPr id="3" name="Online Media 2" title="Recording-20251003_163551.webm">
            <a:hlinkClick r:id="" action="ppaction://media"/>
            <a:extLst>
              <a:ext uri="{FF2B5EF4-FFF2-40B4-BE49-F238E27FC236}">
                <a16:creationId xmlns:a16="http://schemas.microsoft.com/office/drawing/2014/main" id="{B52AD1FF-853F-9DAE-1606-2DBA87CA4F42}"/>
              </a:ext>
            </a:extLst>
          </p:cNvPr>
          <p:cNvPicPr>
            <a:picLocks noRot="1" noChangeAspect="1"/>
          </p:cNvPicPr>
          <p:nvPr>
            <a:videoFile r:link="rId1"/>
          </p:nvPr>
        </p:nvPicPr>
        <p:blipFill>
          <a:blip r:embed="rId6"/>
          <a:stretch>
            <a:fillRect/>
          </a:stretch>
        </p:blipFill>
        <p:spPr>
          <a:xfrm>
            <a:off x="0" y="0"/>
            <a:ext cx="12192000" cy="6858000"/>
          </a:xfrm>
          <a:prstGeom prst="rect">
            <a:avLst/>
          </a:prstGeom>
        </p:spPr>
      </p:pic>
    </p:spTree>
    <p:extLst>
      <p:ext uri="{BB962C8B-B14F-4D97-AF65-F5344CB8AC3E}">
        <p14:creationId xmlns:p14="http://schemas.microsoft.com/office/powerpoint/2010/main" val="207778755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250"/>
                                  </p:stCondLst>
                                  <p:iterate>
                                    <p:tmPct val="10000"/>
                                  </p:iterate>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 presetClass="mediacall" presetSubtype="0" fill="hold" nodeType="clickEffect">
                                  <p:stCondLst>
                                    <p:cond delay="0"/>
                                  </p:stCondLst>
                                  <p:childTnLst>
                                    <p:cmd type="call" cmd="playFrom(0.0)">
                                      <p:cBhvr>
                                        <p:cTn id="11"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12" fill="hold" display="0">
                  <p:stCondLst>
                    <p:cond delay="indefinite"/>
                  </p:stCondLst>
                </p:cTn>
                <p:tgtEl>
                  <p:spTgt spid="3"/>
                </p:tgtEl>
              </p:cMediaNode>
            </p:video>
            <p:seq concurrent="1" nextAc="seek">
              <p:cTn id="13" restart="whenNotActive" fill="hold" evtFilter="cancelBubble" nodeType="interactiveSeq">
                <p:stCondLst>
                  <p:cond evt="onClick" delay="0">
                    <p:tgtEl>
                      <p:spTgt spid="3"/>
                    </p:tgtEl>
                  </p:cond>
                </p:stCondLst>
                <p:endSync evt="end" delay="0">
                  <p:rtn val="all"/>
                </p:endSync>
                <p:childTnLst>
                  <p:par>
                    <p:cTn id="14" fill="hold">
                      <p:stCondLst>
                        <p:cond delay="0"/>
                      </p:stCondLst>
                      <p:childTnLst>
                        <p:par>
                          <p:cTn id="15" fill="hold">
                            <p:stCondLst>
                              <p:cond delay="0"/>
                            </p:stCondLst>
                            <p:childTnLst>
                              <p:par>
                                <p:cTn id="16" presetID="2" presetClass="mediacall" presetSubtype="0" fill="hold" nodeType="clickEffect">
                                  <p:stCondLst>
                                    <p:cond delay="0"/>
                                  </p:stCondLst>
                                  <p:childTnLst>
                                    <p:cmd type="call" cmd="togglePause">
                                      <p:cBhvr>
                                        <p:cTn id="17" dur="1" fill="hold"/>
                                        <p:tgtEl>
                                          <p:spTgt spid="3"/>
                                        </p:tgtEl>
                                      </p:cBhvr>
                                    </p:cmd>
                                  </p:childTnLst>
                                </p:cTn>
                              </p:par>
                            </p:childTnLst>
                          </p:cTn>
                        </p:par>
                      </p:childTnLst>
                    </p:cTn>
                  </p:par>
                </p:childTnLst>
              </p:cTn>
              <p:nextCondLst>
                <p:cond evt="onClick" delay="0">
                  <p:tgtEl>
                    <p:spTgt spid="3"/>
                  </p:tgtEl>
                </p:cond>
              </p:nextCondLst>
            </p:seq>
          </p:childTnLst>
        </p:cTn>
      </p:par>
    </p:tnLst>
    <p:bldLst>
      <p:bldP spid="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A0EA159-C8A2-0C0B-ED9F-06A2A84661AE}"/>
              </a:ext>
            </a:extLst>
          </p:cNvPr>
          <p:cNvPicPr>
            <a:picLocks noChangeAspect="1"/>
          </p:cNvPicPr>
          <p:nvPr/>
        </p:nvPicPr>
        <p:blipFill>
          <a:blip r:embed="rId2"/>
          <a:stretch>
            <a:fillRect/>
          </a:stretch>
        </p:blipFill>
        <p:spPr>
          <a:xfrm>
            <a:off x="2054411" y="0"/>
            <a:ext cx="8083177" cy="6858000"/>
          </a:xfrm>
          <a:prstGeom prst="rect">
            <a:avLst/>
          </a:prstGeom>
        </p:spPr>
      </p:pic>
      <p:sp>
        <p:nvSpPr>
          <p:cNvPr id="4" name="Arrow: Left 3">
            <a:extLst>
              <a:ext uri="{FF2B5EF4-FFF2-40B4-BE49-F238E27FC236}">
                <a16:creationId xmlns:a16="http://schemas.microsoft.com/office/drawing/2014/main" id="{113A08D8-C323-E4F9-FADB-250AFE78BB80}"/>
              </a:ext>
            </a:extLst>
          </p:cNvPr>
          <p:cNvSpPr/>
          <p:nvPr/>
        </p:nvSpPr>
        <p:spPr>
          <a:xfrm>
            <a:off x="6095999" y="4834646"/>
            <a:ext cx="856034" cy="428017"/>
          </a:xfrm>
          <a:prstGeom prst="leftArrow">
            <a:avLst/>
          </a:prstGeom>
          <a:solidFill>
            <a:srgbClr val="C00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CA"/>
          </a:p>
        </p:txBody>
      </p:sp>
    </p:spTree>
    <p:extLst>
      <p:ext uri="{BB962C8B-B14F-4D97-AF65-F5344CB8AC3E}">
        <p14:creationId xmlns:p14="http://schemas.microsoft.com/office/powerpoint/2010/main" val="279510367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8B415C14-18E8-03DE-5B75-A28336BEAA69}"/>
              </a:ext>
            </a:extLst>
          </p:cNvPr>
          <p:cNvPicPr>
            <a:picLocks noChangeAspect="1"/>
          </p:cNvPicPr>
          <p:nvPr/>
        </p:nvPicPr>
        <p:blipFill>
          <a:blip r:embed="rId2"/>
          <a:stretch>
            <a:fillRect/>
          </a:stretch>
        </p:blipFill>
        <p:spPr>
          <a:xfrm>
            <a:off x="195358" y="329450"/>
            <a:ext cx="11807811" cy="6199100"/>
          </a:xfrm>
          <a:prstGeom prst="rect">
            <a:avLst/>
          </a:prstGeom>
          <a:noFill/>
        </p:spPr>
      </p:pic>
      <p:sp>
        <p:nvSpPr>
          <p:cNvPr id="4" name="Rectangle 3">
            <a:extLst>
              <a:ext uri="{FF2B5EF4-FFF2-40B4-BE49-F238E27FC236}">
                <a16:creationId xmlns:a16="http://schemas.microsoft.com/office/drawing/2014/main" id="{1A29FCE0-47C4-6D48-BA46-A38EE9F01405}"/>
              </a:ext>
            </a:extLst>
          </p:cNvPr>
          <p:cNvSpPr/>
          <p:nvPr/>
        </p:nvSpPr>
        <p:spPr>
          <a:xfrm>
            <a:off x="1488332" y="2217906"/>
            <a:ext cx="4260715" cy="2577830"/>
          </a:xfrm>
          <a:prstGeom prst="rect">
            <a:avLst/>
          </a:prstGeom>
          <a:noFill/>
          <a:ln w="63500">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CA"/>
          </a:p>
        </p:txBody>
      </p:sp>
    </p:spTree>
    <p:extLst>
      <p:ext uri="{BB962C8B-B14F-4D97-AF65-F5344CB8AC3E}">
        <p14:creationId xmlns:p14="http://schemas.microsoft.com/office/powerpoint/2010/main" val="29724310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1315198B-2939-D602-8721-DC5684878F15}"/>
              </a:ext>
            </a:extLst>
          </p:cNvPr>
          <p:cNvPicPr>
            <a:picLocks noChangeAspect="1"/>
          </p:cNvPicPr>
          <p:nvPr/>
        </p:nvPicPr>
        <p:blipFill>
          <a:blip r:embed="rId2"/>
          <a:stretch>
            <a:fillRect/>
          </a:stretch>
        </p:blipFill>
        <p:spPr>
          <a:xfrm>
            <a:off x="818413" y="261495"/>
            <a:ext cx="10555173" cy="6335009"/>
          </a:xfrm>
          <a:prstGeom prst="rect">
            <a:avLst/>
          </a:prstGeom>
        </p:spPr>
      </p:pic>
      <p:sp>
        <p:nvSpPr>
          <p:cNvPr id="4" name="Arrow: Right 3">
            <a:extLst>
              <a:ext uri="{FF2B5EF4-FFF2-40B4-BE49-F238E27FC236}">
                <a16:creationId xmlns:a16="http://schemas.microsoft.com/office/drawing/2014/main" id="{BE36BFFD-8942-DE6F-8E5C-F0E396D1C729}"/>
              </a:ext>
            </a:extLst>
          </p:cNvPr>
          <p:cNvSpPr/>
          <p:nvPr/>
        </p:nvSpPr>
        <p:spPr>
          <a:xfrm>
            <a:off x="1480008" y="3299381"/>
            <a:ext cx="1131217" cy="129619"/>
          </a:xfrm>
          <a:prstGeom prst="rightArrow">
            <a:avLst/>
          </a:prstGeom>
          <a:solidFill>
            <a:srgbClr val="C00000"/>
          </a:solidFill>
          <a:ln w="53975">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CA"/>
          </a:p>
        </p:txBody>
      </p:sp>
    </p:spTree>
    <p:extLst>
      <p:ext uri="{BB962C8B-B14F-4D97-AF65-F5344CB8AC3E}">
        <p14:creationId xmlns:p14="http://schemas.microsoft.com/office/powerpoint/2010/main" val="357759979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C6CC673-2D79-ADFA-7A84-D7F84DB05871}"/>
            </a:ext>
          </a:extLst>
        </p:cNvPr>
        <p:cNvGrpSpPr/>
        <p:nvPr/>
      </p:nvGrpSpPr>
      <p:grpSpPr>
        <a:xfrm>
          <a:off x="0" y="0"/>
          <a:ext cx="0" cy="0"/>
          <a:chOff x="0" y="0"/>
          <a:chExt cx="0" cy="0"/>
        </a:xfrm>
      </p:grpSpPr>
      <p:pic>
        <p:nvPicPr>
          <p:cNvPr id="3" name="Picture 2">
            <a:extLst>
              <a:ext uri="{FF2B5EF4-FFF2-40B4-BE49-F238E27FC236}">
                <a16:creationId xmlns:a16="http://schemas.microsoft.com/office/drawing/2014/main" id="{1A6A8EC6-1240-CA6C-05EF-F34B904E2A5D}"/>
              </a:ext>
            </a:extLst>
          </p:cNvPr>
          <p:cNvPicPr>
            <a:picLocks noChangeAspect="1"/>
          </p:cNvPicPr>
          <p:nvPr/>
        </p:nvPicPr>
        <p:blipFill>
          <a:blip r:embed="rId2"/>
          <a:stretch>
            <a:fillRect/>
          </a:stretch>
        </p:blipFill>
        <p:spPr>
          <a:xfrm>
            <a:off x="1120048" y="0"/>
            <a:ext cx="9951904" cy="6858000"/>
          </a:xfrm>
          <a:prstGeom prst="rect">
            <a:avLst/>
          </a:prstGeom>
        </p:spPr>
      </p:pic>
    </p:spTree>
    <p:extLst>
      <p:ext uri="{BB962C8B-B14F-4D97-AF65-F5344CB8AC3E}">
        <p14:creationId xmlns:p14="http://schemas.microsoft.com/office/powerpoint/2010/main" val="20055025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9C02707-45DF-3749-B462-44CE03E8D86C}"/>
            </a:ext>
          </a:extLst>
        </p:cNvPr>
        <p:cNvGrpSpPr/>
        <p:nvPr/>
      </p:nvGrpSpPr>
      <p:grpSpPr>
        <a:xfrm>
          <a:off x="0" y="0"/>
          <a:ext cx="0" cy="0"/>
          <a:chOff x="0" y="0"/>
          <a:chExt cx="0" cy="0"/>
        </a:xfrm>
      </p:grpSpPr>
      <p:pic>
        <p:nvPicPr>
          <p:cNvPr id="3" name="Picture 2">
            <a:extLst>
              <a:ext uri="{FF2B5EF4-FFF2-40B4-BE49-F238E27FC236}">
                <a16:creationId xmlns:a16="http://schemas.microsoft.com/office/drawing/2014/main" id="{13C88485-8141-9733-24DB-ED2056764242}"/>
              </a:ext>
            </a:extLst>
          </p:cNvPr>
          <p:cNvPicPr>
            <a:picLocks noChangeAspect="1"/>
          </p:cNvPicPr>
          <p:nvPr/>
        </p:nvPicPr>
        <p:blipFill>
          <a:blip r:embed="rId2"/>
          <a:stretch>
            <a:fillRect/>
          </a:stretch>
        </p:blipFill>
        <p:spPr>
          <a:xfrm>
            <a:off x="2323573" y="1485629"/>
            <a:ext cx="7544853" cy="3886742"/>
          </a:xfrm>
          <a:prstGeom prst="rect">
            <a:avLst/>
          </a:prstGeom>
        </p:spPr>
      </p:pic>
    </p:spTree>
    <p:extLst>
      <p:ext uri="{BB962C8B-B14F-4D97-AF65-F5344CB8AC3E}">
        <p14:creationId xmlns:p14="http://schemas.microsoft.com/office/powerpoint/2010/main" val="210376567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8AFE33-5758-BC99-CBDB-C2C51EB7F876}"/>
              </a:ext>
            </a:extLst>
          </p:cNvPr>
          <p:cNvSpPr>
            <a:spLocks noGrp="1"/>
          </p:cNvSpPr>
          <p:nvPr>
            <p:ph type="title"/>
          </p:nvPr>
        </p:nvSpPr>
        <p:spPr>
          <a:xfrm>
            <a:off x="429768" y="548639"/>
            <a:ext cx="4855464" cy="1453896"/>
          </a:xfrm>
        </p:spPr>
        <p:txBody>
          <a:bodyPr vert="horz" lIns="91440" tIns="45720" rIns="91440" bIns="45720" rtlCol="0" anchor="t">
            <a:normAutofit/>
          </a:bodyPr>
          <a:lstStyle/>
          <a:p>
            <a:r>
              <a:rPr lang="en-US" b="0" kern="1200">
                <a:latin typeface="+mj-lt"/>
                <a:ea typeface="+mj-ea"/>
                <a:cs typeface="+mj-cs"/>
              </a:rPr>
              <a:t>Financial pressures in Canadian higher education</a:t>
            </a:r>
          </a:p>
        </p:txBody>
      </p:sp>
      <p:pic>
        <p:nvPicPr>
          <p:cNvPr id="4" name="Content Placeholder 3" descr="An audiologists Otoscope placed on an Audiogram following a hearing test">
            <a:extLst>
              <a:ext uri="{FF2B5EF4-FFF2-40B4-BE49-F238E27FC236}">
                <a16:creationId xmlns:a16="http://schemas.microsoft.com/office/drawing/2014/main" id="{CE51FE22-C586-4786-AE2E-8D039B0580F0}"/>
              </a:ext>
            </a:extLst>
          </p:cNvPr>
          <p:cNvPicPr>
            <a:picLocks noGrp="1" noChangeAspect="1"/>
          </p:cNvPicPr>
          <p:nvPr>
            <p:ph type="pic" sz="quarter" idx="13"/>
          </p:nvPr>
        </p:nvPicPr>
        <p:blipFill>
          <a:blip r:embed="rId3"/>
          <a:srcRect l="21084" r="3" b="3"/>
          <a:stretch>
            <a:fillRect/>
          </a:stretch>
        </p:blipFill>
        <p:spPr>
          <a:xfrm>
            <a:off x="510075" y="2293496"/>
            <a:ext cx="4775158" cy="4039043"/>
          </a:xfrm>
          <a:prstGeom prst="rect">
            <a:avLst/>
          </a:prstGeom>
          <a:noFill/>
        </p:spPr>
      </p:pic>
      <p:sp>
        <p:nvSpPr>
          <p:cNvPr id="5" name="TextBox 4">
            <a:extLst>
              <a:ext uri="{FF2B5EF4-FFF2-40B4-BE49-F238E27FC236}">
                <a16:creationId xmlns:a16="http://schemas.microsoft.com/office/drawing/2014/main" id="{20C695C3-149E-4252-A26E-751FB2B7C44B}"/>
              </a:ext>
            </a:extLst>
          </p:cNvPr>
          <p:cNvSpPr txBox="1"/>
          <p:nvPr>
            <p:extLst>
              <p:ext uri="{E7BDC344-281C-4309-B0C6-D0EE65EED2A8}">
                <p202:designPr xmlns:p202="http://schemas.microsoft.com/office/powerpoint/2020/02/main">
                  <p202:designTagLst>
                    <p202:designTag name="ARCH:1:CLS" val="InformationBlock"/>
                    <p202:designTag name="ARCH:1:VSVAR" val="TitledTextBox"/>
                  </p202:designTagLst>
                </p202:designPr>
              </p:ext>
            </p:extLst>
          </p:nvPr>
        </p:nvSpPr>
        <p:spPr>
          <a:xfrm>
            <a:off x="6096000" y="549275"/>
            <a:ext cx="5585925" cy="5783263"/>
          </a:xfrm>
          <a:prstGeom prst="rect">
            <a:avLst/>
          </a:prstGeom>
        </p:spPr>
        <p:txBody>
          <a:bodyPr>
            <a:normAutofit/>
          </a:bodyPr>
          <a:lstStyle/>
          <a:p>
            <a:pPr marL="0" indent="0">
              <a:spcBef>
                <a:spcPts val="2500"/>
              </a:spcBef>
              <a:spcAft>
                <a:spcPts val="600"/>
              </a:spcAft>
              <a:buFont typeface="Arial" panose="020B0604020202020204" pitchFamily="34" charset="0"/>
              <a:buNone/>
            </a:pPr>
            <a:r>
              <a:rPr lang="en-US" sz="2400" b="1" dirty="0"/>
              <a:t>Declining Government Funding</a:t>
            </a:r>
          </a:p>
          <a:p>
            <a:pPr marL="0" lvl="1" indent="0">
              <a:spcBef>
                <a:spcPts val="1000"/>
              </a:spcBef>
              <a:spcAft>
                <a:spcPts val="600"/>
              </a:spcAft>
              <a:buFont typeface="Arial" panose="020B0604020202020204" pitchFamily="34" charset="0"/>
              <a:buNone/>
            </a:pPr>
            <a:r>
              <a:rPr lang="en-US" sz="1400" dirty="0"/>
              <a:t>Canadian higher education faces stagnant or reduced funding from government sources, impacting institutional budgets significantly.</a:t>
            </a:r>
          </a:p>
          <a:p>
            <a:pPr marL="0" indent="0">
              <a:spcBef>
                <a:spcPts val="2500"/>
              </a:spcBef>
              <a:spcAft>
                <a:spcPts val="600"/>
              </a:spcAft>
              <a:buFont typeface="Arial" panose="020B0604020202020204" pitchFamily="34" charset="0"/>
              <a:buNone/>
            </a:pPr>
            <a:r>
              <a:rPr lang="en-US" sz="2400" b="1" dirty="0"/>
              <a:t>Increased Student Competition</a:t>
            </a:r>
          </a:p>
          <a:p>
            <a:pPr marL="0" lvl="1" indent="0">
              <a:spcBef>
                <a:spcPts val="1000"/>
              </a:spcBef>
              <a:spcAft>
                <a:spcPts val="600"/>
              </a:spcAft>
              <a:buFont typeface="Arial" panose="020B0604020202020204" pitchFamily="34" charset="0"/>
              <a:buNone/>
            </a:pPr>
            <a:r>
              <a:rPr lang="en-US" sz="1400" dirty="0"/>
              <a:t>Colleges and universities compete more intensely for student enrollment amid shrinking resources and demographic shifts.</a:t>
            </a:r>
          </a:p>
          <a:p>
            <a:pPr marL="0" indent="0">
              <a:spcBef>
                <a:spcPts val="2500"/>
              </a:spcBef>
              <a:spcAft>
                <a:spcPts val="600"/>
              </a:spcAft>
              <a:buFont typeface="Arial" panose="020B0604020202020204" pitchFamily="34" charset="0"/>
              <a:buNone/>
            </a:pPr>
            <a:r>
              <a:rPr lang="en-US" sz="2400" b="1" dirty="0"/>
              <a:t>Demand for Accountability</a:t>
            </a:r>
          </a:p>
          <a:p>
            <a:pPr marL="0" lvl="1" indent="0">
              <a:spcBef>
                <a:spcPts val="1000"/>
              </a:spcBef>
              <a:spcAft>
                <a:spcPts val="600"/>
              </a:spcAft>
              <a:buFont typeface="Arial" panose="020B0604020202020204" pitchFamily="34" charset="0"/>
              <a:buNone/>
            </a:pPr>
            <a:r>
              <a:rPr lang="en-US" sz="1400" dirty="0"/>
              <a:t>Growing expectations for transparency and performance have placed additional scrutiny on how institutions allocate their budgets.</a:t>
            </a:r>
          </a:p>
          <a:p>
            <a:pPr marL="0" indent="0">
              <a:spcBef>
                <a:spcPts val="2500"/>
              </a:spcBef>
              <a:spcAft>
                <a:spcPts val="600"/>
              </a:spcAft>
              <a:buFont typeface="Arial" panose="020B0604020202020204" pitchFamily="34" charset="0"/>
              <a:buNone/>
            </a:pPr>
            <a:r>
              <a:rPr lang="en-US" sz="2400" b="1" dirty="0"/>
              <a:t>Technology Spending Constraints</a:t>
            </a:r>
          </a:p>
          <a:p>
            <a:pPr marL="0" lvl="1" indent="0">
              <a:spcBef>
                <a:spcPts val="1000"/>
              </a:spcBef>
              <a:spcAft>
                <a:spcPts val="600"/>
              </a:spcAft>
              <a:buFont typeface="Arial" panose="020B0604020202020204" pitchFamily="34" charset="0"/>
              <a:buNone/>
            </a:pPr>
            <a:r>
              <a:rPr lang="en-US" sz="1400" dirty="0"/>
              <a:t>Financial pressures affect technology investments, requiring careful prioritization of expenditures in higher education.</a:t>
            </a:r>
          </a:p>
        </p:txBody>
      </p:sp>
    </p:spTree>
    <p:extLst>
      <p:ext uri="{BB962C8B-B14F-4D97-AF65-F5344CB8AC3E}">
        <p14:creationId xmlns:p14="http://schemas.microsoft.com/office/powerpoint/2010/main" val="256059416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250"/>
                                  </p:stCondLst>
                                  <p:iterate>
                                    <p:tmPct val="10000"/>
                                  </p:iterate>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Front view of a laptop computer on a white office desk, showing business data with financial charts, diagrams, world map with growth factors and graphs. Two blurred business men are talking in the background, looking through the windows with sun shining. Digital generated image and characters. Selective focus.">
            <a:extLst>
              <a:ext uri="{FF2B5EF4-FFF2-40B4-BE49-F238E27FC236}">
                <a16:creationId xmlns:a16="http://schemas.microsoft.com/office/drawing/2014/main" id="{4E56A16F-A1FA-4350-8AA3-4B19373C09F0}"/>
              </a:ext>
            </a:extLst>
          </p:cNvPr>
          <p:cNvPicPr>
            <a:picLocks noGrp="1" noChangeAspect="1"/>
          </p:cNvPicPr>
          <p:nvPr>
            <p:ph type="pic" sz="quarter" idx="13"/>
          </p:nvPr>
        </p:nvPicPr>
        <p:blipFill>
          <a:blip r:embed="rId3"/>
          <a:srcRect t="26314" r="-1" b="23608"/>
          <a:stretch>
            <a:fillRect/>
          </a:stretch>
        </p:blipFill>
        <p:spPr>
          <a:xfrm>
            <a:off x="339373" y="3264493"/>
            <a:ext cx="11509730" cy="3261150"/>
          </a:xfrm>
          <a:prstGeom prst="rect">
            <a:avLst/>
          </a:prstGeom>
          <a:noFill/>
        </p:spPr>
      </p:pic>
      <p:sp>
        <p:nvSpPr>
          <p:cNvPr id="6" name="TextBox 5">
            <a:extLst>
              <a:ext uri="{FF2B5EF4-FFF2-40B4-BE49-F238E27FC236}">
                <a16:creationId xmlns:a16="http://schemas.microsoft.com/office/drawing/2014/main" id="{A5C7A82F-F109-6F34-6829-45BD30C0D7DA}"/>
              </a:ext>
            </a:extLst>
          </p:cNvPr>
          <p:cNvSpPr txBox="1"/>
          <p:nvPr/>
        </p:nvSpPr>
        <p:spPr>
          <a:xfrm>
            <a:off x="277056" y="78089"/>
            <a:ext cx="11509730" cy="3116238"/>
          </a:xfrm>
          <a:prstGeom prst="rect">
            <a:avLst/>
          </a:prstGeom>
          <a:noFill/>
        </p:spPr>
        <p:txBody>
          <a:bodyPr wrap="square">
            <a:spAutoFit/>
          </a:bodyPr>
          <a:lstStyle/>
          <a:p>
            <a:pPr marL="0" indent="0">
              <a:spcBef>
                <a:spcPts val="2500"/>
              </a:spcBef>
              <a:spcAft>
                <a:spcPts val="600"/>
              </a:spcAft>
              <a:buFont typeface="Arial" panose="020B0604020202020204" pitchFamily="34" charset="0"/>
              <a:buNone/>
            </a:pPr>
            <a:r>
              <a:rPr lang="en-US" sz="2400" b="1" dirty="0"/>
              <a:t>Automated Supervisor Notifications</a:t>
            </a:r>
          </a:p>
          <a:p>
            <a:pPr marL="0" lvl="1" indent="0">
              <a:spcBef>
                <a:spcPts val="1000"/>
              </a:spcBef>
              <a:spcAft>
                <a:spcPts val="600"/>
              </a:spcAft>
              <a:buFont typeface="Arial" panose="020B0604020202020204" pitchFamily="34" charset="0"/>
              <a:buNone/>
            </a:pPr>
            <a:r>
              <a:rPr lang="en-US" sz="2400" dirty="0"/>
              <a:t>Supervisors receive automatic alerts about probation period endings and compensation eligibility to avoid missed milestones.</a:t>
            </a:r>
          </a:p>
          <a:p>
            <a:pPr marL="0" indent="0">
              <a:spcBef>
                <a:spcPts val="2500"/>
              </a:spcBef>
              <a:spcAft>
                <a:spcPts val="600"/>
              </a:spcAft>
              <a:buFont typeface="Arial" panose="020B0604020202020204" pitchFamily="34" charset="0"/>
              <a:buNone/>
            </a:pPr>
            <a:r>
              <a:rPr lang="en-US" sz="2400" b="1" dirty="0"/>
              <a:t>User-Friendly Reporting Dashboard</a:t>
            </a:r>
          </a:p>
          <a:p>
            <a:pPr marL="0" lvl="1" indent="0">
              <a:spcBef>
                <a:spcPts val="1000"/>
              </a:spcBef>
              <a:spcAft>
                <a:spcPts val="600"/>
              </a:spcAft>
              <a:buFont typeface="Arial" panose="020B0604020202020204" pitchFamily="34" charset="0"/>
              <a:buNone/>
            </a:pPr>
            <a:r>
              <a:rPr lang="en-US" sz="2400" dirty="0"/>
              <a:t>Dashboard displays essential employee data including probation reviews, compensation levels, and proposed increase details.</a:t>
            </a:r>
          </a:p>
        </p:txBody>
      </p:sp>
    </p:spTree>
    <p:extLst>
      <p:ext uri="{BB962C8B-B14F-4D97-AF65-F5344CB8AC3E}">
        <p14:creationId xmlns:p14="http://schemas.microsoft.com/office/powerpoint/2010/main" val="1805975582"/>
      </p:ext>
    </p:extLst>
  </p:cSld>
  <p:clrMapOvr>
    <a:masterClrMapping/>
  </p:clrMapOvr>
  <p:transition>
    <p:fade/>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4">
            <a:extLst>
              <a:ext uri="{FF2B5EF4-FFF2-40B4-BE49-F238E27FC236}">
                <a16:creationId xmlns:a16="http://schemas.microsoft.com/office/drawing/2014/main" id="{F5FC73D3-A058-4D35-97E8-8413C189C3F1}"/>
              </a:ext>
            </a:extLst>
          </p:cNvPr>
          <p:cNvGraphicFramePr>
            <a:graphicFrameLocks noGrp="1"/>
          </p:cNvGraphicFramePr>
          <p:nvPr>
            <p:ph idx="1"/>
            <p:extLst>
              <p:ext uri="{D42A27DB-BD31-4B8C-83A1-F6EECF244321}">
                <p14:modId xmlns:p14="http://schemas.microsoft.com/office/powerpoint/2010/main" val="342688018"/>
              </p:ext>
              <p:ext uri="{E7BDC344-281C-4309-B0C6-D0EE65EED2A8}">
                <p202:designPr xmlns:p202="http://schemas.microsoft.com/office/powerpoint/2020/02/main">
                  <p202:designTagLst>
                    <p202:designTag name="ARCH:1:CLS" val="InformationBlock"/>
                    <p202:designTag name="ARCH:1:VSVAR" val="VisualTitledTextBox"/>
                  </p202:designTagLst>
                </p202:designPr>
              </p:ext>
            </p:extLst>
          </p:nvPr>
        </p:nvGraphicFramePr>
        <p:xfrm>
          <a:off x="137159" y="329450"/>
          <a:ext cx="11924209" cy="61991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Title 4">
            <a:extLst>
              <a:ext uri="{FF2B5EF4-FFF2-40B4-BE49-F238E27FC236}">
                <a16:creationId xmlns:a16="http://schemas.microsoft.com/office/drawing/2014/main" id="{CAB39C47-3F54-41F8-6387-7ED1D39CD08C}"/>
              </a:ext>
            </a:extLst>
          </p:cNvPr>
          <p:cNvSpPr>
            <a:spLocks noGrp="1"/>
          </p:cNvSpPr>
          <p:nvPr>
            <p:ph type="title"/>
          </p:nvPr>
        </p:nvSpPr>
        <p:spPr/>
        <p:txBody>
          <a:bodyPr/>
          <a:lstStyle/>
          <a:p>
            <a:endParaRPr lang="en-CA"/>
          </a:p>
        </p:txBody>
      </p:sp>
    </p:spTree>
    <p:extLst>
      <p:ext uri="{BB962C8B-B14F-4D97-AF65-F5344CB8AC3E}">
        <p14:creationId xmlns:p14="http://schemas.microsoft.com/office/powerpoint/2010/main" val="448897663"/>
      </p:ext>
    </p:extLst>
  </p:cSld>
  <p:clrMapOvr>
    <a:masterClrMapping/>
  </p:clrMapOvr>
  <p:transition>
    <p:fade/>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85C103-5DC1-1310-6BE8-F11BED72D69F}"/>
              </a:ext>
            </a:extLst>
          </p:cNvPr>
          <p:cNvSpPr>
            <a:spLocks noGrp="1"/>
          </p:cNvSpPr>
          <p:nvPr>
            <p:ph type="title"/>
          </p:nvPr>
        </p:nvSpPr>
        <p:spPr>
          <a:xfrm>
            <a:off x="429768" y="345021"/>
            <a:ext cx="4707227" cy="924806"/>
          </a:xfrm>
        </p:spPr>
        <p:txBody>
          <a:bodyPr vert="horz" lIns="91440" tIns="45720" rIns="91440" bIns="45720" rtlCol="0" anchor="t">
            <a:normAutofit/>
          </a:bodyPr>
          <a:lstStyle/>
          <a:p>
            <a:r>
              <a:rPr lang="en-US" b="0" kern="1200" dirty="0">
                <a:latin typeface="+mj-lt"/>
                <a:ea typeface="+mj-ea"/>
                <a:cs typeface="+mj-cs"/>
              </a:rPr>
              <a:t>Change management benefits</a:t>
            </a:r>
          </a:p>
        </p:txBody>
      </p:sp>
      <p:sp>
        <p:nvSpPr>
          <p:cNvPr id="5" name="TextBox 4">
            <a:extLst>
              <a:ext uri="{FF2B5EF4-FFF2-40B4-BE49-F238E27FC236}">
                <a16:creationId xmlns:a16="http://schemas.microsoft.com/office/drawing/2014/main" id="{34BE85C9-452A-4569-8B07-6C30D5435B47}"/>
              </a:ext>
            </a:extLst>
          </p:cNvPr>
          <p:cNvSpPr txBox="1"/>
          <p:nvPr>
            <p:extLst>
              <p:ext uri="{E7BDC344-281C-4309-B0C6-D0EE65EED2A8}">
                <p202:designPr xmlns:p202="http://schemas.microsoft.com/office/powerpoint/2020/02/main">
                  <p202:designTagLst>
                    <p202:designTag name="ARCH:1:CLS" val="InformationBlock"/>
                    <p202:designTag name="ARCH:1:VSVAR" val="TitledTextBox"/>
                  </p202:designTagLst>
                </p202:designPr>
              </p:ext>
            </p:extLst>
          </p:nvPr>
        </p:nvSpPr>
        <p:spPr>
          <a:xfrm>
            <a:off x="361403" y="1926560"/>
            <a:ext cx="3309608" cy="3993263"/>
          </a:xfrm>
          <a:prstGeom prst="rect">
            <a:avLst/>
          </a:prstGeom>
        </p:spPr>
        <p:txBody>
          <a:bodyPr>
            <a:normAutofit fontScale="92500" lnSpcReduction="20000"/>
          </a:bodyPr>
          <a:lstStyle/>
          <a:p>
            <a:pPr marL="0" indent="0">
              <a:spcBef>
                <a:spcPts val="2500"/>
              </a:spcBef>
              <a:spcAft>
                <a:spcPts val="600"/>
              </a:spcAft>
              <a:buNone/>
            </a:pPr>
            <a:r>
              <a:rPr lang="en-US" sz="2400" b="1" dirty="0"/>
              <a:t>Reduced Retraining Needs</a:t>
            </a:r>
          </a:p>
          <a:p>
            <a:pPr marL="0" lvl="1" indent="0">
              <a:spcBef>
                <a:spcPts val="1000"/>
              </a:spcBef>
              <a:spcAft>
                <a:spcPts val="600"/>
              </a:spcAft>
              <a:buNone/>
            </a:pPr>
            <a:r>
              <a:rPr lang="en-US" dirty="0"/>
              <a:t>Familiarity with existing platforms minimizes the need for extensive retraining during change management initiatives.</a:t>
            </a:r>
          </a:p>
          <a:p>
            <a:pPr marL="0" indent="0">
              <a:spcBef>
                <a:spcPts val="2500"/>
              </a:spcBef>
              <a:spcAft>
                <a:spcPts val="600"/>
              </a:spcAft>
              <a:buNone/>
            </a:pPr>
            <a:r>
              <a:rPr lang="en-US" sz="2400" b="1" dirty="0"/>
              <a:t>Mitigation of User Resistance</a:t>
            </a:r>
          </a:p>
          <a:p>
            <a:pPr marL="0" lvl="1" indent="0">
              <a:spcBef>
                <a:spcPts val="1000"/>
              </a:spcBef>
              <a:spcAft>
                <a:spcPts val="600"/>
              </a:spcAft>
              <a:buNone/>
            </a:pPr>
            <a:r>
              <a:rPr lang="en-US" sz="1900" dirty="0"/>
              <a:t>User resistance is mitigated by leveraging existing knowledge, easing the transition process effectively.</a:t>
            </a:r>
          </a:p>
        </p:txBody>
      </p:sp>
      <p:sp>
        <p:nvSpPr>
          <p:cNvPr id="8" name="Content Placeholder 6" descr="Gear head">
            <a:extLst>
              <a:ext uri="{FF2B5EF4-FFF2-40B4-BE49-F238E27FC236}">
                <a16:creationId xmlns:a16="http://schemas.microsoft.com/office/drawing/2014/main" id="{D5E4F085-96F8-250D-4189-6504A42807CD}"/>
              </a:ext>
            </a:extLst>
          </p:cNvPr>
          <p:cNvSpPr>
            <a:spLocks noGrp="1"/>
          </p:cNvSpPr>
          <p:nvPr>
            <p:ph idx="1"/>
          </p:nvPr>
        </p:nvSpPr>
        <p:spPr>
          <a:xfrm>
            <a:off x="5136995" y="553616"/>
            <a:ext cx="6466741" cy="5752566"/>
          </a:xfrm>
          <a:prstGeom prst="rect">
            <a:avLst/>
          </a:prstGeom>
          <a:blipFill>
            <a:blip r:embed="rId3">
              <a:extLst>
                <a:ext uri="{28A0092B-C50C-407E-A947-70E740481C1C}">
                  <a14:useLocalDpi xmlns:a14="http://schemas.microsoft.com/office/drawing/2010/main" val="0"/>
                </a:ext>
              </a:extLst>
            </a:blip>
            <a:srcRect l="1" r="7" b="9"/>
            <a:stretch/>
          </a:blipFill>
        </p:spPr>
        <p:style>
          <a:lnRef idx="0">
            <a:schemeClr val="dk1">
              <a:shade val="80000"/>
              <a:hueOff val="0"/>
              <a:satOff val="0"/>
              <a:lumOff val="0"/>
              <a:alphaOff val="0"/>
            </a:schemeClr>
          </a:lnRef>
          <a:fillRef idx="3">
            <a:scrgbClr r="0" g="0" b="0"/>
          </a:fillRef>
          <a:effectRef idx="2">
            <a:schemeClr val="lt1">
              <a:hueOff val="0"/>
              <a:satOff val="0"/>
              <a:lumOff val="0"/>
              <a:alphaOff val="0"/>
            </a:schemeClr>
          </a:effectRef>
          <a:fontRef idx="minor">
            <a:schemeClr val="dk1">
              <a:hueOff val="0"/>
              <a:satOff val="0"/>
              <a:lumOff val="0"/>
              <a:alphaOff val="0"/>
            </a:schemeClr>
          </a:fontRef>
        </p:style>
        <p:txBody>
          <a:bodyPr/>
          <a:lstStyle/>
          <a:p>
            <a:endParaRPr lang="en-CA" dirty="0"/>
          </a:p>
        </p:txBody>
      </p:sp>
    </p:spTree>
    <p:extLst>
      <p:ext uri="{BB962C8B-B14F-4D97-AF65-F5344CB8AC3E}">
        <p14:creationId xmlns:p14="http://schemas.microsoft.com/office/powerpoint/2010/main" val="97540441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250"/>
                                  </p:stCondLst>
                                  <p:iterate>
                                    <p:tmPct val="10000"/>
                                  </p:iterate>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F6081EF9-A28B-6AEB-B8C2-3285F56788D1}"/>
              </a:ext>
            </a:extLst>
          </p:cNvPr>
          <p:cNvSpPr txBox="1"/>
          <p:nvPr/>
        </p:nvSpPr>
        <p:spPr>
          <a:xfrm>
            <a:off x="7659099" y="2996700"/>
            <a:ext cx="4206240" cy="1380744"/>
          </a:xfrm>
          <a:prstGeom prst="rect">
            <a:avLst/>
          </a:prstGeom>
        </p:spPr>
        <p:txBody>
          <a:bodyPr vert="horz" lIns="91440" tIns="45720" rIns="91440" bIns="45720" rtlCol="0" anchor="b">
            <a:normAutofit/>
          </a:bodyPr>
          <a:lstStyle/>
          <a:p>
            <a:pPr algn="ctr">
              <a:lnSpc>
                <a:spcPct val="120000"/>
              </a:lnSpc>
              <a:spcBef>
                <a:spcPts val="1000"/>
              </a:spcBef>
            </a:pPr>
            <a:r>
              <a:rPr lang="en-US" sz="4000" kern="1200" dirty="0">
                <a:solidFill>
                  <a:schemeClr val="tx2"/>
                </a:solidFill>
                <a:latin typeface="+mn-lt"/>
                <a:ea typeface="+mn-ea"/>
                <a:cs typeface="+mn-cs"/>
              </a:rPr>
              <a:t>Thank you!</a:t>
            </a:r>
          </a:p>
        </p:txBody>
      </p:sp>
      <p:pic>
        <p:nvPicPr>
          <p:cNvPr id="3" name="Picture 2" descr="A red maple leaf with a silhouette of a city in the background&#10;&#10;AI-generated content may be incorrect.">
            <a:extLst>
              <a:ext uri="{FF2B5EF4-FFF2-40B4-BE49-F238E27FC236}">
                <a16:creationId xmlns:a16="http://schemas.microsoft.com/office/drawing/2014/main" id="{9521BAC9-6837-A1D6-14BF-E605F79641BB}"/>
              </a:ext>
            </a:extLst>
          </p:cNvPr>
          <p:cNvPicPr>
            <a:picLocks noChangeAspect="1"/>
          </p:cNvPicPr>
          <p:nvPr/>
        </p:nvPicPr>
        <p:blipFill>
          <a:blip r:embed="rId2"/>
          <a:srcRect l="6603" r="11284"/>
          <a:stretch>
            <a:fillRect/>
          </a:stretch>
        </p:blipFill>
        <p:spPr>
          <a:xfrm>
            <a:off x="906716" y="342900"/>
            <a:ext cx="6257031" cy="6172200"/>
          </a:xfrm>
          <a:custGeom>
            <a:avLst/>
            <a:gdLst>
              <a:gd name="connsiteX0" fmla="*/ 318609 w 6257031"/>
              <a:gd name="connsiteY0" fmla="*/ 0 h 6172200"/>
              <a:gd name="connsiteX1" fmla="*/ 5938422 w 6257031"/>
              <a:gd name="connsiteY1" fmla="*/ 0 h 6172200"/>
              <a:gd name="connsiteX2" fmla="*/ 6257031 w 6257031"/>
              <a:gd name="connsiteY2" fmla="*/ 318609 h 6172200"/>
              <a:gd name="connsiteX3" fmla="*/ 6257031 w 6257031"/>
              <a:gd name="connsiteY3" fmla="*/ 5853591 h 6172200"/>
              <a:gd name="connsiteX4" fmla="*/ 5938422 w 6257031"/>
              <a:gd name="connsiteY4" fmla="*/ 6172200 h 6172200"/>
              <a:gd name="connsiteX5" fmla="*/ 318609 w 6257031"/>
              <a:gd name="connsiteY5" fmla="*/ 6172200 h 6172200"/>
              <a:gd name="connsiteX6" fmla="*/ 0 w 6257031"/>
              <a:gd name="connsiteY6" fmla="*/ 5853591 h 6172200"/>
              <a:gd name="connsiteX7" fmla="*/ 0 w 6257031"/>
              <a:gd name="connsiteY7" fmla="*/ 318609 h 6172200"/>
              <a:gd name="connsiteX8" fmla="*/ 318609 w 6257031"/>
              <a:gd name="connsiteY8" fmla="*/ 0 h 6172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257031" h="6172200">
                <a:moveTo>
                  <a:pt x="318609" y="0"/>
                </a:moveTo>
                <a:lnTo>
                  <a:pt x="5938422" y="0"/>
                </a:lnTo>
                <a:cubicBezTo>
                  <a:pt x="6114385" y="0"/>
                  <a:pt x="6257031" y="142646"/>
                  <a:pt x="6257031" y="318609"/>
                </a:cubicBezTo>
                <a:lnTo>
                  <a:pt x="6257031" y="5853591"/>
                </a:lnTo>
                <a:cubicBezTo>
                  <a:pt x="6257031" y="6029554"/>
                  <a:pt x="6114385" y="6172200"/>
                  <a:pt x="5938422" y="6172200"/>
                </a:cubicBezTo>
                <a:lnTo>
                  <a:pt x="318609" y="6172200"/>
                </a:lnTo>
                <a:cubicBezTo>
                  <a:pt x="142646" y="6172200"/>
                  <a:pt x="0" y="6029554"/>
                  <a:pt x="0" y="5853591"/>
                </a:cubicBezTo>
                <a:lnTo>
                  <a:pt x="0" y="318609"/>
                </a:lnTo>
                <a:cubicBezTo>
                  <a:pt x="0" y="142646"/>
                  <a:pt x="142646" y="0"/>
                  <a:pt x="318609" y="0"/>
                </a:cubicBezTo>
                <a:close/>
              </a:path>
            </a:pathLst>
          </a:custGeom>
          <a:noFill/>
        </p:spPr>
      </p:pic>
    </p:spTree>
    <p:extLst>
      <p:ext uri="{BB962C8B-B14F-4D97-AF65-F5344CB8AC3E}">
        <p14:creationId xmlns:p14="http://schemas.microsoft.com/office/powerpoint/2010/main" val="352601315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9F570B-2D06-B537-6726-BBF1A2C33423}"/>
              </a:ext>
            </a:extLst>
          </p:cNvPr>
          <p:cNvSpPr>
            <a:spLocks noGrp="1"/>
          </p:cNvSpPr>
          <p:nvPr>
            <p:ph type="title"/>
          </p:nvPr>
        </p:nvSpPr>
        <p:spPr>
          <a:xfrm>
            <a:off x="429768" y="391247"/>
            <a:ext cx="3595634" cy="617158"/>
          </a:xfrm>
        </p:spPr>
        <p:txBody>
          <a:bodyPr vert="horz" lIns="91440" tIns="45720" rIns="91440" bIns="45720" rtlCol="0" anchor="t">
            <a:normAutofit/>
          </a:bodyPr>
          <a:lstStyle/>
          <a:p>
            <a:r>
              <a:rPr lang="en-US" sz="3200" b="1" dirty="0"/>
              <a:t>UNB needed </a:t>
            </a:r>
            <a:r>
              <a:rPr lang="en-US" sz="2600" dirty="0"/>
              <a:t>. . . </a:t>
            </a:r>
            <a:endParaRPr lang="en-US" sz="2600" b="0" kern="1200" dirty="0">
              <a:latin typeface="+mj-lt"/>
              <a:ea typeface="+mj-ea"/>
              <a:cs typeface="+mj-cs"/>
            </a:endParaRPr>
          </a:p>
        </p:txBody>
      </p:sp>
      <p:sp>
        <p:nvSpPr>
          <p:cNvPr id="5" name="TextBox 4">
            <a:extLst>
              <a:ext uri="{FF2B5EF4-FFF2-40B4-BE49-F238E27FC236}">
                <a16:creationId xmlns:a16="http://schemas.microsoft.com/office/drawing/2014/main" id="{4D0EA409-9422-439C-9459-D72FF9F6E394}"/>
              </a:ext>
            </a:extLst>
          </p:cNvPr>
          <p:cNvSpPr txBox="1"/>
          <p:nvPr>
            <p:extLst>
              <p:ext uri="{E7BDC344-281C-4309-B0C6-D0EE65EED2A8}">
                <p202:designPr xmlns:p202="http://schemas.microsoft.com/office/powerpoint/2020/02/main">
                  <p202:designTagLst>
                    <p202:designTag name="ARCH:1:CLS" val="InformationBlock"/>
                    <p202:designTag name="ARCH:1:VSVAR" val="TitledTextBox"/>
                  </p202:designTagLst>
                </p202:designPr>
              </p:ext>
            </p:extLst>
          </p:nvPr>
        </p:nvSpPr>
        <p:spPr>
          <a:xfrm>
            <a:off x="429768" y="1008405"/>
            <a:ext cx="4375695" cy="4962694"/>
          </a:xfrm>
          <a:prstGeom prst="rect">
            <a:avLst/>
          </a:prstGeom>
        </p:spPr>
        <p:txBody>
          <a:bodyPr>
            <a:noAutofit/>
          </a:bodyPr>
          <a:lstStyle/>
          <a:p>
            <a:pPr marL="0" indent="0">
              <a:lnSpc>
                <a:spcPct val="90000"/>
              </a:lnSpc>
              <a:spcBef>
                <a:spcPts val="2500"/>
              </a:spcBef>
              <a:spcAft>
                <a:spcPts val="600"/>
              </a:spcAft>
              <a:buNone/>
            </a:pPr>
            <a:r>
              <a:rPr lang="en-US" sz="2400" b="1" dirty="0"/>
              <a:t>Better Secure Document Uploads</a:t>
            </a:r>
          </a:p>
          <a:p>
            <a:pPr marL="0" lvl="1" indent="0">
              <a:lnSpc>
                <a:spcPct val="90000"/>
              </a:lnSpc>
              <a:spcBef>
                <a:spcPts val="1000"/>
              </a:spcBef>
              <a:spcAft>
                <a:spcPts val="600"/>
              </a:spcAft>
              <a:buNone/>
            </a:pPr>
            <a:r>
              <a:rPr lang="en-US" dirty="0"/>
              <a:t>New employees upload essential documents securely, reducing paperwork and privacy risks.</a:t>
            </a:r>
          </a:p>
          <a:p>
            <a:pPr marL="0" indent="0">
              <a:lnSpc>
                <a:spcPct val="90000"/>
              </a:lnSpc>
              <a:spcBef>
                <a:spcPts val="2500"/>
              </a:spcBef>
              <a:spcAft>
                <a:spcPts val="600"/>
              </a:spcAft>
              <a:buNone/>
            </a:pPr>
            <a:r>
              <a:rPr lang="en-US" sz="2400" b="1" dirty="0"/>
              <a:t>Automated Compliance Reminders</a:t>
            </a:r>
          </a:p>
          <a:p>
            <a:pPr marL="0" lvl="1" indent="0">
              <a:lnSpc>
                <a:spcPct val="90000"/>
              </a:lnSpc>
              <a:spcBef>
                <a:spcPts val="1000"/>
              </a:spcBef>
              <a:spcAft>
                <a:spcPts val="600"/>
              </a:spcAft>
              <a:buNone/>
            </a:pPr>
            <a:r>
              <a:rPr lang="en-US" dirty="0"/>
              <a:t>Timely automated reminders to ensure new hire paperwork comes in on time.</a:t>
            </a:r>
          </a:p>
          <a:p>
            <a:pPr marL="0" indent="0">
              <a:lnSpc>
                <a:spcPct val="90000"/>
              </a:lnSpc>
              <a:spcBef>
                <a:spcPts val="2500"/>
              </a:spcBef>
              <a:spcAft>
                <a:spcPts val="600"/>
              </a:spcAft>
              <a:buNone/>
            </a:pPr>
            <a:r>
              <a:rPr lang="en-US" sz="2400" b="1" dirty="0"/>
              <a:t>Centralized Document Tracking</a:t>
            </a:r>
          </a:p>
          <a:p>
            <a:pPr marL="0" lvl="1" indent="0">
              <a:lnSpc>
                <a:spcPct val="90000"/>
              </a:lnSpc>
              <a:spcBef>
                <a:spcPts val="1000"/>
              </a:spcBef>
              <a:spcAft>
                <a:spcPts val="600"/>
              </a:spcAft>
              <a:buNone/>
            </a:pPr>
            <a:r>
              <a:rPr lang="en-US" dirty="0"/>
              <a:t>Centrally stored and accessible to authorized HR staff for improved audit readiness.</a:t>
            </a:r>
          </a:p>
        </p:txBody>
      </p:sp>
      <p:pic>
        <p:nvPicPr>
          <p:cNvPr id="7" name="Content Placeholder 3" descr="People talking at workplace">
            <a:hlinkClick r:id="rId3"/>
            <a:extLst>
              <a:ext uri="{FF2B5EF4-FFF2-40B4-BE49-F238E27FC236}">
                <a16:creationId xmlns:a16="http://schemas.microsoft.com/office/drawing/2014/main" id="{025A3B25-9D48-4EAA-9792-2E969BE0F334}"/>
              </a:ext>
            </a:extLst>
          </p:cNvPr>
          <p:cNvPicPr>
            <a:picLocks noGrp="1" noChangeAspect="1"/>
          </p:cNvPicPr>
          <p:nvPr>
            <p:ph idx="1"/>
          </p:nvPr>
        </p:nvPicPr>
        <p:blipFill>
          <a:blip r:embed="rId4"/>
          <a:srcRect r="25243" b="-1"/>
          <a:stretch>
            <a:fillRect/>
          </a:stretch>
        </p:blipFill>
        <p:spPr>
          <a:xfrm>
            <a:off x="5136995" y="553616"/>
            <a:ext cx="6466741" cy="5752566"/>
          </a:xfrm>
          <a:prstGeom prst="rect">
            <a:avLst/>
          </a:prstGeom>
          <a:noFill/>
        </p:spPr>
      </p:pic>
    </p:spTree>
    <p:extLst>
      <p:ext uri="{BB962C8B-B14F-4D97-AF65-F5344CB8AC3E}">
        <p14:creationId xmlns:p14="http://schemas.microsoft.com/office/powerpoint/2010/main" val="254993677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250"/>
                                  </p:stCondLst>
                                  <p:iterate>
                                    <p:tmPct val="10000"/>
                                  </p:iterate>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600B63A-EF79-30BC-47F2-D65D01DA968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261FDE2-519E-871F-0DEB-3CEE33C1B867}"/>
              </a:ext>
            </a:extLst>
          </p:cNvPr>
          <p:cNvSpPr>
            <a:spLocks noGrp="1"/>
          </p:cNvSpPr>
          <p:nvPr>
            <p:ph type="title"/>
          </p:nvPr>
        </p:nvSpPr>
        <p:spPr>
          <a:xfrm>
            <a:off x="429768" y="391247"/>
            <a:ext cx="3595634" cy="617158"/>
          </a:xfrm>
        </p:spPr>
        <p:txBody>
          <a:bodyPr vert="horz" lIns="91440" tIns="45720" rIns="91440" bIns="45720" rtlCol="0" anchor="t">
            <a:normAutofit/>
          </a:bodyPr>
          <a:lstStyle/>
          <a:p>
            <a:r>
              <a:rPr lang="en-US" sz="3200" b="1" dirty="0"/>
              <a:t>UNB needed </a:t>
            </a:r>
            <a:r>
              <a:rPr lang="en-US" sz="2600" dirty="0"/>
              <a:t>. . . </a:t>
            </a:r>
            <a:endParaRPr lang="en-US" sz="2600" b="0" kern="1200" dirty="0">
              <a:latin typeface="+mj-lt"/>
              <a:ea typeface="+mj-ea"/>
              <a:cs typeface="+mj-cs"/>
            </a:endParaRPr>
          </a:p>
        </p:txBody>
      </p:sp>
      <p:sp>
        <p:nvSpPr>
          <p:cNvPr id="5" name="TextBox 4">
            <a:extLst>
              <a:ext uri="{FF2B5EF4-FFF2-40B4-BE49-F238E27FC236}">
                <a16:creationId xmlns:a16="http://schemas.microsoft.com/office/drawing/2014/main" id="{D8565B45-2149-9831-FA37-E2D81781DA7A}"/>
              </a:ext>
            </a:extLst>
          </p:cNvPr>
          <p:cNvSpPr txBox="1"/>
          <p:nvPr>
            <p:extLst>
              <p:ext uri="{E7BDC344-281C-4309-B0C6-D0EE65EED2A8}">
                <p202:designPr xmlns:p202="http://schemas.microsoft.com/office/powerpoint/2020/02/main">
                  <p202:designTagLst>
                    <p202:designTag name="ARCH:1:CLS" val="InformationBlock"/>
                    <p202:designTag name="ARCH:1:VSVAR" val="TitledTextBox"/>
                  </p202:designTagLst>
                </p202:designPr>
              </p:ext>
            </p:extLst>
          </p:nvPr>
        </p:nvSpPr>
        <p:spPr>
          <a:xfrm>
            <a:off x="429768" y="1008405"/>
            <a:ext cx="4375695" cy="4962694"/>
          </a:xfrm>
          <a:prstGeom prst="rect">
            <a:avLst/>
          </a:prstGeom>
        </p:spPr>
        <p:txBody>
          <a:bodyPr>
            <a:noAutofit/>
          </a:bodyPr>
          <a:lstStyle/>
          <a:p>
            <a:pPr marL="0" indent="0">
              <a:lnSpc>
                <a:spcPct val="90000"/>
              </a:lnSpc>
              <a:spcBef>
                <a:spcPts val="2500"/>
              </a:spcBef>
              <a:spcAft>
                <a:spcPts val="600"/>
              </a:spcAft>
              <a:buNone/>
            </a:pPr>
            <a:r>
              <a:rPr lang="en-US" sz="2400" b="1" dirty="0"/>
              <a:t>Better Secure Document Uploads</a:t>
            </a:r>
          </a:p>
          <a:p>
            <a:pPr marL="0" lvl="1" indent="0">
              <a:lnSpc>
                <a:spcPct val="90000"/>
              </a:lnSpc>
              <a:spcBef>
                <a:spcPts val="1000"/>
              </a:spcBef>
              <a:spcAft>
                <a:spcPts val="600"/>
              </a:spcAft>
              <a:buNone/>
            </a:pPr>
            <a:r>
              <a:rPr lang="en-US" dirty="0"/>
              <a:t>New employees upload essential documents securely, reducing paperwork and privacy risks.</a:t>
            </a:r>
          </a:p>
          <a:p>
            <a:pPr marL="0" indent="0">
              <a:lnSpc>
                <a:spcPct val="90000"/>
              </a:lnSpc>
              <a:spcBef>
                <a:spcPts val="2500"/>
              </a:spcBef>
              <a:spcAft>
                <a:spcPts val="600"/>
              </a:spcAft>
              <a:buNone/>
            </a:pPr>
            <a:r>
              <a:rPr lang="en-US" sz="2400" b="1" dirty="0"/>
              <a:t>Automated Compliance Reminders</a:t>
            </a:r>
          </a:p>
          <a:p>
            <a:pPr marL="0" lvl="1" indent="0">
              <a:lnSpc>
                <a:spcPct val="90000"/>
              </a:lnSpc>
              <a:spcBef>
                <a:spcPts val="1000"/>
              </a:spcBef>
              <a:spcAft>
                <a:spcPts val="600"/>
              </a:spcAft>
              <a:buNone/>
            </a:pPr>
            <a:r>
              <a:rPr lang="en-US" dirty="0"/>
              <a:t>Timely automated reminders to ensure new hire paperwork comes in on time.</a:t>
            </a:r>
          </a:p>
          <a:p>
            <a:pPr marL="0" indent="0">
              <a:lnSpc>
                <a:spcPct val="90000"/>
              </a:lnSpc>
              <a:spcBef>
                <a:spcPts val="2500"/>
              </a:spcBef>
              <a:spcAft>
                <a:spcPts val="600"/>
              </a:spcAft>
              <a:buNone/>
            </a:pPr>
            <a:r>
              <a:rPr lang="en-US" sz="2400" b="1" dirty="0"/>
              <a:t>Centralized Document Tracking</a:t>
            </a:r>
          </a:p>
          <a:p>
            <a:pPr marL="0" lvl="1" indent="0">
              <a:lnSpc>
                <a:spcPct val="90000"/>
              </a:lnSpc>
              <a:spcBef>
                <a:spcPts val="1000"/>
              </a:spcBef>
              <a:spcAft>
                <a:spcPts val="600"/>
              </a:spcAft>
              <a:buNone/>
            </a:pPr>
            <a:r>
              <a:rPr lang="en-US" dirty="0"/>
              <a:t>Centrally stored and accessible to authorized HR staff for improved audit readiness.</a:t>
            </a:r>
          </a:p>
        </p:txBody>
      </p:sp>
      <p:pic>
        <p:nvPicPr>
          <p:cNvPr id="7" name="Content Placeholder 3" descr="People talking at workplace">
            <a:hlinkClick r:id="rId4"/>
            <a:extLst>
              <a:ext uri="{FF2B5EF4-FFF2-40B4-BE49-F238E27FC236}">
                <a16:creationId xmlns:a16="http://schemas.microsoft.com/office/drawing/2014/main" id="{9A5489FF-AAA4-B9C0-AA50-9B81C2D1A553}"/>
              </a:ext>
            </a:extLst>
          </p:cNvPr>
          <p:cNvPicPr>
            <a:picLocks noGrp="1" noChangeAspect="1"/>
          </p:cNvPicPr>
          <p:nvPr>
            <p:ph idx="1"/>
          </p:nvPr>
        </p:nvPicPr>
        <p:blipFill>
          <a:blip r:embed="rId5"/>
          <a:srcRect r="25243" b="-1"/>
          <a:stretch>
            <a:fillRect/>
          </a:stretch>
        </p:blipFill>
        <p:spPr>
          <a:xfrm>
            <a:off x="5136995" y="553616"/>
            <a:ext cx="6466741" cy="5752566"/>
          </a:xfrm>
          <a:prstGeom prst="rect">
            <a:avLst/>
          </a:prstGeom>
          <a:noFill/>
        </p:spPr>
      </p:pic>
      <p:pic>
        <p:nvPicPr>
          <p:cNvPr id="3" name="Online Media 2" title="HR Self Service Onboarding.webm">
            <a:hlinkClick r:id="" action="ppaction://media"/>
            <a:extLst>
              <a:ext uri="{FF2B5EF4-FFF2-40B4-BE49-F238E27FC236}">
                <a16:creationId xmlns:a16="http://schemas.microsoft.com/office/drawing/2014/main" id="{CEBB9D6F-1D58-06D8-DC34-37AC1BF906C1}"/>
              </a:ext>
            </a:extLst>
          </p:cNvPr>
          <p:cNvPicPr>
            <a:picLocks noRot="1" noChangeAspect="1"/>
          </p:cNvPicPr>
          <p:nvPr>
            <a:videoFile r:link="rId1"/>
          </p:nvPr>
        </p:nvPicPr>
        <p:blipFill>
          <a:blip r:embed="rId6"/>
          <a:stretch>
            <a:fillRect/>
          </a:stretch>
        </p:blipFill>
        <p:spPr>
          <a:xfrm>
            <a:off x="0" y="0"/>
            <a:ext cx="12192000" cy="6858000"/>
          </a:xfrm>
          <a:prstGeom prst="rect">
            <a:avLst/>
          </a:prstGeom>
        </p:spPr>
      </p:pic>
    </p:spTree>
    <p:extLst>
      <p:ext uri="{BB962C8B-B14F-4D97-AF65-F5344CB8AC3E}">
        <p14:creationId xmlns:p14="http://schemas.microsoft.com/office/powerpoint/2010/main" val="42944046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250"/>
                                  </p:stCondLst>
                                  <p:iterate>
                                    <p:tmPct val="10000"/>
                                  </p:iterate>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 presetClass="mediacall" presetSubtype="0" fill="hold" nodeType="clickEffect">
                                  <p:stCondLst>
                                    <p:cond delay="0"/>
                                  </p:stCondLst>
                                  <p:childTnLst>
                                    <p:cmd type="call" cmd="playFrom(0.0)">
                                      <p:cBhvr>
                                        <p:cTn id="11"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12" fill="hold" display="0">
                  <p:stCondLst>
                    <p:cond delay="indefinite"/>
                  </p:stCondLst>
                </p:cTn>
                <p:tgtEl>
                  <p:spTgt spid="3"/>
                </p:tgtEl>
              </p:cMediaNode>
            </p:video>
            <p:seq concurrent="1" nextAc="seek">
              <p:cTn id="13" restart="whenNotActive" fill="hold" evtFilter="cancelBubble" nodeType="interactiveSeq">
                <p:stCondLst>
                  <p:cond evt="onClick" delay="0">
                    <p:tgtEl>
                      <p:spTgt spid="3"/>
                    </p:tgtEl>
                  </p:cond>
                </p:stCondLst>
                <p:endSync evt="end" delay="0">
                  <p:rtn val="all"/>
                </p:endSync>
                <p:childTnLst>
                  <p:par>
                    <p:cTn id="14" fill="hold">
                      <p:stCondLst>
                        <p:cond delay="0"/>
                      </p:stCondLst>
                      <p:childTnLst>
                        <p:par>
                          <p:cTn id="15" fill="hold">
                            <p:stCondLst>
                              <p:cond delay="0"/>
                            </p:stCondLst>
                            <p:childTnLst>
                              <p:par>
                                <p:cTn id="16" presetID="2" presetClass="mediacall" presetSubtype="0" fill="hold" nodeType="clickEffect">
                                  <p:stCondLst>
                                    <p:cond delay="0"/>
                                  </p:stCondLst>
                                  <p:childTnLst>
                                    <p:cmd type="call" cmd="togglePause">
                                      <p:cBhvr>
                                        <p:cTn id="17" dur="1" fill="hold"/>
                                        <p:tgtEl>
                                          <p:spTgt spid="3"/>
                                        </p:tgtEl>
                                      </p:cBhvr>
                                    </p:cmd>
                                  </p:childTnLst>
                                </p:cTn>
                              </p:par>
                            </p:childTnLst>
                          </p:cTn>
                        </p:par>
                      </p:childTnLst>
                    </p:cTn>
                  </p:par>
                </p:childTnLst>
              </p:cTn>
              <p:nextCondLst>
                <p:cond evt="onClick" delay="0">
                  <p:tgtEl>
                    <p:spTgt spid="3"/>
                  </p:tgtEl>
                </p:cond>
              </p:nextCondLst>
            </p:seq>
          </p:childTnLst>
        </p:cTn>
      </p:par>
    </p:tnLst>
    <p:bldLst>
      <p:bldP spid="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778F43C-6AE8-F2F5-98FA-1D4042D1804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BFAA386-0709-1856-1241-CFDA50CE39FC}"/>
              </a:ext>
            </a:extLst>
          </p:cNvPr>
          <p:cNvSpPr>
            <a:spLocks noGrp="1"/>
          </p:cNvSpPr>
          <p:nvPr>
            <p:ph type="title"/>
          </p:nvPr>
        </p:nvSpPr>
        <p:spPr>
          <a:xfrm>
            <a:off x="429768" y="391247"/>
            <a:ext cx="3595634" cy="617158"/>
          </a:xfrm>
        </p:spPr>
        <p:txBody>
          <a:bodyPr vert="horz" lIns="91440" tIns="45720" rIns="91440" bIns="45720" rtlCol="0" anchor="t">
            <a:normAutofit/>
          </a:bodyPr>
          <a:lstStyle/>
          <a:p>
            <a:r>
              <a:rPr lang="en-US" sz="3200" b="1" dirty="0"/>
              <a:t>UNB needed </a:t>
            </a:r>
            <a:r>
              <a:rPr lang="en-US" sz="2600" dirty="0"/>
              <a:t>. . . </a:t>
            </a:r>
            <a:endParaRPr lang="en-US" sz="2600" b="0" kern="1200" dirty="0">
              <a:latin typeface="+mj-lt"/>
              <a:ea typeface="+mj-ea"/>
              <a:cs typeface="+mj-cs"/>
            </a:endParaRPr>
          </a:p>
        </p:txBody>
      </p:sp>
      <p:sp>
        <p:nvSpPr>
          <p:cNvPr id="5" name="TextBox 4">
            <a:extLst>
              <a:ext uri="{FF2B5EF4-FFF2-40B4-BE49-F238E27FC236}">
                <a16:creationId xmlns:a16="http://schemas.microsoft.com/office/drawing/2014/main" id="{B8B294AF-479A-77B0-20B0-9A447D96A7CD}"/>
              </a:ext>
            </a:extLst>
          </p:cNvPr>
          <p:cNvSpPr txBox="1"/>
          <p:nvPr>
            <p:extLst>
              <p:ext uri="{E7BDC344-281C-4309-B0C6-D0EE65EED2A8}">
                <p202:designPr xmlns:p202="http://schemas.microsoft.com/office/powerpoint/2020/02/main">
                  <p202:designTagLst>
                    <p202:designTag name="ARCH:1:CLS" val="InformationBlock"/>
                    <p202:designTag name="ARCH:1:VSVAR" val="TitledTextBox"/>
                  </p202:designTagLst>
                </p202:designPr>
              </p:ext>
            </p:extLst>
          </p:nvPr>
        </p:nvSpPr>
        <p:spPr>
          <a:xfrm>
            <a:off x="429768" y="1008405"/>
            <a:ext cx="4375695" cy="4962694"/>
          </a:xfrm>
          <a:prstGeom prst="rect">
            <a:avLst/>
          </a:prstGeom>
        </p:spPr>
        <p:txBody>
          <a:bodyPr>
            <a:noAutofit/>
          </a:bodyPr>
          <a:lstStyle/>
          <a:p>
            <a:pPr marL="0" indent="0">
              <a:lnSpc>
                <a:spcPct val="90000"/>
              </a:lnSpc>
              <a:spcBef>
                <a:spcPts val="2500"/>
              </a:spcBef>
              <a:spcAft>
                <a:spcPts val="600"/>
              </a:spcAft>
              <a:buNone/>
            </a:pPr>
            <a:r>
              <a:rPr lang="en-US" sz="2400" b="1" dirty="0"/>
              <a:t>Better Secure Document Uploads</a:t>
            </a:r>
          </a:p>
          <a:p>
            <a:pPr marL="0" lvl="1" indent="0">
              <a:lnSpc>
                <a:spcPct val="90000"/>
              </a:lnSpc>
              <a:spcBef>
                <a:spcPts val="1000"/>
              </a:spcBef>
              <a:spcAft>
                <a:spcPts val="600"/>
              </a:spcAft>
              <a:buNone/>
            </a:pPr>
            <a:r>
              <a:rPr lang="en-US" dirty="0"/>
              <a:t>New employees upload essential documents securely, reducing paperwork and privacy risks.</a:t>
            </a:r>
          </a:p>
          <a:p>
            <a:pPr marL="0" indent="0">
              <a:lnSpc>
                <a:spcPct val="90000"/>
              </a:lnSpc>
              <a:spcBef>
                <a:spcPts val="2500"/>
              </a:spcBef>
              <a:spcAft>
                <a:spcPts val="600"/>
              </a:spcAft>
              <a:buNone/>
            </a:pPr>
            <a:r>
              <a:rPr lang="en-US" sz="2400" b="1" dirty="0"/>
              <a:t>Automated Compliance Reminders</a:t>
            </a:r>
          </a:p>
          <a:p>
            <a:pPr marL="0" lvl="1" indent="0">
              <a:lnSpc>
                <a:spcPct val="90000"/>
              </a:lnSpc>
              <a:spcBef>
                <a:spcPts val="1000"/>
              </a:spcBef>
              <a:spcAft>
                <a:spcPts val="600"/>
              </a:spcAft>
              <a:buNone/>
            </a:pPr>
            <a:r>
              <a:rPr lang="en-US" dirty="0"/>
              <a:t>Timely automated reminders to ensure new hire paperwork comes in on time.</a:t>
            </a:r>
          </a:p>
          <a:p>
            <a:pPr marL="0" indent="0">
              <a:lnSpc>
                <a:spcPct val="90000"/>
              </a:lnSpc>
              <a:spcBef>
                <a:spcPts val="2500"/>
              </a:spcBef>
              <a:spcAft>
                <a:spcPts val="600"/>
              </a:spcAft>
              <a:buNone/>
            </a:pPr>
            <a:r>
              <a:rPr lang="en-US" sz="2400" b="1" dirty="0"/>
              <a:t>Centralized Document Tracking</a:t>
            </a:r>
          </a:p>
          <a:p>
            <a:pPr marL="0" lvl="1" indent="0">
              <a:lnSpc>
                <a:spcPct val="90000"/>
              </a:lnSpc>
              <a:spcBef>
                <a:spcPts val="1000"/>
              </a:spcBef>
              <a:spcAft>
                <a:spcPts val="600"/>
              </a:spcAft>
              <a:buNone/>
            </a:pPr>
            <a:r>
              <a:rPr lang="en-US" dirty="0"/>
              <a:t>Centrally stored and accessible to authorized HR staff for improved audit readiness.</a:t>
            </a:r>
          </a:p>
        </p:txBody>
      </p:sp>
      <p:pic>
        <p:nvPicPr>
          <p:cNvPr id="7" name="Content Placeholder 3" descr="People talking at workplace">
            <a:hlinkClick r:id="rId3"/>
            <a:extLst>
              <a:ext uri="{FF2B5EF4-FFF2-40B4-BE49-F238E27FC236}">
                <a16:creationId xmlns:a16="http://schemas.microsoft.com/office/drawing/2014/main" id="{C913A5A5-EE17-DE0D-9100-172828871311}"/>
              </a:ext>
            </a:extLst>
          </p:cNvPr>
          <p:cNvPicPr>
            <a:picLocks noGrp="1" noChangeAspect="1"/>
          </p:cNvPicPr>
          <p:nvPr>
            <p:ph idx="1"/>
          </p:nvPr>
        </p:nvPicPr>
        <p:blipFill>
          <a:blip r:embed="rId4"/>
          <a:srcRect r="25243" b="-1"/>
          <a:stretch>
            <a:fillRect/>
          </a:stretch>
        </p:blipFill>
        <p:spPr>
          <a:xfrm>
            <a:off x="5136995" y="553616"/>
            <a:ext cx="6466741" cy="5752566"/>
          </a:xfrm>
          <a:prstGeom prst="rect">
            <a:avLst/>
          </a:prstGeom>
          <a:noFill/>
        </p:spPr>
      </p:pic>
    </p:spTree>
    <p:extLst>
      <p:ext uri="{BB962C8B-B14F-4D97-AF65-F5344CB8AC3E}">
        <p14:creationId xmlns:p14="http://schemas.microsoft.com/office/powerpoint/2010/main" val="244381332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250"/>
                                  </p:stCondLst>
                                  <p:iterate>
                                    <p:tmPct val="10000"/>
                                  </p:iterate>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392D1C78-3174-E559-7C3A-66DAB073FD9E}"/>
              </a:ext>
            </a:extLst>
          </p:cNvPr>
          <p:cNvPicPr>
            <a:picLocks noChangeAspect="1"/>
          </p:cNvPicPr>
          <p:nvPr/>
        </p:nvPicPr>
        <p:blipFill>
          <a:blip r:embed="rId2"/>
          <a:stretch>
            <a:fillRect/>
          </a:stretch>
        </p:blipFill>
        <p:spPr>
          <a:xfrm>
            <a:off x="1445029" y="0"/>
            <a:ext cx="9301942" cy="6858000"/>
          </a:xfrm>
          <a:prstGeom prst="rect">
            <a:avLst/>
          </a:prstGeom>
        </p:spPr>
      </p:pic>
      <p:sp>
        <p:nvSpPr>
          <p:cNvPr id="4" name="Rectangle 3">
            <a:extLst>
              <a:ext uri="{FF2B5EF4-FFF2-40B4-BE49-F238E27FC236}">
                <a16:creationId xmlns:a16="http://schemas.microsoft.com/office/drawing/2014/main" id="{328EA2D6-49B4-D29B-8ABF-7305FB854F7A}"/>
              </a:ext>
            </a:extLst>
          </p:cNvPr>
          <p:cNvSpPr/>
          <p:nvPr/>
        </p:nvSpPr>
        <p:spPr>
          <a:xfrm>
            <a:off x="5350213" y="5321030"/>
            <a:ext cx="4523361" cy="1459149"/>
          </a:xfrm>
          <a:prstGeom prst="rect">
            <a:avLst/>
          </a:prstGeom>
          <a:noFill/>
          <a:ln w="571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CA"/>
          </a:p>
        </p:txBody>
      </p:sp>
    </p:spTree>
    <p:extLst>
      <p:ext uri="{BB962C8B-B14F-4D97-AF65-F5344CB8AC3E}">
        <p14:creationId xmlns:p14="http://schemas.microsoft.com/office/powerpoint/2010/main" val="94709688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4B4F284F-68D4-E9DB-3839-DA14B2D5AA87}"/>
              </a:ext>
            </a:extLst>
          </p:cNvPr>
          <p:cNvPicPr>
            <a:picLocks noChangeAspect="1"/>
          </p:cNvPicPr>
          <p:nvPr/>
        </p:nvPicPr>
        <p:blipFill>
          <a:blip r:embed="rId2"/>
          <a:stretch>
            <a:fillRect/>
          </a:stretch>
        </p:blipFill>
        <p:spPr>
          <a:xfrm>
            <a:off x="799361" y="175758"/>
            <a:ext cx="10593278" cy="6506483"/>
          </a:xfrm>
          <a:prstGeom prst="rect">
            <a:avLst/>
          </a:prstGeom>
        </p:spPr>
      </p:pic>
      <p:sp>
        <p:nvSpPr>
          <p:cNvPr id="4" name="Oval 3">
            <a:extLst>
              <a:ext uri="{FF2B5EF4-FFF2-40B4-BE49-F238E27FC236}">
                <a16:creationId xmlns:a16="http://schemas.microsoft.com/office/drawing/2014/main" id="{D14A0560-AD60-F917-04A5-B923BF15C28D}"/>
              </a:ext>
            </a:extLst>
          </p:cNvPr>
          <p:cNvSpPr/>
          <p:nvPr/>
        </p:nvSpPr>
        <p:spPr>
          <a:xfrm>
            <a:off x="261257" y="2783393"/>
            <a:ext cx="1426866" cy="1034981"/>
          </a:xfrm>
          <a:prstGeom prst="ellipse">
            <a:avLst/>
          </a:prstGeom>
          <a:noFill/>
          <a:ln w="50800">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CA"/>
          </a:p>
        </p:txBody>
      </p:sp>
    </p:spTree>
    <p:extLst>
      <p:ext uri="{BB962C8B-B14F-4D97-AF65-F5344CB8AC3E}">
        <p14:creationId xmlns:p14="http://schemas.microsoft.com/office/powerpoint/2010/main" val="223167181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C5C217A-F9A2-751B-FE31-38A01359886D}"/>
            </a:ext>
          </a:extLst>
        </p:cNvPr>
        <p:cNvGrpSpPr/>
        <p:nvPr/>
      </p:nvGrpSpPr>
      <p:grpSpPr>
        <a:xfrm>
          <a:off x="0" y="0"/>
          <a:ext cx="0" cy="0"/>
          <a:chOff x="0" y="0"/>
          <a:chExt cx="0" cy="0"/>
        </a:xfrm>
      </p:grpSpPr>
      <p:pic>
        <p:nvPicPr>
          <p:cNvPr id="3" name="Picture 2">
            <a:extLst>
              <a:ext uri="{FF2B5EF4-FFF2-40B4-BE49-F238E27FC236}">
                <a16:creationId xmlns:a16="http://schemas.microsoft.com/office/drawing/2014/main" id="{75A3DFA2-7925-06E0-F077-FB9FE06BC3A0}"/>
              </a:ext>
            </a:extLst>
          </p:cNvPr>
          <p:cNvPicPr>
            <a:picLocks noChangeAspect="1"/>
          </p:cNvPicPr>
          <p:nvPr/>
        </p:nvPicPr>
        <p:blipFill>
          <a:blip r:embed="rId2"/>
          <a:srcRect r="7999" b="-1"/>
          <a:stretch>
            <a:fillRect/>
          </a:stretch>
        </p:blipFill>
        <p:spPr>
          <a:xfrm>
            <a:off x="20" y="10"/>
            <a:ext cx="12191980" cy="6857990"/>
          </a:xfrm>
          <a:custGeom>
            <a:avLst/>
            <a:gdLst>
              <a:gd name="connsiteX0" fmla="*/ 292023 w 11506200"/>
              <a:gd name="connsiteY0" fmla="*/ 0 h 4792766"/>
              <a:gd name="connsiteX1" fmla="*/ 11214177 w 11506200"/>
              <a:gd name="connsiteY1" fmla="*/ 0 h 4792766"/>
              <a:gd name="connsiteX2" fmla="*/ 11506200 w 11506200"/>
              <a:gd name="connsiteY2" fmla="*/ 292023 h 4792766"/>
              <a:gd name="connsiteX3" fmla="*/ 11506200 w 11506200"/>
              <a:gd name="connsiteY3" fmla="*/ 4500743 h 4792766"/>
              <a:gd name="connsiteX4" fmla="*/ 11214177 w 11506200"/>
              <a:gd name="connsiteY4" fmla="*/ 4792766 h 4792766"/>
              <a:gd name="connsiteX5" fmla="*/ 292023 w 11506200"/>
              <a:gd name="connsiteY5" fmla="*/ 4792766 h 4792766"/>
              <a:gd name="connsiteX6" fmla="*/ 0 w 11506200"/>
              <a:gd name="connsiteY6" fmla="*/ 4500743 h 4792766"/>
              <a:gd name="connsiteX7" fmla="*/ 0 w 11506200"/>
              <a:gd name="connsiteY7" fmla="*/ 292023 h 4792766"/>
              <a:gd name="connsiteX8" fmla="*/ 292023 w 11506200"/>
              <a:gd name="connsiteY8" fmla="*/ 0 h 47927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506200" h="4792766">
                <a:moveTo>
                  <a:pt x="292023" y="0"/>
                </a:moveTo>
                <a:lnTo>
                  <a:pt x="11214177" y="0"/>
                </a:lnTo>
                <a:cubicBezTo>
                  <a:pt x="11375457" y="0"/>
                  <a:pt x="11506200" y="130743"/>
                  <a:pt x="11506200" y="292023"/>
                </a:cubicBezTo>
                <a:lnTo>
                  <a:pt x="11506200" y="4500743"/>
                </a:lnTo>
                <a:cubicBezTo>
                  <a:pt x="11506200" y="4662023"/>
                  <a:pt x="11375457" y="4792766"/>
                  <a:pt x="11214177" y="4792766"/>
                </a:cubicBezTo>
                <a:lnTo>
                  <a:pt x="292023" y="4792766"/>
                </a:lnTo>
                <a:cubicBezTo>
                  <a:pt x="130743" y="4792766"/>
                  <a:pt x="0" y="4662023"/>
                  <a:pt x="0" y="4500743"/>
                </a:cubicBezTo>
                <a:lnTo>
                  <a:pt x="0" y="292023"/>
                </a:lnTo>
                <a:cubicBezTo>
                  <a:pt x="0" y="130743"/>
                  <a:pt x="130743" y="0"/>
                  <a:pt x="292023" y="0"/>
                </a:cubicBezTo>
                <a:close/>
              </a:path>
            </a:pathLst>
          </a:custGeom>
          <a:noFill/>
        </p:spPr>
      </p:pic>
    </p:spTree>
    <p:extLst>
      <p:ext uri="{BB962C8B-B14F-4D97-AF65-F5344CB8AC3E}">
        <p14:creationId xmlns:p14="http://schemas.microsoft.com/office/powerpoint/2010/main" val="398422790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5ABD450-A446-C60A-2982-8977CF5FB7E5}"/>
            </a:ext>
          </a:extLst>
        </p:cNvPr>
        <p:cNvGrpSpPr/>
        <p:nvPr/>
      </p:nvGrpSpPr>
      <p:grpSpPr>
        <a:xfrm>
          <a:off x="0" y="0"/>
          <a:ext cx="0" cy="0"/>
          <a:chOff x="0" y="0"/>
          <a:chExt cx="0" cy="0"/>
        </a:xfrm>
      </p:grpSpPr>
      <p:pic>
        <p:nvPicPr>
          <p:cNvPr id="3" name="Picture 2">
            <a:extLst>
              <a:ext uri="{FF2B5EF4-FFF2-40B4-BE49-F238E27FC236}">
                <a16:creationId xmlns:a16="http://schemas.microsoft.com/office/drawing/2014/main" id="{62E2A2F3-4D8F-E257-523F-A6AF31F369FA}"/>
              </a:ext>
            </a:extLst>
          </p:cNvPr>
          <p:cNvPicPr>
            <a:picLocks noChangeAspect="1"/>
          </p:cNvPicPr>
          <p:nvPr/>
        </p:nvPicPr>
        <p:blipFill>
          <a:blip r:embed="rId2"/>
          <a:stretch>
            <a:fillRect/>
          </a:stretch>
        </p:blipFill>
        <p:spPr>
          <a:xfrm>
            <a:off x="1195358" y="110981"/>
            <a:ext cx="9874719" cy="6591375"/>
          </a:xfrm>
          <a:prstGeom prst="rect">
            <a:avLst/>
          </a:prstGeom>
          <a:noFill/>
        </p:spPr>
      </p:pic>
    </p:spTree>
    <p:extLst>
      <p:ext uri="{BB962C8B-B14F-4D97-AF65-F5344CB8AC3E}">
        <p14:creationId xmlns:p14="http://schemas.microsoft.com/office/powerpoint/2010/main" val="3731395671"/>
      </p:ext>
    </p:extLst>
  </p:cSld>
  <p:clrMapOvr>
    <a:masterClrMapping/>
  </p:clrMapOvr>
</p:sld>
</file>

<file path=ppt/theme/theme1.xml><?xml version="1.0" encoding="utf-8"?>
<a:theme xmlns:a="http://schemas.openxmlformats.org/drawingml/2006/main" name="DuneVTI">
  <a:themeElements>
    <a:clrScheme name="Dune Palette">
      <a:dk1>
        <a:srgbClr val="131313"/>
      </a:dk1>
      <a:lt1>
        <a:sysClr val="window" lastClr="FFFFFF"/>
      </a:lt1>
      <a:dk2>
        <a:srgbClr val="203430"/>
      </a:dk2>
      <a:lt2>
        <a:srgbClr val="F0EDE6"/>
      </a:lt2>
      <a:accent1>
        <a:srgbClr val="A57361"/>
      </a:accent1>
      <a:accent2>
        <a:srgbClr val="CD9979"/>
      </a:accent2>
      <a:accent3>
        <a:srgbClr val="4E6C67"/>
      </a:accent3>
      <a:accent4>
        <a:srgbClr val="BA958C"/>
      </a:accent4>
      <a:accent5>
        <a:srgbClr val="A08C60"/>
      </a:accent5>
      <a:accent6>
        <a:srgbClr val="956969"/>
      </a:accent6>
      <a:hlink>
        <a:srgbClr val="B0685E"/>
      </a:hlink>
      <a:folHlink>
        <a:srgbClr val="5E827E"/>
      </a:folHlink>
    </a:clrScheme>
    <a:fontScheme name="Neue Haas">
      <a:majorFont>
        <a:latin typeface="Neue Haas Grotesk Text Pro"/>
        <a:ea typeface=""/>
        <a:cs typeface=""/>
      </a:majorFont>
      <a:minorFont>
        <a:latin typeface="Neue Haas Grotesk Text Pr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Dune_win32_DN_v2" id="{97A7A9A4-5677-45E2-BAC9-3A76DA18A86D}" vid="{E1353FFA-7ECE-4894-957E-EAB589AB129E}"/>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1125</TotalTime>
  <Words>1842</Words>
  <Application>Microsoft Office PowerPoint</Application>
  <PresentationFormat>Widescreen</PresentationFormat>
  <Paragraphs>87</Paragraphs>
  <Slides>23</Slides>
  <Notes>10</Notes>
  <HiddenSlides>0</HiddenSlides>
  <MMClips>2</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23</vt:i4>
      </vt:variant>
    </vt:vector>
  </HeadingPairs>
  <TitlesOfParts>
    <vt:vector size="27" baseType="lpstr">
      <vt:lpstr>Aptos</vt:lpstr>
      <vt:lpstr>Arial</vt:lpstr>
      <vt:lpstr>Neue Haas Grotesk Text Pro</vt:lpstr>
      <vt:lpstr>DuneVTI</vt:lpstr>
      <vt:lpstr>Optimizing Existing Software for Enhanced Service Delivery in Higher Education</vt:lpstr>
      <vt:lpstr>Financial pressures in Canadian higher education</vt:lpstr>
      <vt:lpstr>UNB needed . . . </vt:lpstr>
      <vt:lpstr>UNB needed . . . </vt:lpstr>
      <vt:lpstr>UNB needed . . .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UNB needed . . . </vt:lpstr>
      <vt:lpstr>UNB needed . . .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Change management benefits</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Heather LeBlanc</dc:creator>
  <cp:lastModifiedBy>Heather LeBlanc</cp:lastModifiedBy>
  <cp:revision>3</cp:revision>
  <dcterms:created xsi:type="dcterms:W3CDTF">2025-09-28T16:17:10Z</dcterms:created>
  <dcterms:modified xsi:type="dcterms:W3CDTF">2025-10-12T14:08:23Z</dcterms:modified>
</cp:coreProperties>
</file>