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2" r:id="rId1"/>
  </p:sldMasterIdLst>
  <p:notesMasterIdLst>
    <p:notesMasterId r:id="rId45"/>
  </p:notesMasterIdLst>
  <p:sldIdLst>
    <p:sldId id="256" r:id="rId2"/>
    <p:sldId id="257" r:id="rId3"/>
    <p:sldId id="278" r:id="rId4"/>
    <p:sldId id="279" r:id="rId5"/>
    <p:sldId id="280" r:id="rId6"/>
    <p:sldId id="283" r:id="rId7"/>
    <p:sldId id="289" r:id="rId8"/>
    <p:sldId id="282" r:id="rId9"/>
    <p:sldId id="288" r:id="rId10"/>
    <p:sldId id="287" r:id="rId11"/>
    <p:sldId id="286" r:id="rId12"/>
    <p:sldId id="284" r:id="rId13"/>
    <p:sldId id="296" r:id="rId14"/>
    <p:sldId id="285" r:id="rId15"/>
    <p:sldId id="295" r:id="rId16"/>
    <p:sldId id="297" r:id="rId17"/>
    <p:sldId id="293" r:id="rId18"/>
    <p:sldId id="294" r:id="rId19"/>
    <p:sldId id="292" r:id="rId20"/>
    <p:sldId id="303" r:id="rId21"/>
    <p:sldId id="291" r:id="rId22"/>
    <p:sldId id="290" r:id="rId23"/>
    <p:sldId id="302" r:id="rId24"/>
    <p:sldId id="301" r:id="rId25"/>
    <p:sldId id="300" r:id="rId26"/>
    <p:sldId id="299" r:id="rId27"/>
    <p:sldId id="298" r:id="rId28"/>
    <p:sldId id="281" r:id="rId29"/>
    <p:sldId id="310" r:id="rId30"/>
    <p:sldId id="311" r:id="rId31"/>
    <p:sldId id="308" r:id="rId32"/>
    <p:sldId id="307" r:id="rId33"/>
    <p:sldId id="306" r:id="rId34"/>
    <p:sldId id="305" r:id="rId35"/>
    <p:sldId id="316" r:id="rId36"/>
    <p:sldId id="304" r:id="rId37"/>
    <p:sldId id="315" r:id="rId38"/>
    <p:sldId id="314" r:id="rId39"/>
    <p:sldId id="313" r:id="rId40"/>
    <p:sldId id="320" r:id="rId41"/>
    <p:sldId id="312" r:id="rId42"/>
    <p:sldId id="319" r:id="rId43"/>
    <p:sldId id="277" r:id="rId4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4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8257" autoAdjust="0"/>
  </p:normalViewPr>
  <p:slideViewPr>
    <p:cSldViewPr snapToGrid="0">
      <p:cViewPr varScale="1">
        <p:scale>
          <a:sx n="95" d="100"/>
          <a:sy n="95" d="100"/>
        </p:scale>
        <p:origin x="1278"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CA"/>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E5239A6-09EA-48CA-95AC-193342B62352}" type="datetimeFigureOut">
              <a:rPr lang="en-CA" smtClean="0"/>
              <a:t>2025-10-01</a:t>
            </a:fld>
            <a:endParaRPr lang="en-CA"/>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CA"/>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CA"/>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8D31575-051A-4485-A542-13FAD8F4FA48}" type="slidenum">
              <a:rPr lang="en-CA" smtClean="0"/>
              <a:t>‹#›</a:t>
            </a:fld>
            <a:endParaRPr lang="en-CA"/>
          </a:p>
        </p:txBody>
      </p:sp>
    </p:spTree>
    <p:extLst>
      <p:ext uri="{BB962C8B-B14F-4D97-AF65-F5344CB8AC3E}">
        <p14:creationId xmlns:p14="http://schemas.microsoft.com/office/powerpoint/2010/main" val="20747818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$12 million does not include the Faculty of Law, PT UG or bursaries or prizes. </a:t>
            </a:r>
          </a:p>
          <a:p>
            <a:r>
              <a:rPr lang="en-US" dirty="0"/>
              <a:t>Approx 1450 UG scholarships.  Increases annually</a:t>
            </a:r>
            <a:endParaRPr lang="en-CA" dirty="0"/>
          </a:p>
        </p:txBody>
      </p:sp>
      <p:sp>
        <p:nvSpPr>
          <p:cNvPr id="4" name="Slide Number Placeholder 3"/>
          <p:cNvSpPr>
            <a:spLocks noGrp="1"/>
          </p:cNvSpPr>
          <p:nvPr>
            <p:ph type="sldNum" sz="quarter" idx="5"/>
          </p:nvPr>
        </p:nvSpPr>
        <p:spPr/>
        <p:txBody>
          <a:bodyPr/>
          <a:lstStyle/>
          <a:p>
            <a:fld id="{88D31575-051A-4485-A542-13FAD8F4FA48}" type="slidenum">
              <a:rPr lang="en-CA" smtClean="0"/>
              <a:t>4</a:t>
            </a:fld>
            <a:endParaRPr lang="en-CA"/>
          </a:p>
        </p:txBody>
      </p:sp>
    </p:spTree>
    <p:extLst>
      <p:ext uri="{BB962C8B-B14F-4D97-AF65-F5344CB8AC3E}">
        <p14:creationId xmlns:p14="http://schemas.microsoft.com/office/powerpoint/2010/main" val="14883260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a:solidFill>
                  <a:schemeClr val="tx1"/>
                </a:solidFill>
                <a:effectLst/>
                <a:latin typeface="+mn-lt"/>
                <a:ea typeface="+mn-ea"/>
                <a:cs typeface="+mn-cs"/>
              </a:rPr>
              <a:t>This data is made available to entrance students one all awarding has been completed (end of April). For continuing students, first part of August (don't have to wait for billing to be run and then seen on statement)</a:t>
            </a:r>
            <a:endParaRPr lang="en-CA" dirty="0"/>
          </a:p>
        </p:txBody>
      </p:sp>
      <p:sp>
        <p:nvSpPr>
          <p:cNvPr id="4" name="Slide Number Placeholder 3"/>
          <p:cNvSpPr>
            <a:spLocks noGrp="1"/>
          </p:cNvSpPr>
          <p:nvPr>
            <p:ph type="sldNum" sz="quarter" idx="5"/>
          </p:nvPr>
        </p:nvSpPr>
        <p:spPr/>
        <p:txBody>
          <a:bodyPr/>
          <a:lstStyle/>
          <a:p>
            <a:fld id="{88D31575-051A-4485-A542-13FAD8F4FA48}" type="slidenum">
              <a:rPr lang="en-CA" smtClean="0"/>
              <a:t>32</a:t>
            </a:fld>
            <a:endParaRPr lang="en-CA"/>
          </a:p>
        </p:txBody>
      </p:sp>
    </p:spTree>
    <p:extLst>
      <p:ext uri="{BB962C8B-B14F-4D97-AF65-F5344CB8AC3E}">
        <p14:creationId xmlns:p14="http://schemas.microsoft.com/office/powerpoint/2010/main" val="23680041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US" sz="1200" b="0" i="0" u="none" strike="noStrike" kern="1200" dirty="0">
                <a:solidFill>
                  <a:schemeClr val="tx1"/>
                </a:solidFill>
                <a:effectLst/>
                <a:latin typeface="+mn-lt"/>
                <a:ea typeface="+mn-ea"/>
                <a:cs typeface="+mn-cs"/>
              </a:rPr>
              <a:t>We had always used Mail Chimp. We were looking for a way to curb expenses and this one was easily cut and transitioned into the CRM. Deadline reminders, special app reminders. Once the year starts, credit hour reminders </a:t>
            </a:r>
            <a:r>
              <a:rPr lang="en-US" sz="1200" b="0" i="0" kern="1200" dirty="0">
                <a:solidFill>
                  <a:schemeClr val="tx1"/>
                </a:solidFill>
                <a:effectLst/>
                <a:latin typeface="+mn-lt"/>
                <a:ea typeface="+mn-ea"/>
                <a:cs typeface="+mn-cs"/>
              </a:rPr>
              <a:t>​</a:t>
            </a:r>
          </a:p>
          <a:p>
            <a:pPr rtl="0" fontAlgn="base"/>
            <a:r>
              <a:rPr lang="en-US" sz="1200" b="0" i="0" kern="1200" dirty="0">
                <a:solidFill>
                  <a:schemeClr val="tx1"/>
                </a:solidFill>
                <a:effectLst/>
                <a:latin typeface="+mn-lt"/>
                <a:ea typeface="+mn-ea"/>
                <a:cs typeface="+mn-cs"/>
              </a:rPr>
              <a:t>​</a:t>
            </a:r>
          </a:p>
          <a:p>
            <a:pPr rtl="0" fontAlgn="base"/>
            <a:r>
              <a:rPr lang="en-US" sz="1200" b="0" i="0" u="none" strike="noStrike" kern="1200" dirty="0">
                <a:solidFill>
                  <a:schemeClr val="tx1"/>
                </a:solidFill>
                <a:effectLst/>
                <a:latin typeface="+mn-lt"/>
                <a:ea typeface="+mn-ea"/>
                <a:cs typeface="+mn-cs"/>
              </a:rPr>
              <a:t>We can also see if they opened each communication. Especially for continuing students, we can see when they last logged into their portal when they tell us that they submitted their scholarship application.</a:t>
            </a:r>
            <a:endParaRPr lang="en-US" sz="1200" b="0" i="0" kern="1200" dirty="0">
              <a:solidFill>
                <a:schemeClr val="tx1"/>
              </a:solidFill>
              <a:effectLst/>
              <a:latin typeface="+mn-lt"/>
              <a:ea typeface="+mn-ea"/>
              <a:cs typeface="+mn-cs"/>
            </a:endParaRPr>
          </a:p>
          <a:p>
            <a:endParaRPr lang="en-CA" dirty="0"/>
          </a:p>
        </p:txBody>
      </p:sp>
      <p:sp>
        <p:nvSpPr>
          <p:cNvPr id="4" name="Slide Number Placeholder 3"/>
          <p:cNvSpPr>
            <a:spLocks noGrp="1"/>
          </p:cNvSpPr>
          <p:nvPr>
            <p:ph type="sldNum" sz="quarter" idx="5"/>
          </p:nvPr>
        </p:nvSpPr>
        <p:spPr/>
        <p:txBody>
          <a:bodyPr/>
          <a:lstStyle/>
          <a:p>
            <a:fld id="{88D31575-051A-4485-A542-13FAD8F4FA48}" type="slidenum">
              <a:rPr lang="en-CA" smtClean="0"/>
              <a:t>33</a:t>
            </a:fld>
            <a:endParaRPr lang="en-CA"/>
          </a:p>
        </p:txBody>
      </p:sp>
    </p:spTree>
    <p:extLst>
      <p:ext uri="{BB962C8B-B14F-4D97-AF65-F5344CB8AC3E}">
        <p14:creationId xmlns:p14="http://schemas.microsoft.com/office/powerpoint/2010/main" val="22994469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a:solidFill>
                  <a:schemeClr val="tx1"/>
                </a:solidFill>
                <a:effectLst/>
                <a:latin typeface="+mn-lt"/>
                <a:ea typeface="+mn-ea"/>
                <a:cs typeface="+mn-cs"/>
              </a:rPr>
              <a:t>Dashboards for every academic year for annual apps and special apps</a:t>
            </a:r>
            <a:endParaRPr lang="en-CA" dirty="0"/>
          </a:p>
        </p:txBody>
      </p:sp>
      <p:sp>
        <p:nvSpPr>
          <p:cNvPr id="4" name="Slide Number Placeholder 3"/>
          <p:cNvSpPr>
            <a:spLocks noGrp="1"/>
          </p:cNvSpPr>
          <p:nvPr>
            <p:ph type="sldNum" sz="quarter" idx="5"/>
          </p:nvPr>
        </p:nvSpPr>
        <p:spPr/>
        <p:txBody>
          <a:bodyPr/>
          <a:lstStyle/>
          <a:p>
            <a:fld id="{88D31575-051A-4485-A542-13FAD8F4FA48}" type="slidenum">
              <a:rPr lang="en-CA" smtClean="0"/>
              <a:t>36</a:t>
            </a:fld>
            <a:endParaRPr lang="en-CA"/>
          </a:p>
        </p:txBody>
      </p:sp>
    </p:spTree>
    <p:extLst>
      <p:ext uri="{BB962C8B-B14F-4D97-AF65-F5344CB8AC3E}">
        <p14:creationId xmlns:p14="http://schemas.microsoft.com/office/powerpoint/2010/main" val="10906128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a:solidFill>
                  <a:schemeClr val="tx1"/>
                </a:solidFill>
                <a:effectLst/>
                <a:latin typeface="+mn-lt"/>
                <a:ea typeface="+mn-ea"/>
                <a:cs typeface="+mn-cs"/>
              </a:rPr>
              <a:t>The list of students who submitted a scholarship application and whether we have awarded. This is used to when awarding minimum commitment – initially for entrance and in August for continuing after other awarding is done</a:t>
            </a:r>
            <a:endParaRPr lang="en-CA" dirty="0"/>
          </a:p>
        </p:txBody>
      </p:sp>
      <p:sp>
        <p:nvSpPr>
          <p:cNvPr id="4" name="Slide Number Placeholder 3"/>
          <p:cNvSpPr>
            <a:spLocks noGrp="1"/>
          </p:cNvSpPr>
          <p:nvPr>
            <p:ph type="sldNum" sz="quarter" idx="5"/>
          </p:nvPr>
        </p:nvSpPr>
        <p:spPr/>
        <p:txBody>
          <a:bodyPr/>
          <a:lstStyle/>
          <a:p>
            <a:fld id="{88D31575-051A-4485-A542-13FAD8F4FA48}" type="slidenum">
              <a:rPr lang="en-CA" smtClean="0"/>
              <a:t>38</a:t>
            </a:fld>
            <a:endParaRPr lang="en-CA"/>
          </a:p>
        </p:txBody>
      </p:sp>
    </p:spTree>
    <p:extLst>
      <p:ext uri="{BB962C8B-B14F-4D97-AF65-F5344CB8AC3E}">
        <p14:creationId xmlns:p14="http://schemas.microsoft.com/office/powerpoint/2010/main" val="25916468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a:solidFill>
                  <a:schemeClr val="tx1"/>
                </a:solidFill>
                <a:effectLst/>
                <a:latin typeface="+mn-lt"/>
                <a:ea typeface="+mn-ea"/>
                <a:cs typeface="+mn-cs"/>
              </a:rPr>
              <a:t>This is used to import awarded scholarship data into Colleague. A list for entrance and a separate one for continuing</a:t>
            </a:r>
            <a:endParaRPr lang="en-CA" dirty="0"/>
          </a:p>
        </p:txBody>
      </p:sp>
      <p:sp>
        <p:nvSpPr>
          <p:cNvPr id="4" name="Slide Number Placeholder 3"/>
          <p:cNvSpPr>
            <a:spLocks noGrp="1"/>
          </p:cNvSpPr>
          <p:nvPr>
            <p:ph type="sldNum" sz="quarter" idx="5"/>
          </p:nvPr>
        </p:nvSpPr>
        <p:spPr/>
        <p:txBody>
          <a:bodyPr/>
          <a:lstStyle/>
          <a:p>
            <a:fld id="{88D31575-051A-4485-A542-13FAD8F4FA48}" type="slidenum">
              <a:rPr lang="en-CA" smtClean="0"/>
              <a:t>39</a:t>
            </a:fld>
            <a:endParaRPr lang="en-CA"/>
          </a:p>
        </p:txBody>
      </p:sp>
    </p:spTree>
    <p:extLst>
      <p:ext uri="{BB962C8B-B14F-4D97-AF65-F5344CB8AC3E}">
        <p14:creationId xmlns:p14="http://schemas.microsoft.com/office/powerpoint/2010/main" val="102484900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Tableau used to create dashboards – this is still a work-in-progress</a:t>
            </a:r>
            <a:endParaRPr lang="en-CA"/>
          </a:p>
        </p:txBody>
      </p:sp>
      <p:sp>
        <p:nvSpPr>
          <p:cNvPr id="4" name="Slide Number Placeholder 3"/>
          <p:cNvSpPr>
            <a:spLocks noGrp="1"/>
          </p:cNvSpPr>
          <p:nvPr>
            <p:ph type="sldNum" sz="quarter" idx="5"/>
          </p:nvPr>
        </p:nvSpPr>
        <p:spPr/>
        <p:txBody>
          <a:bodyPr/>
          <a:lstStyle/>
          <a:p>
            <a:fld id="{88D31575-051A-4485-A542-13FAD8F4FA48}" type="slidenum">
              <a:rPr lang="en-CA" smtClean="0"/>
              <a:t>41</a:t>
            </a:fld>
            <a:endParaRPr lang="en-CA"/>
          </a:p>
        </p:txBody>
      </p:sp>
    </p:spTree>
    <p:extLst>
      <p:ext uri="{BB962C8B-B14F-4D97-AF65-F5344CB8AC3E}">
        <p14:creationId xmlns:p14="http://schemas.microsoft.com/office/powerpoint/2010/main" val="18153858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88D31575-051A-4485-A542-13FAD8F4FA48}" type="slidenum">
              <a:rPr lang="en-CA" smtClean="0"/>
              <a:t>43</a:t>
            </a:fld>
            <a:endParaRPr lang="en-CA"/>
          </a:p>
        </p:txBody>
      </p:sp>
    </p:spTree>
    <p:extLst>
      <p:ext uri="{BB962C8B-B14F-4D97-AF65-F5344CB8AC3E}">
        <p14:creationId xmlns:p14="http://schemas.microsoft.com/office/powerpoint/2010/main" val="16605445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US" sz="1200" b="0" i="0" u="none" strike="noStrike" kern="1200" dirty="0">
                <a:solidFill>
                  <a:schemeClr val="tx1"/>
                </a:solidFill>
                <a:effectLst/>
                <a:latin typeface="+mn-lt"/>
                <a:ea typeface="+mn-ea"/>
                <a:cs typeface="+mn-cs"/>
              </a:rPr>
              <a:t>Students can apply after admission into their program. One application is all that is required for the majority of our scholarships. There are two entrance and two continuing that require separate applications. </a:t>
            </a:r>
            <a:r>
              <a:rPr lang="en-US" sz="1200" b="0" i="0" kern="1200" dirty="0">
                <a:solidFill>
                  <a:schemeClr val="tx1"/>
                </a:solidFill>
                <a:effectLst/>
                <a:latin typeface="+mn-lt"/>
                <a:ea typeface="+mn-ea"/>
                <a:cs typeface="+mn-cs"/>
              </a:rPr>
              <a:t>​</a:t>
            </a:r>
          </a:p>
          <a:p>
            <a:pPr rtl="0" fontAlgn="base"/>
            <a:r>
              <a:rPr lang="en-US" sz="1200" b="0" i="0" u="none" strike="noStrike" kern="1200" dirty="0">
                <a:solidFill>
                  <a:schemeClr val="tx1"/>
                </a:solidFill>
                <a:effectLst/>
                <a:latin typeface="+mn-lt"/>
                <a:ea typeface="+mn-ea"/>
                <a:cs typeface="+mn-cs"/>
              </a:rPr>
              <a:t>Before our transition to CRM Recruit, students had to activate their login credentials before being able to access the link for the scholarship. Always issues and was a pain point for students.</a:t>
            </a:r>
            <a:r>
              <a:rPr lang="en-US" sz="1200" b="0" i="0" kern="1200" dirty="0">
                <a:solidFill>
                  <a:schemeClr val="tx1"/>
                </a:solidFill>
                <a:effectLst/>
                <a:latin typeface="+mn-lt"/>
                <a:ea typeface="+mn-ea"/>
                <a:cs typeface="+mn-cs"/>
              </a:rPr>
              <a:t>​</a:t>
            </a:r>
          </a:p>
          <a:p>
            <a:pPr rtl="0" fontAlgn="base"/>
            <a:r>
              <a:rPr lang="en-US" sz="1200" b="0" i="0" u="none" strike="noStrike" kern="1200" dirty="0">
                <a:solidFill>
                  <a:schemeClr val="tx1"/>
                </a:solidFill>
                <a:effectLst/>
                <a:latin typeface="+mn-lt"/>
                <a:ea typeface="+mn-ea"/>
                <a:cs typeface="+mn-cs"/>
              </a:rPr>
              <a:t>Scholarship application can be found in the same portal as the admission application – one stop</a:t>
            </a:r>
            <a:r>
              <a:rPr lang="en-US" sz="1200" b="0" i="0" kern="1200" dirty="0">
                <a:solidFill>
                  <a:schemeClr val="tx1"/>
                </a:solidFill>
                <a:effectLst/>
                <a:latin typeface="+mn-lt"/>
                <a:ea typeface="+mn-ea"/>
                <a:cs typeface="+mn-cs"/>
              </a:rPr>
              <a:t>​</a:t>
            </a:r>
          </a:p>
          <a:p>
            <a:pPr rtl="0" fontAlgn="base"/>
            <a:r>
              <a:rPr lang="en-US" sz="1200" b="0" i="0" u="none" strike="noStrike" kern="1200" dirty="0">
                <a:solidFill>
                  <a:schemeClr val="tx1"/>
                </a:solidFill>
                <a:effectLst/>
                <a:latin typeface="+mn-lt"/>
                <a:ea typeface="+mn-ea"/>
                <a:cs typeface="+mn-cs"/>
              </a:rPr>
              <a:t>Minimum commitment based upon scholarship average. </a:t>
            </a:r>
            <a:r>
              <a:rPr lang="en-US" sz="1200" b="0" i="0" kern="1200" dirty="0">
                <a:solidFill>
                  <a:schemeClr val="tx1"/>
                </a:solidFill>
                <a:effectLst/>
                <a:latin typeface="+mn-lt"/>
                <a:ea typeface="+mn-ea"/>
                <a:cs typeface="+mn-cs"/>
              </a:rPr>
              <a:t>​</a:t>
            </a:r>
          </a:p>
          <a:p>
            <a:pPr rtl="0" fontAlgn="base"/>
            <a:r>
              <a:rPr lang="en-US" sz="1200" b="0" i="0" u="none" strike="noStrike" kern="1200" dirty="0">
                <a:solidFill>
                  <a:schemeClr val="tx1"/>
                </a:solidFill>
                <a:effectLst/>
                <a:latin typeface="+mn-lt"/>
                <a:ea typeface="+mn-ea"/>
                <a:cs typeface="+mn-cs"/>
              </a:rPr>
              <a:t>Students must apply each year.</a:t>
            </a:r>
            <a:endParaRPr lang="en-US" sz="1200" b="0" i="0" kern="1200" dirty="0">
              <a:solidFill>
                <a:schemeClr val="tx1"/>
              </a:solidFill>
              <a:effectLst/>
              <a:latin typeface="+mn-lt"/>
              <a:ea typeface="+mn-ea"/>
              <a:cs typeface="+mn-cs"/>
            </a:endParaRPr>
          </a:p>
          <a:p>
            <a:endParaRPr lang="en-CA" dirty="0"/>
          </a:p>
        </p:txBody>
      </p:sp>
      <p:sp>
        <p:nvSpPr>
          <p:cNvPr id="4" name="Slide Number Placeholder 3"/>
          <p:cNvSpPr>
            <a:spLocks noGrp="1"/>
          </p:cNvSpPr>
          <p:nvPr>
            <p:ph type="sldNum" sz="quarter" idx="5"/>
          </p:nvPr>
        </p:nvSpPr>
        <p:spPr/>
        <p:txBody>
          <a:bodyPr/>
          <a:lstStyle/>
          <a:p>
            <a:fld id="{88D31575-051A-4485-A542-13FAD8F4FA48}" type="slidenum">
              <a:rPr lang="en-CA" smtClean="0"/>
              <a:t>5</a:t>
            </a:fld>
            <a:endParaRPr lang="en-CA"/>
          </a:p>
        </p:txBody>
      </p:sp>
    </p:spTree>
    <p:extLst>
      <p:ext uri="{BB962C8B-B14F-4D97-AF65-F5344CB8AC3E}">
        <p14:creationId xmlns:p14="http://schemas.microsoft.com/office/powerpoint/2010/main" val="39683276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US" sz="1200" b="0" i="0" u="none" strike="noStrike" kern="1200" dirty="0">
                <a:solidFill>
                  <a:schemeClr val="tx1"/>
                </a:solidFill>
                <a:effectLst/>
                <a:latin typeface="+mn-lt"/>
                <a:ea typeface="+mn-ea"/>
                <a:cs typeface="+mn-cs"/>
              </a:rPr>
              <a:t>Access had been used since at least 2002. Links prone to break. Didn't trust the data</a:t>
            </a:r>
            <a:r>
              <a:rPr lang="en-US" sz="1200" b="0" i="0" kern="1200" dirty="0">
                <a:solidFill>
                  <a:schemeClr val="tx1"/>
                </a:solidFill>
                <a:effectLst/>
                <a:latin typeface="+mn-lt"/>
                <a:ea typeface="+mn-ea"/>
                <a:cs typeface="+mn-cs"/>
              </a:rPr>
              <a:t>​</a:t>
            </a:r>
          </a:p>
          <a:p>
            <a:pPr rtl="0" fontAlgn="base"/>
            <a:r>
              <a:rPr lang="en-US" sz="1200" b="0" i="0" u="none" strike="noStrike" kern="1200" dirty="0">
                <a:solidFill>
                  <a:schemeClr val="tx1"/>
                </a:solidFill>
                <a:effectLst/>
                <a:latin typeface="+mn-lt"/>
                <a:ea typeface="+mn-ea"/>
                <a:cs typeface="+mn-cs"/>
              </a:rPr>
              <a:t>No subject matter experts when things went wrong</a:t>
            </a:r>
            <a:r>
              <a:rPr lang="en-US" sz="1200" b="0" i="0" kern="1200" dirty="0">
                <a:solidFill>
                  <a:schemeClr val="tx1"/>
                </a:solidFill>
                <a:effectLst/>
                <a:latin typeface="+mn-lt"/>
                <a:ea typeface="+mn-ea"/>
                <a:cs typeface="+mn-cs"/>
              </a:rPr>
              <a:t>​</a:t>
            </a:r>
          </a:p>
          <a:p>
            <a:pPr rtl="0" fontAlgn="base"/>
            <a:r>
              <a:rPr lang="en-US" sz="1200" b="0" i="0" u="none" strike="noStrike" kern="1200" dirty="0">
                <a:solidFill>
                  <a:schemeClr val="tx1"/>
                </a:solidFill>
                <a:effectLst/>
                <a:latin typeface="+mn-lt"/>
                <a:ea typeface="+mn-ea"/>
                <a:cs typeface="+mn-cs"/>
              </a:rPr>
              <a:t>With so much manual data entry, misspellings abbreviations </a:t>
            </a:r>
            <a:r>
              <a:rPr lang="en-US" sz="1200" b="0" i="0" u="none" strike="noStrike" kern="1200" dirty="0" err="1">
                <a:solidFill>
                  <a:schemeClr val="tx1"/>
                </a:solidFill>
                <a:effectLst/>
                <a:latin typeface="+mn-lt"/>
                <a:ea typeface="+mn-ea"/>
                <a:cs typeface="+mn-cs"/>
              </a:rPr>
              <a:t>etc</a:t>
            </a:r>
            <a:r>
              <a:rPr lang="en-US" sz="1200" b="0" i="0" u="none" strike="noStrike" kern="1200" dirty="0">
                <a:solidFill>
                  <a:schemeClr val="tx1"/>
                </a:solidFill>
                <a:effectLst/>
                <a:latin typeface="+mn-lt"/>
                <a:ea typeface="+mn-ea"/>
                <a:cs typeface="+mn-cs"/>
              </a:rPr>
              <a:t> had to be manually fixed by my team before data compilation could be completed</a:t>
            </a:r>
            <a:endParaRPr lang="en-US" sz="1200" b="0" i="0" kern="1200" dirty="0">
              <a:solidFill>
                <a:schemeClr val="tx1"/>
              </a:solidFill>
              <a:effectLst/>
              <a:latin typeface="+mn-lt"/>
              <a:ea typeface="+mn-ea"/>
              <a:cs typeface="+mn-cs"/>
            </a:endParaRPr>
          </a:p>
          <a:p>
            <a:endParaRPr lang="en-CA" dirty="0"/>
          </a:p>
        </p:txBody>
      </p:sp>
      <p:sp>
        <p:nvSpPr>
          <p:cNvPr id="4" name="Slide Number Placeholder 3"/>
          <p:cNvSpPr>
            <a:spLocks noGrp="1"/>
          </p:cNvSpPr>
          <p:nvPr>
            <p:ph type="sldNum" sz="quarter" idx="5"/>
          </p:nvPr>
        </p:nvSpPr>
        <p:spPr/>
        <p:txBody>
          <a:bodyPr/>
          <a:lstStyle/>
          <a:p>
            <a:fld id="{88D31575-051A-4485-A542-13FAD8F4FA48}" type="slidenum">
              <a:rPr lang="en-CA" smtClean="0"/>
              <a:t>6</a:t>
            </a:fld>
            <a:endParaRPr lang="en-CA"/>
          </a:p>
        </p:txBody>
      </p:sp>
    </p:spTree>
    <p:extLst>
      <p:ext uri="{BB962C8B-B14F-4D97-AF65-F5344CB8AC3E}">
        <p14:creationId xmlns:p14="http://schemas.microsoft.com/office/powerpoint/2010/main" val="34537337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88D31575-051A-4485-A542-13FAD8F4FA48}" type="slidenum">
              <a:rPr lang="en-CA" smtClean="0"/>
              <a:t>10</a:t>
            </a:fld>
            <a:endParaRPr lang="en-CA"/>
          </a:p>
        </p:txBody>
      </p:sp>
    </p:spTree>
    <p:extLst>
      <p:ext uri="{BB962C8B-B14F-4D97-AF65-F5344CB8AC3E}">
        <p14:creationId xmlns:p14="http://schemas.microsoft.com/office/powerpoint/2010/main" val="4127351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a:solidFill>
                  <a:schemeClr val="tx1"/>
                </a:solidFill>
                <a:effectLst/>
                <a:latin typeface="+mn-lt"/>
                <a:ea typeface="+mn-ea"/>
                <a:cs typeface="+mn-cs"/>
              </a:rPr>
              <a:t>There are more columns that are displayed that we use but you can program whatever data you want to display. All columns can be exported into Excel</a:t>
            </a:r>
            <a:endParaRPr lang="en-CA" dirty="0"/>
          </a:p>
        </p:txBody>
      </p:sp>
      <p:sp>
        <p:nvSpPr>
          <p:cNvPr id="4" name="Slide Number Placeholder 3"/>
          <p:cNvSpPr>
            <a:spLocks noGrp="1"/>
          </p:cNvSpPr>
          <p:nvPr>
            <p:ph type="sldNum" sz="quarter" idx="5"/>
          </p:nvPr>
        </p:nvSpPr>
        <p:spPr/>
        <p:txBody>
          <a:bodyPr/>
          <a:lstStyle/>
          <a:p>
            <a:fld id="{88D31575-051A-4485-A542-13FAD8F4FA48}" type="slidenum">
              <a:rPr lang="en-CA" smtClean="0"/>
              <a:t>17</a:t>
            </a:fld>
            <a:endParaRPr lang="en-CA"/>
          </a:p>
        </p:txBody>
      </p:sp>
    </p:spTree>
    <p:extLst>
      <p:ext uri="{BB962C8B-B14F-4D97-AF65-F5344CB8AC3E}">
        <p14:creationId xmlns:p14="http://schemas.microsoft.com/office/powerpoint/2010/main" val="5829625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US" sz="1200" b="0" i="0" u="none" strike="noStrike" kern="1200" dirty="0">
                <a:solidFill>
                  <a:schemeClr val="tx1"/>
                </a:solidFill>
                <a:effectLst/>
                <a:latin typeface="+mn-lt"/>
                <a:ea typeface="+mn-ea"/>
                <a:cs typeface="+mn-cs"/>
              </a:rPr>
              <a:t>We created just over 1000 individual queries for our donor-funded scholarships .</a:t>
            </a:r>
            <a:r>
              <a:rPr lang="en-US" sz="1200" b="0" i="0" kern="1200" dirty="0">
                <a:solidFill>
                  <a:schemeClr val="tx1"/>
                </a:solidFill>
                <a:effectLst/>
                <a:latin typeface="+mn-lt"/>
                <a:ea typeface="+mn-ea"/>
                <a:cs typeface="+mn-cs"/>
              </a:rPr>
              <a:t>​</a:t>
            </a:r>
          </a:p>
          <a:p>
            <a:pPr rtl="0" fontAlgn="base"/>
            <a:r>
              <a:rPr lang="en-US" sz="1200" b="0" i="0" u="none" strike="noStrike" kern="1200" dirty="0">
                <a:solidFill>
                  <a:schemeClr val="tx1"/>
                </a:solidFill>
                <a:effectLst/>
                <a:latin typeface="+mn-lt"/>
                <a:ea typeface="+mn-ea"/>
                <a:cs typeface="+mn-cs"/>
              </a:rPr>
              <a:t>Once they are there, they are there and they can be easily amended if scholarship conditions change.</a:t>
            </a:r>
            <a:r>
              <a:rPr lang="en-US" sz="1200" b="0" i="0" kern="1200" dirty="0">
                <a:solidFill>
                  <a:schemeClr val="tx1"/>
                </a:solidFill>
                <a:effectLst/>
                <a:latin typeface="+mn-lt"/>
                <a:ea typeface="+mn-ea"/>
                <a:cs typeface="+mn-cs"/>
              </a:rPr>
              <a:t>​</a:t>
            </a:r>
          </a:p>
          <a:p>
            <a:pPr rtl="0" fontAlgn="base"/>
            <a:r>
              <a:rPr lang="en-US" sz="1200" b="0" i="0" kern="1200" dirty="0">
                <a:solidFill>
                  <a:schemeClr val="tx1"/>
                </a:solidFill>
                <a:effectLst/>
                <a:latin typeface="+mn-lt"/>
                <a:ea typeface="+mn-ea"/>
                <a:cs typeface="+mn-cs"/>
              </a:rPr>
              <a:t>​</a:t>
            </a:r>
          </a:p>
          <a:p>
            <a:pPr rtl="0" fontAlgn="base"/>
            <a:r>
              <a:rPr lang="en-US" sz="1200" b="0" i="0" u="none" strike="noStrike" kern="1200" dirty="0">
                <a:solidFill>
                  <a:schemeClr val="tx1"/>
                </a:solidFill>
                <a:effectLst/>
                <a:latin typeface="+mn-lt"/>
                <a:ea typeface="+mn-ea"/>
                <a:cs typeface="+mn-cs"/>
              </a:rPr>
              <a:t>Some data pulls from Admission Application and some from Scholarship Application, depending upon the scholarship criteria. Before, ran custom Colleague form (admission data) and imported this into the Access database.</a:t>
            </a:r>
            <a:endParaRPr lang="en-US" sz="1200" b="0" i="0" kern="1200" dirty="0">
              <a:solidFill>
                <a:schemeClr val="tx1"/>
              </a:solidFill>
              <a:effectLst/>
              <a:latin typeface="+mn-lt"/>
              <a:ea typeface="+mn-ea"/>
              <a:cs typeface="+mn-cs"/>
            </a:endParaRPr>
          </a:p>
          <a:p>
            <a:endParaRPr lang="en-CA" dirty="0"/>
          </a:p>
        </p:txBody>
      </p:sp>
      <p:sp>
        <p:nvSpPr>
          <p:cNvPr id="4" name="Slide Number Placeholder 3"/>
          <p:cNvSpPr>
            <a:spLocks noGrp="1"/>
          </p:cNvSpPr>
          <p:nvPr>
            <p:ph type="sldNum" sz="quarter" idx="5"/>
          </p:nvPr>
        </p:nvSpPr>
        <p:spPr/>
        <p:txBody>
          <a:bodyPr/>
          <a:lstStyle/>
          <a:p>
            <a:fld id="{88D31575-051A-4485-A542-13FAD8F4FA48}" type="slidenum">
              <a:rPr lang="en-CA" smtClean="0"/>
              <a:t>24</a:t>
            </a:fld>
            <a:endParaRPr lang="en-CA"/>
          </a:p>
        </p:txBody>
      </p:sp>
    </p:spTree>
    <p:extLst>
      <p:ext uri="{BB962C8B-B14F-4D97-AF65-F5344CB8AC3E}">
        <p14:creationId xmlns:p14="http://schemas.microsoft.com/office/powerpoint/2010/main" val="28411498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buNone/>
            </a:pPr>
            <a:r>
              <a:rPr lang="en-US" b="0" i="0" u="none" strike="noStrike" dirty="0">
                <a:solidFill>
                  <a:srgbClr val="000000"/>
                </a:solidFill>
                <a:effectLst/>
                <a:latin typeface="Calibri" panose="020F0502020204030204" pitchFamily="34" charset="0"/>
              </a:rPr>
              <a:t>List of students generated from query. Columns can be added to assist in selection. This can be exported to an Excel workbook to filter and sort to make selection.</a:t>
            </a:r>
            <a:r>
              <a:rPr lang="en-US" b="0" i="0" dirty="0">
                <a:solidFill>
                  <a:srgbClr val="444444"/>
                </a:solidFill>
                <a:effectLst/>
                <a:latin typeface="Calibri" panose="020F0502020204030204" pitchFamily="34" charset="0"/>
              </a:rPr>
              <a:t>​</a:t>
            </a:r>
          </a:p>
          <a:p>
            <a:pPr algn="l" rtl="0" fontAlgn="base">
              <a:buNone/>
            </a:pPr>
            <a:r>
              <a:rPr lang="en-US" b="0" i="0" u="none" strike="noStrike" dirty="0">
                <a:solidFill>
                  <a:srgbClr val="000000"/>
                </a:solidFill>
                <a:effectLst/>
                <a:latin typeface="Calibri" panose="020F0502020204030204" pitchFamily="34" charset="0"/>
              </a:rPr>
              <a:t>Not being able to see the students' names provides a very unbiased awarding selection. </a:t>
            </a:r>
            <a:endParaRPr lang="en-US" b="0" i="0" dirty="0">
              <a:solidFill>
                <a:srgbClr val="444444"/>
              </a:solidFill>
              <a:effectLst/>
              <a:latin typeface="Calibri" panose="020F0502020204030204" pitchFamily="34" charset="0"/>
            </a:endParaRPr>
          </a:p>
          <a:p>
            <a:endParaRPr lang="en-CA" dirty="0"/>
          </a:p>
        </p:txBody>
      </p:sp>
      <p:sp>
        <p:nvSpPr>
          <p:cNvPr id="4" name="Slide Number Placeholder 3"/>
          <p:cNvSpPr>
            <a:spLocks noGrp="1"/>
          </p:cNvSpPr>
          <p:nvPr>
            <p:ph type="sldNum" sz="quarter" idx="5"/>
          </p:nvPr>
        </p:nvSpPr>
        <p:spPr/>
        <p:txBody>
          <a:bodyPr/>
          <a:lstStyle/>
          <a:p>
            <a:fld id="{88D31575-051A-4485-A542-13FAD8F4FA48}" type="slidenum">
              <a:rPr lang="en-CA" smtClean="0"/>
              <a:t>25</a:t>
            </a:fld>
            <a:endParaRPr lang="en-CA"/>
          </a:p>
        </p:txBody>
      </p:sp>
    </p:spTree>
    <p:extLst>
      <p:ext uri="{BB962C8B-B14F-4D97-AF65-F5344CB8AC3E}">
        <p14:creationId xmlns:p14="http://schemas.microsoft.com/office/powerpoint/2010/main" val="1822659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a:solidFill>
                  <a:schemeClr val="tx1"/>
                </a:solidFill>
                <a:effectLst/>
                <a:latin typeface="+mn-lt"/>
                <a:ea typeface="+mn-ea"/>
                <a:cs typeface="+mn-cs"/>
              </a:rPr>
              <a:t>Additional data if scroll down screen. Select the "+" and enter the award code, amount and duration</a:t>
            </a:r>
            <a:endParaRPr lang="en-CA" dirty="0"/>
          </a:p>
        </p:txBody>
      </p:sp>
      <p:sp>
        <p:nvSpPr>
          <p:cNvPr id="4" name="Slide Number Placeholder 3"/>
          <p:cNvSpPr>
            <a:spLocks noGrp="1"/>
          </p:cNvSpPr>
          <p:nvPr>
            <p:ph type="sldNum" sz="quarter" idx="5"/>
          </p:nvPr>
        </p:nvSpPr>
        <p:spPr/>
        <p:txBody>
          <a:bodyPr/>
          <a:lstStyle/>
          <a:p>
            <a:fld id="{88D31575-051A-4485-A542-13FAD8F4FA48}" type="slidenum">
              <a:rPr lang="en-CA" smtClean="0"/>
              <a:t>28</a:t>
            </a:fld>
            <a:endParaRPr lang="en-CA"/>
          </a:p>
        </p:txBody>
      </p:sp>
    </p:spTree>
    <p:extLst>
      <p:ext uri="{BB962C8B-B14F-4D97-AF65-F5344CB8AC3E}">
        <p14:creationId xmlns:p14="http://schemas.microsoft.com/office/powerpoint/2010/main" val="24741170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u="none" strike="noStrike" dirty="0">
                <a:solidFill>
                  <a:srgbClr val="000000"/>
                </a:solidFill>
                <a:effectLst/>
                <a:latin typeface="Calibri" panose="020F0502020204030204" pitchFamily="34" charset="0"/>
              </a:rPr>
              <a:t>Unfortunately, it is still a custom Colleague form that gets the data from CRM to Colleague</a:t>
            </a:r>
            <a:endParaRPr lang="en-CA" dirty="0"/>
          </a:p>
        </p:txBody>
      </p:sp>
      <p:sp>
        <p:nvSpPr>
          <p:cNvPr id="4" name="Slide Number Placeholder 3"/>
          <p:cNvSpPr>
            <a:spLocks noGrp="1"/>
          </p:cNvSpPr>
          <p:nvPr>
            <p:ph type="sldNum" sz="quarter" idx="5"/>
          </p:nvPr>
        </p:nvSpPr>
        <p:spPr/>
        <p:txBody>
          <a:bodyPr/>
          <a:lstStyle/>
          <a:p>
            <a:fld id="{88D31575-051A-4485-A542-13FAD8F4FA48}" type="slidenum">
              <a:rPr lang="en-CA" smtClean="0"/>
              <a:t>30</a:t>
            </a:fld>
            <a:endParaRPr lang="en-CA"/>
          </a:p>
        </p:txBody>
      </p:sp>
    </p:spTree>
    <p:extLst>
      <p:ext uri="{BB962C8B-B14F-4D97-AF65-F5344CB8AC3E}">
        <p14:creationId xmlns:p14="http://schemas.microsoft.com/office/powerpoint/2010/main" val="3760006699"/>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svg"/><Relationship Id="rId9" Type="http://schemas.openxmlformats.org/officeDocument/2006/relationships/image" Target="../media/image8.png"/></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3.svg"/><Relationship Id="rId7" Type="http://schemas.openxmlformats.org/officeDocument/2006/relationships/image" Target="../media/image7.sv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svg"/><Relationship Id="rId4" Type="http://schemas.openxmlformats.org/officeDocument/2006/relationships/image" Target="../media/image4.png"/></Relationships>
</file>

<file path=ppt/slideLayouts/_rels/slideLayout11.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3.svg"/><Relationship Id="rId7" Type="http://schemas.openxmlformats.org/officeDocument/2006/relationships/image" Target="../media/image7.sv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svg"/><Relationship Id="rId4" Type="http://schemas.openxmlformats.org/officeDocument/2006/relationships/image" Target="../media/image4.png"/></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3.svg"/><Relationship Id="rId7" Type="http://schemas.openxmlformats.org/officeDocument/2006/relationships/image" Target="../media/image7.sv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svg"/><Relationship Id="rId4" Type="http://schemas.openxmlformats.org/officeDocument/2006/relationships/image" Target="../media/image4.png"/></Relationships>
</file>

<file path=ppt/slideLayouts/_rels/slideLayout13.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3.svg"/><Relationship Id="rId7" Type="http://schemas.openxmlformats.org/officeDocument/2006/relationships/image" Target="../media/image7.sv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svg"/><Relationship Id="rId4" Type="http://schemas.openxmlformats.org/officeDocument/2006/relationships/image" Target="../media/image4.png"/></Relationships>
</file>

<file path=ppt/slideLayouts/_rels/slideLayout14.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3.svg"/><Relationship Id="rId7" Type="http://schemas.openxmlformats.org/officeDocument/2006/relationships/image" Target="../media/image7.sv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svg"/><Relationship Id="rId4" Type="http://schemas.openxmlformats.org/officeDocument/2006/relationships/image" Target="../media/image4.png"/></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3.svg"/><Relationship Id="rId7" Type="http://schemas.openxmlformats.org/officeDocument/2006/relationships/image" Target="../media/image7.sv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svg"/><Relationship Id="rId4" Type="http://schemas.openxmlformats.org/officeDocument/2006/relationships/image" Target="../media/image4.png"/></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3.svg"/><Relationship Id="rId7" Type="http://schemas.openxmlformats.org/officeDocument/2006/relationships/image" Target="../media/image7.sv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svg"/><Relationship Id="rId4" Type="http://schemas.openxmlformats.org/officeDocument/2006/relationships/image" Target="../media/image4.png"/></Relationships>
</file>

<file path=ppt/slideLayouts/_rels/slideLayout17.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3.svg"/><Relationship Id="rId7" Type="http://schemas.openxmlformats.org/officeDocument/2006/relationships/image" Target="../media/image7.sv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svg"/><Relationship Id="rId4" Type="http://schemas.openxmlformats.org/officeDocument/2006/relationships/image" Target="../media/image4.png"/></Relationships>
</file>

<file path=ppt/slideLayouts/_rels/slideLayout18.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3.svg"/><Relationship Id="rId7" Type="http://schemas.openxmlformats.org/officeDocument/2006/relationships/image" Target="../media/image7.sv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svg"/><Relationship Id="rId4" Type="http://schemas.openxmlformats.org/officeDocument/2006/relationships/image" Target="../media/image4.png"/></Relationships>
</file>

<file path=ppt/slideLayouts/_rels/slideLayout19.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3.svg"/><Relationship Id="rId7" Type="http://schemas.openxmlformats.org/officeDocument/2006/relationships/image" Target="../media/image7.sv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svg"/><Relationship Id="rId4"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3.svg"/><Relationship Id="rId7" Type="http://schemas.openxmlformats.org/officeDocument/2006/relationships/image" Target="../media/image7.sv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svg"/><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3.svg"/><Relationship Id="rId7" Type="http://schemas.openxmlformats.org/officeDocument/2006/relationships/image" Target="../media/image7.sv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svg"/><Relationship Id="rId4" Type="http://schemas.openxmlformats.org/officeDocument/2006/relationships/image" Target="../media/image4.png"/></Relationships>
</file>

<file path=ppt/slideLayouts/_rels/slideLayout21.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3.svg"/><Relationship Id="rId7" Type="http://schemas.openxmlformats.org/officeDocument/2006/relationships/image" Target="../media/image7.sv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svg"/><Relationship Id="rId4" Type="http://schemas.openxmlformats.org/officeDocument/2006/relationships/image" Target="../media/image4.png"/></Relationships>
</file>

<file path=ppt/slideLayouts/_rels/slideLayout22.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3.svg"/><Relationship Id="rId7" Type="http://schemas.openxmlformats.org/officeDocument/2006/relationships/image" Target="../media/image7.sv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svg"/><Relationship Id="rId4" Type="http://schemas.openxmlformats.org/officeDocument/2006/relationships/image" Target="../media/image4.png"/></Relationships>
</file>

<file path=ppt/slideLayouts/_rels/slideLayout23.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3.svg"/><Relationship Id="rId7" Type="http://schemas.openxmlformats.org/officeDocument/2006/relationships/image" Target="../media/image7.sv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svg"/><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3.svg"/><Relationship Id="rId7" Type="http://schemas.openxmlformats.org/officeDocument/2006/relationships/image" Target="../media/image7.sv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svg"/><Relationship Id="rId4"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3.svg"/><Relationship Id="rId7" Type="http://schemas.openxmlformats.org/officeDocument/2006/relationships/image" Target="../media/image7.sv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svg"/><Relationship Id="rId4" Type="http://schemas.openxmlformats.org/officeDocument/2006/relationships/image" Target="../media/image4.png"/></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3.svg"/><Relationship Id="rId7" Type="http://schemas.openxmlformats.org/officeDocument/2006/relationships/image" Target="../media/image7.sv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svg"/><Relationship Id="rId4" Type="http://schemas.openxmlformats.org/officeDocument/2006/relationships/image" Target="../media/image4.pn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3.svg"/><Relationship Id="rId7" Type="http://schemas.openxmlformats.org/officeDocument/2006/relationships/image" Target="../media/image7.sv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svg"/><Relationship Id="rId4"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3.svg"/><Relationship Id="rId7" Type="http://schemas.openxmlformats.org/officeDocument/2006/relationships/image" Target="../media/image7.sv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svg"/><Relationship Id="rId4" Type="http://schemas.openxmlformats.org/officeDocument/2006/relationships/image" Target="../media/image4.png"/></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3.svg"/><Relationship Id="rId7" Type="http://schemas.openxmlformats.org/officeDocument/2006/relationships/image" Target="../media/image7.sv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svg"/><Relationship Id="rId4" Type="http://schemas.openxmlformats.org/officeDocument/2006/relationships/image" Target="../media/image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3.svg"/><Relationship Id="rId7" Type="http://schemas.openxmlformats.org/officeDocument/2006/relationships/image" Target="../media/image7.sv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svg"/><Relationship Id="rId4"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p:bg>
      <p:bgPr>
        <a:solidFill>
          <a:schemeClr val="accent1">
            <a:alpha val="31000"/>
          </a:schemeClr>
        </a:solidFill>
        <a:effectLst/>
      </p:bgPr>
    </p:bg>
    <p:spTree>
      <p:nvGrpSpPr>
        <p:cNvPr id="1" name=""/>
        <p:cNvGrpSpPr/>
        <p:nvPr/>
      </p:nvGrpSpPr>
      <p:grpSpPr>
        <a:xfrm>
          <a:off x="0" y="0"/>
          <a:ext cx="0" cy="0"/>
          <a:chOff x="0" y="0"/>
          <a:chExt cx="0" cy="0"/>
        </a:xfrm>
      </p:grpSpPr>
      <p:pic>
        <p:nvPicPr>
          <p:cNvPr id="1048" name="Picture 1047" descr="A city skyline with lights reflecting on water&#10;&#10;Description automatically generated">
            <a:extLst>
              <a:ext uri="{FF2B5EF4-FFF2-40B4-BE49-F238E27FC236}">
                <a16:creationId xmlns:a16="http://schemas.microsoft.com/office/drawing/2014/main" id="{582E93F1-2CDC-52A7-84CE-19DC037062AA}"/>
              </a:ext>
            </a:extLst>
          </p:cNvPr>
          <p:cNvPicPr>
            <a:picLocks noChangeAspect="1"/>
          </p:cNvPicPr>
          <p:nvPr userDrawn="1"/>
        </p:nvPicPr>
        <p:blipFill>
          <a:blip r:embed="rId2">
            <a:alphaModFix amt="13000"/>
          </a:blip>
          <a:stretch>
            <a:fillRect/>
          </a:stretch>
        </p:blipFill>
        <p:spPr>
          <a:xfrm>
            <a:off x="-9918" y="-9545"/>
            <a:ext cx="12186358" cy="6858000"/>
          </a:xfrm>
          <a:prstGeom prst="rect">
            <a:avLst/>
          </a:prstGeom>
        </p:spPr>
      </p:pic>
      <p:grpSp>
        <p:nvGrpSpPr>
          <p:cNvPr id="40" name="Group 39">
            <a:extLst>
              <a:ext uri="{FF2B5EF4-FFF2-40B4-BE49-F238E27FC236}">
                <a16:creationId xmlns:a16="http://schemas.microsoft.com/office/drawing/2014/main" id="{48610B09-0F06-118D-5384-D08DD0BC43B0}"/>
              </a:ext>
            </a:extLst>
          </p:cNvPr>
          <p:cNvGrpSpPr/>
          <p:nvPr userDrawn="1"/>
        </p:nvGrpSpPr>
        <p:grpSpPr>
          <a:xfrm>
            <a:off x="-366689" y="4918962"/>
            <a:ext cx="3551583" cy="2841843"/>
            <a:chOff x="0" y="6358355"/>
            <a:chExt cx="5489368" cy="4392386"/>
          </a:xfrm>
        </p:grpSpPr>
        <p:sp>
          <p:nvSpPr>
            <p:cNvPr id="28" name="Freeform 10">
              <a:extLst>
                <a:ext uri="{FF2B5EF4-FFF2-40B4-BE49-F238E27FC236}">
                  <a16:creationId xmlns:a16="http://schemas.microsoft.com/office/drawing/2014/main" id="{ADF542C4-181D-F163-A08C-1747241E4B11}"/>
                </a:ext>
              </a:extLst>
            </p:cNvPr>
            <p:cNvSpPr/>
            <p:nvPr userDrawn="1"/>
          </p:nvSpPr>
          <p:spPr>
            <a:xfrm rot="-10800000">
              <a:off x="9525" y="6358355"/>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CA"/>
            </a:p>
          </p:txBody>
        </p:sp>
        <p:sp>
          <p:nvSpPr>
            <p:cNvPr id="29" name="Freeform 11">
              <a:extLst>
                <a:ext uri="{FF2B5EF4-FFF2-40B4-BE49-F238E27FC236}">
                  <a16:creationId xmlns:a16="http://schemas.microsoft.com/office/drawing/2014/main" id="{904E80A3-715A-A6B1-A98B-208E154BF082}"/>
                </a:ext>
              </a:extLst>
            </p:cNvPr>
            <p:cNvSpPr/>
            <p:nvPr userDrawn="1"/>
          </p:nvSpPr>
          <p:spPr>
            <a:xfrm>
              <a:off x="1083809" y="6386930"/>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dpi="0" rotWithShape="1">
              <a:blip r:embed="rId5">
                <a:extLst>
                  <a:ext uri="{96DAC541-7B7A-43D3-8B79-37D633B846F1}">
                    <asvg:svgBlip xmlns:asvg="http://schemas.microsoft.com/office/drawing/2016/SVG/main" r:embed="rId6"/>
                  </a:ext>
                </a:extLst>
              </a:blip>
              <a:srcRect/>
              <a:stretch>
                <a:fillRect/>
              </a:stretch>
            </a:blipFill>
          </p:spPr>
          <p:txBody>
            <a:bodyPr/>
            <a:lstStyle/>
            <a:p>
              <a:endParaRPr lang="en-CA"/>
            </a:p>
          </p:txBody>
        </p:sp>
        <p:sp>
          <p:nvSpPr>
            <p:cNvPr id="30" name="Freeform 12">
              <a:extLst>
                <a:ext uri="{FF2B5EF4-FFF2-40B4-BE49-F238E27FC236}">
                  <a16:creationId xmlns:a16="http://schemas.microsoft.com/office/drawing/2014/main" id="{56AEDE0B-0A8D-1953-EAB6-64D62F428D96}"/>
                </a:ext>
              </a:extLst>
            </p:cNvPr>
            <p:cNvSpPr/>
            <p:nvPr userDrawn="1"/>
          </p:nvSpPr>
          <p:spPr>
            <a:xfrm>
              <a:off x="0" y="7470739"/>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CA"/>
            </a:p>
          </p:txBody>
        </p:sp>
        <p:sp>
          <p:nvSpPr>
            <p:cNvPr id="31" name="Freeform 13">
              <a:extLst>
                <a:ext uri="{FF2B5EF4-FFF2-40B4-BE49-F238E27FC236}">
                  <a16:creationId xmlns:a16="http://schemas.microsoft.com/office/drawing/2014/main" id="{B7ABFDB6-4EC9-E1CA-3038-2262F4D1DA81}"/>
                </a:ext>
              </a:extLst>
            </p:cNvPr>
            <p:cNvSpPr/>
            <p:nvPr userDrawn="1"/>
          </p:nvSpPr>
          <p:spPr>
            <a:xfrm rot="-10800000">
              <a:off x="0"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CA"/>
            </a:p>
          </p:txBody>
        </p:sp>
        <p:sp>
          <p:nvSpPr>
            <p:cNvPr id="32" name="Freeform 14">
              <a:extLst>
                <a:ext uri="{FF2B5EF4-FFF2-40B4-BE49-F238E27FC236}">
                  <a16:creationId xmlns:a16="http://schemas.microsoft.com/office/drawing/2014/main" id="{AB9C5DB8-B7FB-4BD4-1717-9E1ABF55C4B9}"/>
                </a:ext>
              </a:extLst>
            </p:cNvPr>
            <p:cNvSpPr/>
            <p:nvPr userDrawn="1"/>
          </p:nvSpPr>
          <p:spPr>
            <a:xfrm rot="-5400000">
              <a:off x="1083809"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CA"/>
            </a:p>
          </p:txBody>
        </p:sp>
        <p:sp>
          <p:nvSpPr>
            <p:cNvPr id="33" name="Freeform 15">
              <a:extLst>
                <a:ext uri="{FF2B5EF4-FFF2-40B4-BE49-F238E27FC236}">
                  <a16:creationId xmlns:a16="http://schemas.microsoft.com/office/drawing/2014/main" id="{D18920C1-2BAB-F8D4-1126-3A1F941350C8}"/>
                </a:ext>
              </a:extLst>
            </p:cNvPr>
            <p:cNvSpPr/>
            <p:nvPr userDrawn="1"/>
          </p:nvSpPr>
          <p:spPr>
            <a:xfrm rot="-10800000">
              <a:off x="1083809" y="9623721"/>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CA"/>
            </a:p>
          </p:txBody>
        </p:sp>
        <p:sp>
          <p:nvSpPr>
            <p:cNvPr id="34" name="Freeform 16">
              <a:extLst>
                <a:ext uri="{FF2B5EF4-FFF2-40B4-BE49-F238E27FC236}">
                  <a16:creationId xmlns:a16="http://schemas.microsoft.com/office/drawing/2014/main" id="{AF9A894C-C84D-5F69-0559-E6DDCF046C2C}"/>
                </a:ext>
              </a:extLst>
            </p:cNvPr>
            <p:cNvSpPr/>
            <p:nvPr userDrawn="1"/>
          </p:nvSpPr>
          <p:spPr>
            <a:xfrm rot="-10800000">
              <a:off x="3321750"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CA"/>
            </a:p>
          </p:txBody>
        </p:sp>
        <p:sp>
          <p:nvSpPr>
            <p:cNvPr id="35" name="Freeform 17">
              <a:extLst>
                <a:ext uri="{FF2B5EF4-FFF2-40B4-BE49-F238E27FC236}">
                  <a16:creationId xmlns:a16="http://schemas.microsoft.com/office/drawing/2014/main" id="{DD5AB2E2-D1FD-91E0-89C3-E627860DB204}"/>
                </a:ext>
              </a:extLst>
            </p:cNvPr>
            <p:cNvSpPr/>
            <p:nvPr userDrawn="1"/>
          </p:nvSpPr>
          <p:spPr>
            <a:xfrm>
              <a:off x="3321750" y="7499314"/>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dpi="0" rotWithShape="1">
              <a:blip r:embed="rId5">
                <a:extLst>
                  <a:ext uri="{96DAC541-7B7A-43D3-8B79-37D633B846F1}">
                    <asvg:svgBlip xmlns:asvg="http://schemas.microsoft.com/office/drawing/2016/SVG/main" r:embed="rId6"/>
                  </a:ext>
                </a:extLst>
              </a:blip>
              <a:srcRect/>
              <a:stretch>
                <a:fillRect/>
              </a:stretch>
            </a:blipFill>
          </p:spPr>
          <p:txBody>
            <a:bodyPr/>
            <a:lstStyle/>
            <a:p>
              <a:endParaRPr lang="en-CA"/>
            </a:p>
          </p:txBody>
        </p:sp>
        <p:sp>
          <p:nvSpPr>
            <p:cNvPr id="36" name="Freeform 18">
              <a:extLst>
                <a:ext uri="{FF2B5EF4-FFF2-40B4-BE49-F238E27FC236}">
                  <a16:creationId xmlns:a16="http://schemas.microsoft.com/office/drawing/2014/main" id="{DEF36686-C28A-4C73-A341-CD7E449BD546}"/>
                </a:ext>
              </a:extLst>
            </p:cNvPr>
            <p:cNvSpPr/>
            <p:nvPr userDrawn="1"/>
          </p:nvSpPr>
          <p:spPr>
            <a:xfrm rot="5400000">
              <a:off x="4405559"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CA"/>
            </a:p>
          </p:txBody>
        </p:sp>
        <p:sp>
          <p:nvSpPr>
            <p:cNvPr id="37" name="Freeform 19">
              <a:extLst>
                <a:ext uri="{FF2B5EF4-FFF2-40B4-BE49-F238E27FC236}">
                  <a16:creationId xmlns:a16="http://schemas.microsoft.com/office/drawing/2014/main" id="{43218E39-F5F3-EAAC-4D11-3500868915AE}"/>
                </a:ext>
              </a:extLst>
            </p:cNvPr>
            <p:cNvSpPr/>
            <p:nvPr userDrawn="1"/>
          </p:nvSpPr>
          <p:spPr>
            <a:xfrm>
              <a:off x="2237941"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CA"/>
            </a:p>
          </p:txBody>
        </p:sp>
        <p:sp>
          <p:nvSpPr>
            <p:cNvPr id="38" name="Freeform 20">
              <a:extLst>
                <a:ext uri="{FF2B5EF4-FFF2-40B4-BE49-F238E27FC236}">
                  <a16:creationId xmlns:a16="http://schemas.microsoft.com/office/drawing/2014/main" id="{C25D6DBD-93F1-25A0-B450-00993670007A}"/>
                </a:ext>
              </a:extLst>
            </p:cNvPr>
            <p:cNvSpPr/>
            <p:nvPr userDrawn="1"/>
          </p:nvSpPr>
          <p:spPr>
            <a:xfrm>
              <a:off x="3321750"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CA"/>
            </a:p>
          </p:txBody>
        </p:sp>
        <p:sp>
          <p:nvSpPr>
            <p:cNvPr id="39" name="Freeform 21">
              <a:extLst>
                <a:ext uri="{FF2B5EF4-FFF2-40B4-BE49-F238E27FC236}">
                  <a16:creationId xmlns:a16="http://schemas.microsoft.com/office/drawing/2014/main" id="{D643A32F-7FA3-6F2A-8607-B5C76BE9483E}"/>
                </a:ext>
              </a:extLst>
            </p:cNvPr>
            <p:cNvSpPr/>
            <p:nvPr userDrawn="1"/>
          </p:nvSpPr>
          <p:spPr>
            <a:xfrm rot="5400000">
              <a:off x="0" y="9638357"/>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CA"/>
            </a:p>
          </p:txBody>
        </p:sp>
      </p:grpSp>
      <p:grpSp>
        <p:nvGrpSpPr>
          <p:cNvPr id="52" name="Group 51">
            <a:extLst>
              <a:ext uri="{FF2B5EF4-FFF2-40B4-BE49-F238E27FC236}">
                <a16:creationId xmlns:a16="http://schemas.microsoft.com/office/drawing/2014/main" id="{E4FEEA2D-0D48-1AC6-952C-79B7DDD8054D}"/>
              </a:ext>
            </a:extLst>
          </p:cNvPr>
          <p:cNvGrpSpPr/>
          <p:nvPr userDrawn="1"/>
        </p:nvGrpSpPr>
        <p:grpSpPr>
          <a:xfrm>
            <a:off x="-2160619" y="-3683309"/>
            <a:ext cx="3911208" cy="5033517"/>
            <a:chOff x="-2623881" y="-5018472"/>
            <a:chExt cx="6737736" cy="8671109"/>
          </a:xfrm>
        </p:grpSpPr>
        <p:grpSp>
          <p:nvGrpSpPr>
            <p:cNvPr id="41" name="Group 32">
              <a:extLst>
                <a:ext uri="{FF2B5EF4-FFF2-40B4-BE49-F238E27FC236}">
                  <a16:creationId xmlns:a16="http://schemas.microsoft.com/office/drawing/2014/main" id="{2B3C9E1F-9D0B-3CA9-ED26-218D026277DB}"/>
                </a:ext>
              </a:extLst>
            </p:cNvPr>
            <p:cNvGrpSpPr/>
            <p:nvPr userDrawn="1"/>
          </p:nvGrpSpPr>
          <p:grpSpPr>
            <a:xfrm rot="2700000">
              <a:off x="-1376391" y="-3093321"/>
              <a:ext cx="7415398" cy="3565095"/>
              <a:chOff x="0" y="0"/>
              <a:chExt cx="660400" cy="317500"/>
            </a:xfrm>
          </p:grpSpPr>
          <p:sp>
            <p:nvSpPr>
              <p:cNvPr id="42" name="Freeform 33">
                <a:extLst>
                  <a:ext uri="{FF2B5EF4-FFF2-40B4-BE49-F238E27FC236}">
                    <a16:creationId xmlns:a16="http://schemas.microsoft.com/office/drawing/2014/main" id="{FCFD1BF5-F594-E0DA-E250-D963D2B77591}"/>
                  </a:ext>
                </a:extLst>
              </p:cNvPr>
              <p:cNvSpPr/>
              <p:nvPr userDrawn="1"/>
            </p:nvSpPr>
            <p:spPr>
              <a:xfrm>
                <a:off x="0" y="0"/>
                <a:ext cx="660400" cy="317500"/>
              </a:xfrm>
              <a:custGeom>
                <a:avLst/>
                <a:gdLst/>
                <a:ahLst/>
                <a:cxnLst/>
                <a:rect l="l" t="t" r="r" b="b"/>
                <a:pathLst>
                  <a:path w="660400" h="317500">
                    <a:moveTo>
                      <a:pt x="220252" y="19070"/>
                    </a:moveTo>
                    <a:cubicBezTo>
                      <a:pt x="254000" y="7556"/>
                      <a:pt x="292600" y="0"/>
                      <a:pt x="330378" y="0"/>
                    </a:cubicBezTo>
                    <a:cubicBezTo>
                      <a:pt x="368157" y="0"/>
                      <a:pt x="404509" y="6476"/>
                      <a:pt x="438009" y="17990"/>
                    </a:cubicBezTo>
                    <a:cubicBezTo>
                      <a:pt x="438723" y="18350"/>
                      <a:pt x="439435" y="18350"/>
                      <a:pt x="440148" y="18710"/>
                    </a:cubicBezTo>
                    <a:cubicBezTo>
                      <a:pt x="565955" y="64765"/>
                      <a:pt x="658618" y="186379"/>
                      <a:pt x="660400" y="317500"/>
                    </a:cubicBezTo>
                    <a:lnTo>
                      <a:pt x="660400" y="317500"/>
                    </a:lnTo>
                    <a:lnTo>
                      <a:pt x="0" y="317500"/>
                    </a:lnTo>
                    <a:lnTo>
                      <a:pt x="0" y="317500"/>
                    </a:lnTo>
                    <a:cubicBezTo>
                      <a:pt x="1782" y="185660"/>
                      <a:pt x="93019" y="64045"/>
                      <a:pt x="220252" y="19070"/>
                    </a:cubicBezTo>
                    <a:close/>
                  </a:path>
                </a:pathLst>
              </a:custGeom>
              <a:solidFill>
                <a:srgbClr val="000000">
                  <a:alpha val="0"/>
                </a:srgbClr>
              </a:solidFill>
              <a:ln w="28575" cap="sq">
                <a:solidFill>
                  <a:srgbClr val="8CA9AD"/>
                </a:solidFill>
                <a:prstDash val="solid"/>
                <a:miter/>
              </a:ln>
            </p:spPr>
            <p:txBody>
              <a:bodyPr/>
              <a:lstStyle/>
              <a:p>
                <a:endParaRPr lang="en-CA"/>
              </a:p>
            </p:txBody>
          </p:sp>
          <p:sp>
            <p:nvSpPr>
              <p:cNvPr id="43" name="TextBox 34">
                <a:extLst>
                  <a:ext uri="{FF2B5EF4-FFF2-40B4-BE49-F238E27FC236}">
                    <a16:creationId xmlns:a16="http://schemas.microsoft.com/office/drawing/2014/main" id="{EDD6958C-70E2-4014-A215-5EBAC1D8CAE9}"/>
                  </a:ext>
                </a:extLst>
              </p:cNvPr>
              <p:cNvSpPr txBox="1"/>
              <p:nvPr/>
            </p:nvSpPr>
            <p:spPr>
              <a:xfrm>
                <a:off x="0" y="136525"/>
                <a:ext cx="660400" cy="180975"/>
              </a:xfrm>
              <a:prstGeom prst="rect">
                <a:avLst/>
              </a:prstGeom>
            </p:spPr>
            <p:txBody>
              <a:bodyPr lIns="50800" tIns="50800" rIns="50800" bIns="50800" rtlCol="0" anchor="ctr"/>
              <a:lstStyle/>
              <a:p>
                <a:pPr algn="ctr">
                  <a:lnSpc>
                    <a:spcPts val="2553"/>
                  </a:lnSpc>
                </a:pPr>
                <a:endParaRPr/>
              </a:p>
            </p:txBody>
          </p:sp>
        </p:grpSp>
        <p:sp>
          <p:nvSpPr>
            <p:cNvPr id="44" name="AutoShape 35">
              <a:extLst>
                <a:ext uri="{FF2B5EF4-FFF2-40B4-BE49-F238E27FC236}">
                  <a16:creationId xmlns:a16="http://schemas.microsoft.com/office/drawing/2014/main" id="{D49D2847-BEF8-64DF-E731-15637DB6F43D}"/>
                </a:ext>
              </a:extLst>
            </p:cNvPr>
            <p:cNvSpPr/>
            <p:nvPr userDrawn="1"/>
          </p:nvSpPr>
          <p:spPr>
            <a:xfrm>
              <a:off x="-1839005" y="-2273771"/>
              <a:ext cx="5185216" cy="5132702"/>
            </a:xfrm>
            <a:prstGeom prst="line">
              <a:avLst/>
            </a:prstGeom>
            <a:ln w="28575" cap="flat">
              <a:solidFill>
                <a:srgbClr val="545454"/>
              </a:solidFill>
              <a:prstDash val="solid"/>
              <a:headEnd type="none" w="sm" len="sm"/>
              <a:tailEnd type="none" w="sm" len="sm"/>
            </a:ln>
          </p:spPr>
          <p:txBody>
            <a:bodyPr/>
            <a:lstStyle/>
            <a:p>
              <a:endParaRPr lang="en-CA"/>
            </a:p>
          </p:txBody>
        </p:sp>
        <p:sp>
          <p:nvSpPr>
            <p:cNvPr id="45" name="AutoShape 36">
              <a:extLst>
                <a:ext uri="{FF2B5EF4-FFF2-40B4-BE49-F238E27FC236}">
                  <a16:creationId xmlns:a16="http://schemas.microsoft.com/office/drawing/2014/main" id="{6207DDCB-EE52-E489-A539-56283BAF801E}"/>
                </a:ext>
              </a:extLst>
            </p:cNvPr>
            <p:cNvSpPr/>
            <p:nvPr userDrawn="1"/>
          </p:nvSpPr>
          <p:spPr>
            <a:xfrm>
              <a:off x="-2052951" y="-1961095"/>
              <a:ext cx="5038853" cy="5038853"/>
            </a:xfrm>
            <a:prstGeom prst="line">
              <a:avLst/>
            </a:prstGeom>
            <a:ln w="28575" cap="flat">
              <a:solidFill>
                <a:srgbClr val="545454"/>
              </a:solidFill>
              <a:prstDash val="solid"/>
              <a:headEnd type="none" w="sm" len="sm"/>
              <a:tailEnd type="none" w="sm" len="sm"/>
            </a:ln>
          </p:spPr>
          <p:txBody>
            <a:bodyPr/>
            <a:lstStyle/>
            <a:p>
              <a:endParaRPr lang="en-CA"/>
            </a:p>
          </p:txBody>
        </p:sp>
        <p:sp>
          <p:nvSpPr>
            <p:cNvPr id="46" name="AutoShape 37">
              <a:extLst>
                <a:ext uri="{FF2B5EF4-FFF2-40B4-BE49-F238E27FC236}">
                  <a16:creationId xmlns:a16="http://schemas.microsoft.com/office/drawing/2014/main" id="{1EF89FB3-786E-6671-7135-3112EE9B593A}"/>
                </a:ext>
              </a:extLst>
            </p:cNvPr>
            <p:cNvSpPr/>
            <p:nvPr userDrawn="1"/>
          </p:nvSpPr>
          <p:spPr>
            <a:xfrm>
              <a:off x="-2232553" y="-1602625"/>
              <a:ext cx="4867141" cy="4867141"/>
            </a:xfrm>
            <a:prstGeom prst="line">
              <a:avLst/>
            </a:prstGeom>
            <a:ln w="28575" cap="flat">
              <a:solidFill>
                <a:srgbClr val="545454"/>
              </a:solidFill>
              <a:prstDash val="solid"/>
              <a:headEnd type="none" w="sm" len="sm"/>
              <a:tailEnd type="none" w="sm" len="sm"/>
            </a:ln>
          </p:spPr>
          <p:txBody>
            <a:bodyPr/>
            <a:lstStyle/>
            <a:p>
              <a:endParaRPr lang="en-CA"/>
            </a:p>
          </p:txBody>
        </p:sp>
        <p:sp>
          <p:nvSpPr>
            <p:cNvPr id="47" name="AutoShape 38">
              <a:extLst>
                <a:ext uri="{FF2B5EF4-FFF2-40B4-BE49-F238E27FC236}">
                  <a16:creationId xmlns:a16="http://schemas.microsoft.com/office/drawing/2014/main" id="{F5820A7C-8268-7C3A-E286-80105EF5D1F0}"/>
                </a:ext>
              </a:extLst>
            </p:cNvPr>
            <p:cNvSpPr/>
            <p:nvPr userDrawn="1"/>
          </p:nvSpPr>
          <p:spPr>
            <a:xfrm>
              <a:off x="-2359208" y="-1216357"/>
              <a:ext cx="4690515" cy="4690515"/>
            </a:xfrm>
            <a:prstGeom prst="line">
              <a:avLst/>
            </a:prstGeom>
            <a:ln w="28575" cap="flat">
              <a:solidFill>
                <a:srgbClr val="545454"/>
              </a:solidFill>
              <a:prstDash val="solid"/>
              <a:headEnd type="none" w="sm" len="sm"/>
              <a:tailEnd type="none" w="sm" len="sm"/>
            </a:ln>
          </p:spPr>
          <p:txBody>
            <a:bodyPr/>
            <a:lstStyle/>
            <a:p>
              <a:endParaRPr lang="en-CA"/>
            </a:p>
          </p:txBody>
        </p:sp>
        <p:sp>
          <p:nvSpPr>
            <p:cNvPr id="48" name="AutoShape 39">
              <a:extLst>
                <a:ext uri="{FF2B5EF4-FFF2-40B4-BE49-F238E27FC236}">
                  <a16:creationId xmlns:a16="http://schemas.microsoft.com/office/drawing/2014/main" id="{4F1C0DF2-9292-9DC0-BAA4-65BA872978CB}"/>
                </a:ext>
              </a:extLst>
            </p:cNvPr>
            <p:cNvSpPr/>
            <p:nvPr userDrawn="1"/>
          </p:nvSpPr>
          <p:spPr>
            <a:xfrm>
              <a:off x="-2503062" y="-776680"/>
              <a:ext cx="4347674" cy="4347674"/>
            </a:xfrm>
            <a:prstGeom prst="line">
              <a:avLst/>
            </a:prstGeom>
            <a:ln w="28575" cap="flat">
              <a:solidFill>
                <a:srgbClr val="545454"/>
              </a:solidFill>
              <a:prstDash val="solid"/>
              <a:headEnd type="none" w="sm" len="sm"/>
              <a:tailEnd type="none" w="sm" len="sm"/>
            </a:ln>
          </p:spPr>
          <p:txBody>
            <a:bodyPr/>
            <a:lstStyle/>
            <a:p>
              <a:endParaRPr lang="en-CA"/>
            </a:p>
          </p:txBody>
        </p:sp>
        <p:sp>
          <p:nvSpPr>
            <p:cNvPr id="49" name="AutoShape 40">
              <a:extLst>
                <a:ext uri="{FF2B5EF4-FFF2-40B4-BE49-F238E27FC236}">
                  <a16:creationId xmlns:a16="http://schemas.microsoft.com/office/drawing/2014/main" id="{E8653A80-66D6-86AE-645D-D5045B4B0BBF}"/>
                </a:ext>
              </a:extLst>
            </p:cNvPr>
            <p:cNvSpPr/>
            <p:nvPr userDrawn="1"/>
          </p:nvSpPr>
          <p:spPr>
            <a:xfrm>
              <a:off x="-2623881" y="-332957"/>
              <a:ext cx="3963599" cy="3985594"/>
            </a:xfrm>
            <a:prstGeom prst="line">
              <a:avLst/>
            </a:prstGeom>
            <a:ln w="28575" cap="flat">
              <a:solidFill>
                <a:srgbClr val="545454"/>
              </a:solidFill>
              <a:prstDash val="solid"/>
              <a:headEnd type="none" w="sm" len="sm"/>
              <a:tailEnd type="none" w="sm" len="sm"/>
            </a:ln>
          </p:spPr>
          <p:txBody>
            <a:bodyPr/>
            <a:lstStyle/>
            <a:p>
              <a:endParaRPr lang="en-CA"/>
            </a:p>
          </p:txBody>
        </p:sp>
        <p:sp>
          <p:nvSpPr>
            <p:cNvPr id="50" name="AutoShape 41">
              <a:extLst>
                <a:ext uri="{FF2B5EF4-FFF2-40B4-BE49-F238E27FC236}">
                  <a16:creationId xmlns:a16="http://schemas.microsoft.com/office/drawing/2014/main" id="{95E80754-16C0-E04D-CC93-3691F56B61DF}"/>
                </a:ext>
              </a:extLst>
            </p:cNvPr>
            <p:cNvSpPr/>
            <p:nvPr userDrawn="1"/>
          </p:nvSpPr>
          <p:spPr>
            <a:xfrm>
              <a:off x="-2598114" y="228677"/>
              <a:ext cx="3377485" cy="3360058"/>
            </a:xfrm>
            <a:prstGeom prst="line">
              <a:avLst/>
            </a:prstGeom>
            <a:ln w="28575" cap="flat">
              <a:solidFill>
                <a:srgbClr val="545454"/>
              </a:solidFill>
              <a:prstDash val="solid"/>
              <a:headEnd type="none" w="sm" len="sm"/>
              <a:tailEnd type="none" w="sm" len="sm"/>
            </a:ln>
          </p:spPr>
          <p:txBody>
            <a:bodyPr/>
            <a:lstStyle/>
            <a:p>
              <a:endParaRPr lang="en-CA"/>
            </a:p>
          </p:txBody>
        </p:sp>
        <p:sp>
          <p:nvSpPr>
            <p:cNvPr id="51" name="AutoShape 42">
              <a:extLst>
                <a:ext uri="{FF2B5EF4-FFF2-40B4-BE49-F238E27FC236}">
                  <a16:creationId xmlns:a16="http://schemas.microsoft.com/office/drawing/2014/main" id="{C83D4D10-64C9-1ACC-241B-42E81708330E}"/>
                </a:ext>
              </a:extLst>
            </p:cNvPr>
            <p:cNvSpPr/>
            <p:nvPr userDrawn="1"/>
          </p:nvSpPr>
          <p:spPr>
            <a:xfrm>
              <a:off x="-2509797" y="905760"/>
              <a:ext cx="2628598" cy="2671969"/>
            </a:xfrm>
            <a:prstGeom prst="line">
              <a:avLst/>
            </a:prstGeom>
            <a:ln w="28575" cap="flat">
              <a:solidFill>
                <a:srgbClr val="545454"/>
              </a:solidFill>
              <a:prstDash val="solid"/>
              <a:headEnd type="none" w="sm" len="sm"/>
              <a:tailEnd type="none" w="sm" len="sm"/>
            </a:ln>
          </p:spPr>
          <p:txBody>
            <a:bodyPr/>
            <a:lstStyle/>
            <a:p>
              <a:endParaRPr lang="en-CA"/>
            </a:p>
          </p:txBody>
        </p:sp>
      </p:grpSp>
      <p:grpSp>
        <p:nvGrpSpPr>
          <p:cNvPr id="1046" name="Group 1045">
            <a:extLst>
              <a:ext uri="{FF2B5EF4-FFF2-40B4-BE49-F238E27FC236}">
                <a16:creationId xmlns:a16="http://schemas.microsoft.com/office/drawing/2014/main" id="{20603AB2-CCD7-4F83-EA6C-F52BD5105858}"/>
              </a:ext>
            </a:extLst>
          </p:cNvPr>
          <p:cNvGrpSpPr/>
          <p:nvPr userDrawn="1"/>
        </p:nvGrpSpPr>
        <p:grpSpPr>
          <a:xfrm>
            <a:off x="2855544" y="1791760"/>
            <a:ext cx="6442556" cy="2422134"/>
            <a:chOff x="3040705" y="1630399"/>
            <a:chExt cx="6442556" cy="2422134"/>
          </a:xfrm>
        </p:grpSpPr>
        <p:sp>
          <p:nvSpPr>
            <p:cNvPr id="11" name="TextBox 10">
              <a:extLst>
                <a:ext uri="{FF2B5EF4-FFF2-40B4-BE49-F238E27FC236}">
                  <a16:creationId xmlns:a16="http://schemas.microsoft.com/office/drawing/2014/main" id="{C8E42BC8-23BE-01E1-8529-9EEC427EA9A7}"/>
                </a:ext>
              </a:extLst>
            </p:cNvPr>
            <p:cNvSpPr txBox="1"/>
            <p:nvPr userDrawn="1"/>
          </p:nvSpPr>
          <p:spPr>
            <a:xfrm>
              <a:off x="5417067" y="1645903"/>
              <a:ext cx="1271558" cy="307777"/>
            </a:xfrm>
            <a:prstGeom prst="rect">
              <a:avLst/>
            </a:prstGeom>
            <a:noFill/>
          </p:spPr>
          <p:txBody>
            <a:bodyPr wrap="square" rtlCol="0">
              <a:spAutoFit/>
            </a:bodyPr>
            <a:lstStyle/>
            <a:p>
              <a:r>
                <a:rPr lang="pt-BR" sz="1400" b="1">
                  <a:solidFill>
                    <a:schemeClr val="tx1">
                      <a:alpha val="24000"/>
                    </a:schemeClr>
                  </a:solidFill>
                  <a:latin typeface="Roboto" panose="02000000000000000000" pitchFamily="2" charset="0"/>
                  <a:ea typeface="Roboto" panose="02000000000000000000" pitchFamily="2" charset="0"/>
                  <a:cs typeface="Roboto" panose="02000000000000000000" pitchFamily="2" charset="0"/>
                </a:rPr>
                <a:t>presents</a:t>
              </a:r>
              <a:endParaRPr lang="en-CA" sz="1400" b="1">
                <a:solidFill>
                  <a:schemeClr val="tx1">
                    <a:alpha val="24000"/>
                  </a:schemeClr>
                </a:solidFill>
                <a:latin typeface="Roboto" panose="02000000000000000000" pitchFamily="2" charset="0"/>
                <a:ea typeface="Roboto" panose="02000000000000000000" pitchFamily="2" charset="0"/>
                <a:cs typeface="Roboto" panose="02000000000000000000" pitchFamily="2" charset="0"/>
              </a:endParaRPr>
            </a:p>
          </p:txBody>
        </p:sp>
        <p:grpSp>
          <p:nvGrpSpPr>
            <p:cNvPr id="56" name="Group 55">
              <a:extLst>
                <a:ext uri="{FF2B5EF4-FFF2-40B4-BE49-F238E27FC236}">
                  <a16:creationId xmlns:a16="http://schemas.microsoft.com/office/drawing/2014/main" id="{6E5B3150-ECC3-ED58-07AB-66804478EB36}"/>
                </a:ext>
              </a:extLst>
            </p:cNvPr>
            <p:cNvGrpSpPr/>
            <p:nvPr userDrawn="1"/>
          </p:nvGrpSpPr>
          <p:grpSpPr>
            <a:xfrm>
              <a:off x="3040705" y="1630399"/>
              <a:ext cx="6442556" cy="2422134"/>
              <a:chOff x="3530299" y="1630399"/>
              <a:chExt cx="6442556" cy="2422134"/>
            </a:xfrm>
          </p:grpSpPr>
          <p:sp>
            <p:nvSpPr>
              <p:cNvPr id="53" name="TextBox 8">
                <a:extLst>
                  <a:ext uri="{FF2B5EF4-FFF2-40B4-BE49-F238E27FC236}">
                    <a16:creationId xmlns:a16="http://schemas.microsoft.com/office/drawing/2014/main" id="{A13D9AE0-BDC1-9EA0-F2D0-4BAB57A200E6}"/>
                  </a:ext>
                </a:extLst>
              </p:cNvPr>
              <p:cNvSpPr txBox="1"/>
              <p:nvPr userDrawn="1"/>
            </p:nvSpPr>
            <p:spPr>
              <a:xfrm>
                <a:off x="4061522" y="1630399"/>
                <a:ext cx="4961839" cy="1769715"/>
              </a:xfrm>
              <a:prstGeom prst="rect">
                <a:avLst/>
              </a:prstGeom>
            </p:spPr>
            <p:txBody>
              <a:bodyPr wrap="square" lIns="0" tIns="0" rIns="0" bIns="0" rtlCol="0" anchor="t">
                <a:spAutoFit/>
              </a:bodyPr>
              <a:lstStyle/>
              <a:p>
                <a:pPr algn="ctr">
                  <a:lnSpc>
                    <a:spcPct val="100000"/>
                  </a:lnSpc>
                </a:pPr>
                <a:r>
                  <a:rPr lang="en-US" sz="11500" b="1" dirty="0">
                    <a:solidFill>
                      <a:srgbClr val="545454"/>
                    </a:solidFill>
                    <a:latin typeface="Roboto" panose="02000000000000000000" pitchFamily="2" charset="0"/>
                    <a:ea typeface="Roboto" panose="02000000000000000000" pitchFamily="2" charset="0"/>
                    <a:cs typeface="Roboto" panose="02000000000000000000" pitchFamily="2" charset="0"/>
                    <a:sym typeface="Kollektif Bold"/>
                  </a:rPr>
                  <a:t>CEUG</a:t>
                </a:r>
                <a:r>
                  <a:rPr lang="en-US" sz="11500" b="1" dirty="0">
                    <a:solidFill>
                      <a:srgbClr val="545454"/>
                    </a:solidFill>
                    <a:latin typeface="Kollektif Bold"/>
                    <a:ea typeface="Kollektif Bold"/>
                    <a:cs typeface="Kollektif Bold"/>
                    <a:sym typeface="Kollektif Bold"/>
                  </a:rPr>
                  <a:t> </a:t>
                </a:r>
              </a:p>
            </p:txBody>
          </p:sp>
          <p:sp>
            <p:nvSpPr>
              <p:cNvPr id="54" name="TextBox 8">
                <a:extLst>
                  <a:ext uri="{FF2B5EF4-FFF2-40B4-BE49-F238E27FC236}">
                    <a16:creationId xmlns:a16="http://schemas.microsoft.com/office/drawing/2014/main" id="{2D28C08D-D436-CB88-532F-E5EC66CA059D}"/>
                  </a:ext>
                </a:extLst>
              </p:cNvPr>
              <p:cNvSpPr txBox="1"/>
              <p:nvPr userDrawn="1"/>
            </p:nvSpPr>
            <p:spPr>
              <a:xfrm>
                <a:off x="3530299" y="2979113"/>
                <a:ext cx="6442556" cy="615553"/>
              </a:xfrm>
              <a:prstGeom prst="rect">
                <a:avLst/>
              </a:prstGeom>
            </p:spPr>
            <p:txBody>
              <a:bodyPr wrap="square" lIns="0" tIns="0" rIns="0" bIns="0" rtlCol="0" anchor="t">
                <a:spAutoFit/>
              </a:bodyPr>
              <a:lstStyle/>
              <a:p>
                <a:pPr algn="ctr">
                  <a:lnSpc>
                    <a:spcPct val="100000"/>
                  </a:lnSpc>
                </a:pPr>
                <a:r>
                  <a:rPr lang="en-US" sz="4000" b="1">
                    <a:solidFill>
                      <a:srgbClr val="545454"/>
                    </a:solidFill>
                    <a:latin typeface="Roboto" panose="02000000000000000000" pitchFamily="2" charset="0"/>
                    <a:ea typeface="Roboto" panose="02000000000000000000" pitchFamily="2" charset="0"/>
                    <a:cs typeface="Roboto" panose="02000000000000000000" pitchFamily="2" charset="0"/>
                    <a:sym typeface="Kollektif Bold"/>
                  </a:rPr>
                  <a:t>CONFERENCE</a:t>
                </a:r>
              </a:p>
            </p:txBody>
          </p:sp>
          <p:sp>
            <p:nvSpPr>
              <p:cNvPr id="55" name="TextBox 8">
                <a:extLst>
                  <a:ext uri="{FF2B5EF4-FFF2-40B4-BE49-F238E27FC236}">
                    <a16:creationId xmlns:a16="http://schemas.microsoft.com/office/drawing/2014/main" id="{B81F8FEB-34DA-4675-BAFE-19A9A3753B0C}"/>
                  </a:ext>
                </a:extLst>
              </p:cNvPr>
              <p:cNvSpPr txBox="1"/>
              <p:nvPr userDrawn="1"/>
            </p:nvSpPr>
            <p:spPr>
              <a:xfrm>
                <a:off x="6738560" y="3436980"/>
                <a:ext cx="2142540" cy="615553"/>
              </a:xfrm>
              <a:prstGeom prst="rect">
                <a:avLst/>
              </a:prstGeom>
            </p:spPr>
            <p:txBody>
              <a:bodyPr wrap="square" lIns="0" tIns="0" rIns="0" bIns="0" rtlCol="0" anchor="t">
                <a:spAutoFit/>
              </a:bodyPr>
              <a:lstStyle/>
              <a:p>
                <a:pPr algn="ctr">
                  <a:lnSpc>
                    <a:spcPct val="100000"/>
                  </a:lnSpc>
                </a:pPr>
                <a:r>
                  <a:rPr lang="en-US" sz="4000" b="1" dirty="0">
                    <a:solidFill>
                      <a:srgbClr val="545454"/>
                    </a:solidFill>
                    <a:latin typeface="Roboto" panose="02000000000000000000" pitchFamily="2" charset="0"/>
                    <a:ea typeface="Roboto" panose="02000000000000000000" pitchFamily="2" charset="0"/>
                    <a:cs typeface="Roboto" panose="02000000000000000000" pitchFamily="2" charset="0"/>
                    <a:sym typeface="Kollektif Bold"/>
                  </a:rPr>
                  <a:t>2025</a:t>
                </a:r>
              </a:p>
            </p:txBody>
          </p:sp>
        </p:grpSp>
      </p:grpSp>
      <p:grpSp>
        <p:nvGrpSpPr>
          <p:cNvPr id="57" name="Group 56">
            <a:extLst>
              <a:ext uri="{FF2B5EF4-FFF2-40B4-BE49-F238E27FC236}">
                <a16:creationId xmlns:a16="http://schemas.microsoft.com/office/drawing/2014/main" id="{7CE3A586-48BB-1728-3588-86F3D62465FC}"/>
              </a:ext>
            </a:extLst>
          </p:cNvPr>
          <p:cNvGrpSpPr/>
          <p:nvPr userDrawn="1"/>
        </p:nvGrpSpPr>
        <p:grpSpPr>
          <a:xfrm rot="10800000">
            <a:off x="8962535" y="-476325"/>
            <a:ext cx="3551583" cy="2841843"/>
            <a:chOff x="0" y="6358355"/>
            <a:chExt cx="5489368" cy="4392386"/>
          </a:xfrm>
        </p:grpSpPr>
        <p:sp>
          <p:nvSpPr>
            <p:cNvPr id="58" name="Freeform 10">
              <a:extLst>
                <a:ext uri="{FF2B5EF4-FFF2-40B4-BE49-F238E27FC236}">
                  <a16:creationId xmlns:a16="http://schemas.microsoft.com/office/drawing/2014/main" id="{2937D0AC-314A-AC71-907A-908EE2CFC869}"/>
                </a:ext>
              </a:extLst>
            </p:cNvPr>
            <p:cNvSpPr/>
            <p:nvPr userDrawn="1"/>
          </p:nvSpPr>
          <p:spPr>
            <a:xfrm rot="-10800000">
              <a:off x="9525" y="6358355"/>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CA"/>
            </a:p>
          </p:txBody>
        </p:sp>
        <p:sp>
          <p:nvSpPr>
            <p:cNvPr id="59" name="Freeform 11">
              <a:extLst>
                <a:ext uri="{FF2B5EF4-FFF2-40B4-BE49-F238E27FC236}">
                  <a16:creationId xmlns:a16="http://schemas.microsoft.com/office/drawing/2014/main" id="{0971B677-898F-2227-E07E-6C7A62AE95D9}"/>
                </a:ext>
              </a:extLst>
            </p:cNvPr>
            <p:cNvSpPr/>
            <p:nvPr userDrawn="1"/>
          </p:nvSpPr>
          <p:spPr>
            <a:xfrm>
              <a:off x="1083809" y="6386930"/>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dpi="0" rotWithShape="1">
              <a:blip r:embed="rId5">
                <a:extLst>
                  <a:ext uri="{96DAC541-7B7A-43D3-8B79-37D633B846F1}">
                    <asvg:svgBlip xmlns:asvg="http://schemas.microsoft.com/office/drawing/2016/SVG/main" r:embed="rId6"/>
                  </a:ext>
                </a:extLst>
              </a:blip>
              <a:srcRect/>
              <a:stretch>
                <a:fillRect/>
              </a:stretch>
            </a:blipFill>
          </p:spPr>
          <p:txBody>
            <a:bodyPr/>
            <a:lstStyle/>
            <a:p>
              <a:endParaRPr lang="en-CA"/>
            </a:p>
          </p:txBody>
        </p:sp>
        <p:sp>
          <p:nvSpPr>
            <p:cNvPr id="60" name="Freeform 12">
              <a:extLst>
                <a:ext uri="{FF2B5EF4-FFF2-40B4-BE49-F238E27FC236}">
                  <a16:creationId xmlns:a16="http://schemas.microsoft.com/office/drawing/2014/main" id="{807D47BA-672E-7FDD-D47D-A1DD853FB98E}"/>
                </a:ext>
              </a:extLst>
            </p:cNvPr>
            <p:cNvSpPr/>
            <p:nvPr userDrawn="1"/>
          </p:nvSpPr>
          <p:spPr>
            <a:xfrm>
              <a:off x="0" y="7470739"/>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CA"/>
            </a:p>
          </p:txBody>
        </p:sp>
        <p:sp>
          <p:nvSpPr>
            <p:cNvPr id="61" name="Freeform 13">
              <a:extLst>
                <a:ext uri="{FF2B5EF4-FFF2-40B4-BE49-F238E27FC236}">
                  <a16:creationId xmlns:a16="http://schemas.microsoft.com/office/drawing/2014/main" id="{D340E1B9-1E04-4288-B016-81CF4555EB02}"/>
                </a:ext>
              </a:extLst>
            </p:cNvPr>
            <p:cNvSpPr/>
            <p:nvPr userDrawn="1"/>
          </p:nvSpPr>
          <p:spPr>
            <a:xfrm rot="-10800000">
              <a:off x="0"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CA"/>
            </a:p>
          </p:txBody>
        </p:sp>
        <p:sp>
          <p:nvSpPr>
            <p:cNvPr id="62" name="Freeform 14">
              <a:extLst>
                <a:ext uri="{FF2B5EF4-FFF2-40B4-BE49-F238E27FC236}">
                  <a16:creationId xmlns:a16="http://schemas.microsoft.com/office/drawing/2014/main" id="{A3A898EE-CBE4-E166-9756-69658ADF2076}"/>
                </a:ext>
              </a:extLst>
            </p:cNvPr>
            <p:cNvSpPr/>
            <p:nvPr userDrawn="1"/>
          </p:nvSpPr>
          <p:spPr>
            <a:xfrm rot="-5400000">
              <a:off x="1083809"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CA"/>
            </a:p>
          </p:txBody>
        </p:sp>
        <p:sp>
          <p:nvSpPr>
            <p:cNvPr id="63" name="Freeform 15">
              <a:extLst>
                <a:ext uri="{FF2B5EF4-FFF2-40B4-BE49-F238E27FC236}">
                  <a16:creationId xmlns:a16="http://schemas.microsoft.com/office/drawing/2014/main" id="{E1540F6C-2DD7-0C58-D5FA-F7AC0915A603}"/>
                </a:ext>
              </a:extLst>
            </p:cNvPr>
            <p:cNvSpPr/>
            <p:nvPr userDrawn="1"/>
          </p:nvSpPr>
          <p:spPr>
            <a:xfrm rot="-10800000">
              <a:off x="1083809" y="9623721"/>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CA"/>
            </a:p>
          </p:txBody>
        </p:sp>
        <p:sp>
          <p:nvSpPr>
            <p:cNvPr id="1024" name="Freeform 16">
              <a:extLst>
                <a:ext uri="{FF2B5EF4-FFF2-40B4-BE49-F238E27FC236}">
                  <a16:creationId xmlns:a16="http://schemas.microsoft.com/office/drawing/2014/main" id="{6CDAA68A-9D8E-8DE9-545F-7C0897A26DF6}"/>
                </a:ext>
              </a:extLst>
            </p:cNvPr>
            <p:cNvSpPr/>
            <p:nvPr userDrawn="1"/>
          </p:nvSpPr>
          <p:spPr>
            <a:xfrm rot="-10800000">
              <a:off x="3321750"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CA"/>
            </a:p>
          </p:txBody>
        </p:sp>
        <p:sp>
          <p:nvSpPr>
            <p:cNvPr id="1025" name="Freeform 17">
              <a:extLst>
                <a:ext uri="{FF2B5EF4-FFF2-40B4-BE49-F238E27FC236}">
                  <a16:creationId xmlns:a16="http://schemas.microsoft.com/office/drawing/2014/main" id="{E25683A2-C445-D388-3EC1-2178382D82B5}"/>
                </a:ext>
              </a:extLst>
            </p:cNvPr>
            <p:cNvSpPr/>
            <p:nvPr userDrawn="1"/>
          </p:nvSpPr>
          <p:spPr>
            <a:xfrm>
              <a:off x="3321750" y="7499314"/>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dpi="0" rotWithShape="1">
              <a:blip r:embed="rId5">
                <a:extLst>
                  <a:ext uri="{96DAC541-7B7A-43D3-8B79-37D633B846F1}">
                    <asvg:svgBlip xmlns:asvg="http://schemas.microsoft.com/office/drawing/2016/SVG/main" r:embed="rId6"/>
                  </a:ext>
                </a:extLst>
              </a:blip>
              <a:srcRect/>
              <a:stretch>
                <a:fillRect/>
              </a:stretch>
            </a:blipFill>
          </p:spPr>
          <p:txBody>
            <a:bodyPr/>
            <a:lstStyle/>
            <a:p>
              <a:endParaRPr lang="en-CA"/>
            </a:p>
          </p:txBody>
        </p:sp>
        <p:sp>
          <p:nvSpPr>
            <p:cNvPr id="1027" name="Freeform 18">
              <a:extLst>
                <a:ext uri="{FF2B5EF4-FFF2-40B4-BE49-F238E27FC236}">
                  <a16:creationId xmlns:a16="http://schemas.microsoft.com/office/drawing/2014/main" id="{D6DF8DD1-ACE3-ECFB-17FC-D501EE315BFA}"/>
                </a:ext>
              </a:extLst>
            </p:cNvPr>
            <p:cNvSpPr/>
            <p:nvPr userDrawn="1"/>
          </p:nvSpPr>
          <p:spPr>
            <a:xfrm rot="5400000">
              <a:off x="4405559"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CA"/>
            </a:p>
          </p:txBody>
        </p:sp>
        <p:sp>
          <p:nvSpPr>
            <p:cNvPr id="1029" name="Freeform 19">
              <a:extLst>
                <a:ext uri="{FF2B5EF4-FFF2-40B4-BE49-F238E27FC236}">
                  <a16:creationId xmlns:a16="http://schemas.microsoft.com/office/drawing/2014/main" id="{01A0C71A-A992-A9D5-95FC-84B2E743B17A}"/>
                </a:ext>
              </a:extLst>
            </p:cNvPr>
            <p:cNvSpPr/>
            <p:nvPr userDrawn="1"/>
          </p:nvSpPr>
          <p:spPr>
            <a:xfrm>
              <a:off x="2237941"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CA"/>
            </a:p>
          </p:txBody>
        </p:sp>
        <p:sp>
          <p:nvSpPr>
            <p:cNvPr id="1030" name="Freeform 20">
              <a:extLst>
                <a:ext uri="{FF2B5EF4-FFF2-40B4-BE49-F238E27FC236}">
                  <a16:creationId xmlns:a16="http://schemas.microsoft.com/office/drawing/2014/main" id="{6FE56CF6-9823-2639-22FF-3442CAE35EC2}"/>
                </a:ext>
              </a:extLst>
            </p:cNvPr>
            <p:cNvSpPr/>
            <p:nvPr userDrawn="1"/>
          </p:nvSpPr>
          <p:spPr>
            <a:xfrm>
              <a:off x="3321750"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CA"/>
            </a:p>
          </p:txBody>
        </p:sp>
        <p:sp>
          <p:nvSpPr>
            <p:cNvPr id="1031" name="Freeform 21">
              <a:extLst>
                <a:ext uri="{FF2B5EF4-FFF2-40B4-BE49-F238E27FC236}">
                  <a16:creationId xmlns:a16="http://schemas.microsoft.com/office/drawing/2014/main" id="{054F0A22-8122-B6FB-1668-3AC24D3962FC}"/>
                </a:ext>
              </a:extLst>
            </p:cNvPr>
            <p:cNvSpPr/>
            <p:nvPr userDrawn="1"/>
          </p:nvSpPr>
          <p:spPr>
            <a:xfrm rot="5400000">
              <a:off x="0" y="9638357"/>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CA"/>
            </a:p>
          </p:txBody>
        </p:sp>
      </p:grpSp>
      <p:grpSp>
        <p:nvGrpSpPr>
          <p:cNvPr id="1034" name="Group 1033">
            <a:extLst>
              <a:ext uri="{FF2B5EF4-FFF2-40B4-BE49-F238E27FC236}">
                <a16:creationId xmlns:a16="http://schemas.microsoft.com/office/drawing/2014/main" id="{ECED2ECF-5BEB-8901-19EB-04B9C0D86C9F}"/>
              </a:ext>
            </a:extLst>
          </p:cNvPr>
          <p:cNvGrpSpPr/>
          <p:nvPr userDrawn="1"/>
        </p:nvGrpSpPr>
        <p:grpSpPr>
          <a:xfrm rot="10800000">
            <a:off x="9879624" y="5030595"/>
            <a:ext cx="3911208" cy="5033517"/>
            <a:chOff x="-2623881" y="-5018472"/>
            <a:chExt cx="6737736" cy="8671109"/>
          </a:xfrm>
        </p:grpSpPr>
        <p:grpSp>
          <p:nvGrpSpPr>
            <p:cNvPr id="1035" name="Group 32">
              <a:extLst>
                <a:ext uri="{FF2B5EF4-FFF2-40B4-BE49-F238E27FC236}">
                  <a16:creationId xmlns:a16="http://schemas.microsoft.com/office/drawing/2014/main" id="{CC1EC3D3-0D64-2088-776D-97FF63FEAB0B}"/>
                </a:ext>
              </a:extLst>
            </p:cNvPr>
            <p:cNvGrpSpPr/>
            <p:nvPr userDrawn="1"/>
          </p:nvGrpSpPr>
          <p:grpSpPr>
            <a:xfrm rot="2700000">
              <a:off x="-1376391" y="-3093321"/>
              <a:ext cx="7415398" cy="3565095"/>
              <a:chOff x="0" y="0"/>
              <a:chExt cx="660400" cy="317500"/>
            </a:xfrm>
          </p:grpSpPr>
          <p:sp>
            <p:nvSpPr>
              <p:cNvPr id="1044" name="Freeform 33">
                <a:extLst>
                  <a:ext uri="{FF2B5EF4-FFF2-40B4-BE49-F238E27FC236}">
                    <a16:creationId xmlns:a16="http://schemas.microsoft.com/office/drawing/2014/main" id="{D33FDD1D-9CB3-16E7-FE0A-62FD43831B42}"/>
                  </a:ext>
                </a:extLst>
              </p:cNvPr>
              <p:cNvSpPr/>
              <p:nvPr userDrawn="1"/>
            </p:nvSpPr>
            <p:spPr>
              <a:xfrm>
                <a:off x="0" y="0"/>
                <a:ext cx="660400" cy="317500"/>
              </a:xfrm>
              <a:custGeom>
                <a:avLst/>
                <a:gdLst/>
                <a:ahLst/>
                <a:cxnLst/>
                <a:rect l="l" t="t" r="r" b="b"/>
                <a:pathLst>
                  <a:path w="660400" h="317500">
                    <a:moveTo>
                      <a:pt x="220252" y="19070"/>
                    </a:moveTo>
                    <a:cubicBezTo>
                      <a:pt x="254000" y="7556"/>
                      <a:pt x="292600" y="0"/>
                      <a:pt x="330378" y="0"/>
                    </a:cubicBezTo>
                    <a:cubicBezTo>
                      <a:pt x="368157" y="0"/>
                      <a:pt x="404509" y="6476"/>
                      <a:pt x="438009" y="17990"/>
                    </a:cubicBezTo>
                    <a:cubicBezTo>
                      <a:pt x="438723" y="18350"/>
                      <a:pt x="439435" y="18350"/>
                      <a:pt x="440148" y="18710"/>
                    </a:cubicBezTo>
                    <a:cubicBezTo>
                      <a:pt x="565955" y="64765"/>
                      <a:pt x="658618" y="186379"/>
                      <a:pt x="660400" y="317500"/>
                    </a:cubicBezTo>
                    <a:lnTo>
                      <a:pt x="660400" y="317500"/>
                    </a:lnTo>
                    <a:lnTo>
                      <a:pt x="0" y="317500"/>
                    </a:lnTo>
                    <a:lnTo>
                      <a:pt x="0" y="317500"/>
                    </a:lnTo>
                    <a:cubicBezTo>
                      <a:pt x="1782" y="185660"/>
                      <a:pt x="93019" y="64045"/>
                      <a:pt x="220252" y="19070"/>
                    </a:cubicBezTo>
                    <a:close/>
                  </a:path>
                </a:pathLst>
              </a:custGeom>
              <a:solidFill>
                <a:srgbClr val="000000">
                  <a:alpha val="0"/>
                </a:srgbClr>
              </a:solidFill>
              <a:ln w="28575" cap="sq">
                <a:solidFill>
                  <a:srgbClr val="8CA9AD"/>
                </a:solidFill>
                <a:prstDash val="solid"/>
                <a:miter/>
              </a:ln>
            </p:spPr>
            <p:txBody>
              <a:bodyPr/>
              <a:lstStyle/>
              <a:p>
                <a:endParaRPr lang="en-CA"/>
              </a:p>
            </p:txBody>
          </p:sp>
          <p:sp>
            <p:nvSpPr>
              <p:cNvPr id="1045" name="TextBox 34">
                <a:extLst>
                  <a:ext uri="{FF2B5EF4-FFF2-40B4-BE49-F238E27FC236}">
                    <a16:creationId xmlns:a16="http://schemas.microsoft.com/office/drawing/2014/main" id="{E4E6BDFE-61C9-3036-D133-5BBCF3C3B234}"/>
                  </a:ext>
                </a:extLst>
              </p:cNvPr>
              <p:cNvSpPr txBox="1"/>
              <p:nvPr/>
            </p:nvSpPr>
            <p:spPr>
              <a:xfrm>
                <a:off x="0" y="136525"/>
                <a:ext cx="660400" cy="180975"/>
              </a:xfrm>
              <a:prstGeom prst="rect">
                <a:avLst/>
              </a:prstGeom>
            </p:spPr>
            <p:txBody>
              <a:bodyPr lIns="50800" tIns="50800" rIns="50800" bIns="50800" rtlCol="0" anchor="ctr"/>
              <a:lstStyle/>
              <a:p>
                <a:pPr algn="ctr">
                  <a:lnSpc>
                    <a:spcPts val="2553"/>
                  </a:lnSpc>
                </a:pPr>
                <a:endParaRPr/>
              </a:p>
            </p:txBody>
          </p:sp>
        </p:grpSp>
        <p:sp>
          <p:nvSpPr>
            <p:cNvPr id="1036" name="AutoShape 35">
              <a:extLst>
                <a:ext uri="{FF2B5EF4-FFF2-40B4-BE49-F238E27FC236}">
                  <a16:creationId xmlns:a16="http://schemas.microsoft.com/office/drawing/2014/main" id="{7B100C91-32CD-5DAB-BA82-D1310750C013}"/>
                </a:ext>
              </a:extLst>
            </p:cNvPr>
            <p:cNvSpPr/>
            <p:nvPr userDrawn="1"/>
          </p:nvSpPr>
          <p:spPr>
            <a:xfrm>
              <a:off x="-1839005" y="-2273771"/>
              <a:ext cx="5185216" cy="5132702"/>
            </a:xfrm>
            <a:prstGeom prst="line">
              <a:avLst/>
            </a:prstGeom>
            <a:ln w="28575" cap="flat">
              <a:solidFill>
                <a:srgbClr val="545454"/>
              </a:solidFill>
              <a:prstDash val="solid"/>
              <a:headEnd type="none" w="sm" len="sm"/>
              <a:tailEnd type="none" w="sm" len="sm"/>
            </a:ln>
          </p:spPr>
          <p:txBody>
            <a:bodyPr/>
            <a:lstStyle/>
            <a:p>
              <a:endParaRPr lang="en-CA"/>
            </a:p>
          </p:txBody>
        </p:sp>
        <p:sp>
          <p:nvSpPr>
            <p:cNvPr id="1037" name="AutoShape 36">
              <a:extLst>
                <a:ext uri="{FF2B5EF4-FFF2-40B4-BE49-F238E27FC236}">
                  <a16:creationId xmlns:a16="http://schemas.microsoft.com/office/drawing/2014/main" id="{92B7898A-A653-E857-B7ED-26BB90256491}"/>
                </a:ext>
              </a:extLst>
            </p:cNvPr>
            <p:cNvSpPr/>
            <p:nvPr userDrawn="1"/>
          </p:nvSpPr>
          <p:spPr>
            <a:xfrm>
              <a:off x="-2052951" y="-1961095"/>
              <a:ext cx="5038853" cy="5038853"/>
            </a:xfrm>
            <a:prstGeom prst="line">
              <a:avLst/>
            </a:prstGeom>
            <a:ln w="28575" cap="flat">
              <a:solidFill>
                <a:srgbClr val="545454"/>
              </a:solidFill>
              <a:prstDash val="solid"/>
              <a:headEnd type="none" w="sm" len="sm"/>
              <a:tailEnd type="none" w="sm" len="sm"/>
            </a:ln>
          </p:spPr>
          <p:txBody>
            <a:bodyPr/>
            <a:lstStyle/>
            <a:p>
              <a:endParaRPr lang="en-CA"/>
            </a:p>
          </p:txBody>
        </p:sp>
        <p:sp>
          <p:nvSpPr>
            <p:cNvPr id="1038" name="AutoShape 37">
              <a:extLst>
                <a:ext uri="{FF2B5EF4-FFF2-40B4-BE49-F238E27FC236}">
                  <a16:creationId xmlns:a16="http://schemas.microsoft.com/office/drawing/2014/main" id="{219336BC-0C11-90E9-CB87-76E02448B5AD}"/>
                </a:ext>
              </a:extLst>
            </p:cNvPr>
            <p:cNvSpPr/>
            <p:nvPr userDrawn="1"/>
          </p:nvSpPr>
          <p:spPr>
            <a:xfrm>
              <a:off x="-2232553" y="-1602625"/>
              <a:ext cx="4867141" cy="4867141"/>
            </a:xfrm>
            <a:prstGeom prst="line">
              <a:avLst/>
            </a:prstGeom>
            <a:ln w="28575" cap="flat">
              <a:solidFill>
                <a:srgbClr val="545454"/>
              </a:solidFill>
              <a:prstDash val="solid"/>
              <a:headEnd type="none" w="sm" len="sm"/>
              <a:tailEnd type="none" w="sm" len="sm"/>
            </a:ln>
          </p:spPr>
          <p:txBody>
            <a:bodyPr/>
            <a:lstStyle/>
            <a:p>
              <a:endParaRPr lang="en-CA"/>
            </a:p>
          </p:txBody>
        </p:sp>
        <p:sp>
          <p:nvSpPr>
            <p:cNvPr id="1039" name="AutoShape 38">
              <a:extLst>
                <a:ext uri="{FF2B5EF4-FFF2-40B4-BE49-F238E27FC236}">
                  <a16:creationId xmlns:a16="http://schemas.microsoft.com/office/drawing/2014/main" id="{5333EA01-E766-56B6-1FF4-0219A2DE13FD}"/>
                </a:ext>
              </a:extLst>
            </p:cNvPr>
            <p:cNvSpPr/>
            <p:nvPr userDrawn="1"/>
          </p:nvSpPr>
          <p:spPr>
            <a:xfrm>
              <a:off x="-2359208" y="-1216357"/>
              <a:ext cx="4690515" cy="4690515"/>
            </a:xfrm>
            <a:prstGeom prst="line">
              <a:avLst/>
            </a:prstGeom>
            <a:ln w="28575" cap="flat">
              <a:solidFill>
                <a:srgbClr val="545454"/>
              </a:solidFill>
              <a:prstDash val="solid"/>
              <a:headEnd type="none" w="sm" len="sm"/>
              <a:tailEnd type="none" w="sm" len="sm"/>
            </a:ln>
          </p:spPr>
          <p:txBody>
            <a:bodyPr/>
            <a:lstStyle/>
            <a:p>
              <a:endParaRPr lang="en-CA"/>
            </a:p>
          </p:txBody>
        </p:sp>
        <p:sp>
          <p:nvSpPr>
            <p:cNvPr id="1040" name="AutoShape 39">
              <a:extLst>
                <a:ext uri="{FF2B5EF4-FFF2-40B4-BE49-F238E27FC236}">
                  <a16:creationId xmlns:a16="http://schemas.microsoft.com/office/drawing/2014/main" id="{C45FD8FB-4D4A-35BD-1F0E-E0269A11D34C}"/>
                </a:ext>
              </a:extLst>
            </p:cNvPr>
            <p:cNvSpPr/>
            <p:nvPr userDrawn="1"/>
          </p:nvSpPr>
          <p:spPr>
            <a:xfrm>
              <a:off x="-2503062" y="-776680"/>
              <a:ext cx="4347674" cy="4347674"/>
            </a:xfrm>
            <a:prstGeom prst="line">
              <a:avLst/>
            </a:prstGeom>
            <a:ln w="28575" cap="flat">
              <a:solidFill>
                <a:srgbClr val="545454"/>
              </a:solidFill>
              <a:prstDash val="solid"/>
              <a:headEnd type="none" w="sm" len="sm"/>
              <a:tailEnd type="none" w="sm" len="sm"/>
            </a:ln>
          </p:spPr>
          <p:txBody>
            <a:bodyPr/>
            <a:lstStyle/>
            <a:p>
              <a:endParaRPr lang="en-CA"/>
            </a:p>
          </p:txBody>
        </p:sp>
        <p:sp>
          <p:nvSpPr>
            <p:cNvPr id="1041" name="AutoShape 40">
              <a:extLst>
                <a:ext uri="{FF2B5EF4-FFF2-40B4-BE49-F238E27FC236}">
                  <a16:creationId xmlns:a16="http://schemas.microsoft.com/office/drawing/2014/main" id="{100243D7-D3E8-2B0D-C82C-02EE073D18CA}"/>
                </a:ext>
              </a:extLst>
            </p:cNvPr>
            <p:cNvSpPr/>
            <p:nvPr userDrawn="1"/>
          </p:nvSpPr>
          <p:spPr>
            <a:xfrm>
              <a:off x="-2623881" y="-332957"/>
              <a:ext cx="3963599" cy="3985594"/>
            </a:xfrm>
            <a:prstGeom prst="line">
              <a:avLst/>
            </a:prstGeom>
            <a:ln w="28575" cap="flat">
              <a:solidFill>
                <a:srgbClr val="545454"/>
              </a:solidFill>
              <a:prstDash val="solid"/>
              <a:headEnd type="none" w="sm" len="sm"/>
              <a:tailEnd type="none" w="sm" len="sm"/>
            </a:ln>
          </p:spPr>
          <p:txBody>
            <a:bodyPr/>
            <a:lstStyle/>
            <a:p>
              <a:endParaRPr lang="en-CA"/>
            </a:p>
          </p:txBody>
        </p:sp>
        <p:sp>
          <p:nvSpPr>
            <p:cNvPr id="1042" name="AutoShape 41">
              <a:extLst>
                <a:ext uri="{FF2B5EF4-FFF2-40B4-BE49-F238E27FC236}">
                  <a16:creationId xmlns:a16="http://schemas.microsoft.com/office/drawing/2014/main" id="{A5F27D09-3344-0075-CAF8-5C74CE862529}"/>
                </a:ext>
              </a:extLst>
            </p:cNvPr>
            <p:cNvSpPr/>
            <p:nvPr userDrawn="1"/>
          </p:nvSpPr>
          <p:spPr>
            <a:xfrm>
              <a:off x="-2598114" y="228677"/>
              <a:ext cx="3377485" cy="3360058"/>
            </a:xfrm>
            <a:prstGeom prst="line">
              <a:avLst/>
            </a:prstGeom>
            <a:ln w="28575" cap="flat">
              <a:solidFill>
                <a:srgbClr val="545454"/>
              </a:solidFill>
              <a:prstDash val="solid"/>
              <a:headEnd type="none" w="sm" len="sm"/>
              <a:tailEnd type="none" w="sm" len="sm"/>
            </a:ln>
          </p:spPr>
          <p:txBody>
            <a:bodyPr/>
            <a:lstStyle/>
            <a:p>
              <a:endParaRPr lang="en-CA"/>
            </a:p>
          </p:txBody>
        </p:sp>
        <p:sp>
          <p:nvSpPr>
            <p:cNvPr id="1043" name="AutoShape 42">
              <a:extLst>
                <a:ext uri="{FF2B5EF4-FFF2-40B4-BE49-F238E27FC236}">
                  <a16:creationId xmlns:a16="http://schemas.microsoft.com/office/drawing/2014/main" id="{334E4C39-B4AC-7DCC-7D0C-12FA731794C8}"/>
                </a:ext>
              </a:extLst>
            </p:cNvPr>
            <p:cNvSpPr/>
            <p:nvPr userDrawn="1"/>
          </p:nvSpPr>
          <p:spPr>
            <a:xfrm>
              <a:off x="-2509797" y="905760"/>
              <a:ext cx="2628598" cy="2671969"/>
            </a:xfrm>
            <a:prstGeom prst="line">
              <a:avLst/>
            </a:prstGeom>
            <a:ln w="28575" cap="flat">
              <a:solidFill>
                <a:srgbClr val="545454"/>
              </a:solidFill>
              <a:prstDash val="solid"/>
              <a:headEnd type="none" w="sm" len="sm"/>
              <a:tailEnd type="none" w="sm" len="sm"/>
            </a:ln>
          </p:spPr>
          <p:txBody>
            <a:bodyPr/>
            <a:lstStyle/>
            <a:p>
              <a:endParaRPr lang="en-CA"/>
            </a:p>
          </p:txBody>
        </p:sp>
      </p:grpSp>
      <p:pic>
        <p:nvPicPr>
          <p:cNvPr id="7" name="Picture 6">
            <a:extLst>
              <a:ext uri="{FF2B5EF4-FFF2-40B4-BE49-F238E27FC236}">
                <a16:creationId xmlns:a16="http://schemas.microsoft.com/office/drawing/2014/main" id="{45A2E895-0F6C-A3C9-AC9E-3549402D6503}"/>
              </a:ext>
            </a:extLst>
          </p:cNvPr>
          <p:cNvPicPr>
            <a:picLocks noChangeAspect="1"/>
          </p:cNvPicPr>
          <p:nvPr userDrawn="1"/>
        </p:nvPicPr>
        <p:blipFill>
          <a:blip r:embed="rId9"/>
          <a:stretch>
            <a:fillRect/>
          </a:stretch>
        </p:blipFill>
        <p:spPr>
          <a:xfrm>
            <a:off x="3887275" y="1632816"/>
            <a:ext cx="1400560" cy="328336"/>
          </a:xfrm>
          <a:prstGeom prst="rect">
            <a:avLst/>
          </a:prstGeom>
        </p:spPr>
      </p:pic>
      <p:pic>
        <p:nvPicPr>
          <p:cNvPr id="2" name="Picture 1">
            <a:extLst>
              <a:ext uri="{FF2B5EF4-FFF2-40B4-BE49-F238E27FC236}">
                <a16:creationId xmlns:a16="http://schemas.microsoft.com/office/drawing/2014/main" id="{A77EC9F6-F004-035A-C0DA-740ADED00AFD}"/>
              </a:ext>
            </a:extLst>
          </p:cNvPr>
          <p:cNvPicPr>
            <a:picLocks noChangeAspect="1"/>
          </p:cNvPicPr>
          <p:nvPr userDrawn="1"/>
        </p:nvPicPr>
        <p:blipFill>
          <a:blip r:embed="rId10"/>
          <a:stretch>
            <a:fillRect/>
          </a:stretch>
        </p:blipFill>
        <p:spPr>
          <a:xfrm>
            <a:off x="5279196" y="5572361"/>
            <a:ext cx="1375394" cy="1138998"/>
          </a:xfrm>
          <a:prstGeom prst="rect">
            <a:avLst/>
          </a:prstGeom>
        </p:spPr>
      </p:pic>
    </p:spTree>
    <p:extLst>
      <p:ext uri="{BB962C8B-B14F-4D97-AF65-F5344CB8AC3E}">
        <p14:creationId xmlns:p14="http://schemas.microsoft.com/office/powerpoint/2010/main" val="18403281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2_Picture with Caption">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BF2CBD16-1C42-113A-7B55-2D028B1087EE}"/>
              </a:ext>
            </a:extLst>
          </p:cNvPr>
          <p:cNvSpPr/>
          <p:nvPr userDrawn="1"/>
        </p:nvSpPr>
        <p:spPr>
          <a:xfrm>
            <a:off x="0" y="-1"/>
            <a:ext cx="5003800" cy="6901415"/>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a:extLst>
              <a:ext uri="{FF2B5EF4-FFF2-40B4-BE49-F238E27FC236}">
                <a16:creationId xmlns:a16="http://schemas.microsoft.com/office/drawing/2014/main" id="{C19BDC42-FC9D-AF77-1705-12A1D3408EB0}"/>
              </a:ext>
            </a:extLst>
          </p:cNvPr>
          <p:cNvSpPr>
            <a:spLocks noGrp="1"/>
          </p:cNvSpPr>
          <p:nvPr>
            <p:ph type="title"/>
          </p:nvPr>
        </p:nvSpPr>
        <p:spPr>
          <a:xfrm>
            <a:off x="839788" y="457200"/>
            <a:ext cx="3932237" cy="1600200"/>
          </a:xfrm>
        </p:spPr>
        <p:txBody>
          <a:bodyPr anchor="b"/>
          <a:lstStyle>
            <a:lvl1pPr>
              <a:defRPr sz="3200">
                <a:solidFill>
                  <a:schemeClr val="bg1"/>
                </a:solidFill>
              </a:defRPr>
            </a:lvl1pPr>
          </a:lstStyle>
          <a:p>
            <a:r>
              <a:rPr lang="en-US"/>
              <a:t>Click to edit Master title style</a:t>
            </a:r>
            <a:endParaRPr lang="en-CA"/>
          </a:p>
        </p:txBody>
      </p:sp>
      <p:sp>
        <p:nvSpPr>
          <p:cNvPr id="3" name="Picture Placeholder 2">
            <a:extLst>
              <a:ext uri="{FF2B5EF4-FFF2-40B4-BE49-F238E27FC236}">
                <a16:creationId xmlns:a16="http://schemas.microsoft.com/office/drawing/2014/main" id="{6022B894-6F5A-3E57-0341-5BA9273867B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CA"/>
          </a:p>
        </p:txBody>
      </p:sp>
      <p:sp>
        <p:nvSpPr>
          <p:cNvPr id="4" name="Text Placeholder 3">
            <a:extLst>
              <a:ext uri="{FF2B5EF4-FFF2-40B4-BE49-F238E27FC236}">
                <a16:creationId xmlns:a16="http://schemas.microsoft.com/office/drawing/2014/main" id="{640F9AE1-7681-2F6E-17E0-CB2E2C226112}"/>
              </a:ext>
            </a:extLst>
          </p:cNvPr>
          <p:cNvSpPr>
            <a:spLocks noGrp="1"/>
          </p:cNvSpPr>
          <p:nvPr>
            <p:ph type="body" sz="half" idx="2"/>
          </p:nvPr>
        </p:nvSpPr>
        <p:spPr>
          <a:xfrm>
            <a:off x="839788" y="2057400"/>
            <a:ext cx="3932237" cy="3811588"/>
          </a:xfrm>
        </p:spPr>
        <p:txBody>
          <a:bodyPr/>
          <a:lstStyle>
            <a:lvl1pPr marL="0" indent="0">
              <a:buNone/>
              <a:defRPr sz="16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grpSp>
        <p:nvGrpSpPr>
          <p:cNvPr id="5" name="Group 4">
            <a:extLst>
              <a:ext uri="{FF2B5EF4-FFF2-40B4-BE49-F238E27FC236}">
                <a16:creationId xmlns:a16="http://schemas.microsoft.com/office/drawing/2014/main" id="{95D762BE-D0E7-D1A3-910B-047D06727631}"/>
              </a:ext>
            </a:extLst>
          </p:cNvPr>
          <p:cNvGrpSpPr/>
          <p:nvPr userDrawn="1"/>
        </p:nvGrpSpPr>
        <p:grpSpPr>
          <a:xfrm>
            <a:off x="0" y="5452510"/>
            <a:ext cx="1810764" cy="1448905"/>
            <a:chOff x="0" y="6358355"/>
            <a:chExt cx="5489368" cy="4392386"/>
          </a:xfrm>
        </p:grpSpPr>
        <p:sp>
          <p:nvSpPr>
            <p:cNvPr id="6" name="Freeform 10">
              <a:extLst>
                <a:ext uri="{FF2B5EF4-FFF2-40B4-BE49-F238E27FC236}">
                  <a16:creationId xmlns:a16="http://schemas.microsoft.com/office/drawing/2014/main" id="{7A5DE8DF-2EF6-AC4E-002B-F22A7A29B8D0}"/>
                </a:ext>
              </a:extLst>
            </p:cNvPr>
            <p:cNvSpPr/>
            <p:nvPr userDrawn="1"/>
          </p:nvSpPr>
          <p:spPr>
            <a:xfrm rot="-10800000">
              <a:off x="9525" y="6358355"/>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22" name="Freeform 11">
              <a:extLst>
                <a:ext uri="{FF2B5EF4-FFF2-40B4-BE49-F238E27FC236}">
                  <a16:creationId xmlns:a16="http://schemas.microsoft.com/office/drawing/2014/main" id="{5AA56495-8C65-C575-7D5C-3EEA5575A7CA}"/>
                </a:ext>
              </a:extLst>
            </p:cNvPr>
            <p:cNvSpPr/>
            <p:nvPr userDrawn="1"/>
          </p:nvSpPr>
          <p:spPr>
            <a:xfrm>
              <a:off x="1083809" y="6386930"/>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dpi="0" rotWithShape="1">
              <a:blip r:embed="rId4">
                <a:extLst>
                  <a:ext uri="{96DAC541-7B7A-43D3-8B79-37D633B846F1}">
                    <asvg:svgBlip xmlns:asvg="http://schemas.microsoft.com/office/drawing/2016/SVG/main" r:embed="rId5"/>
                  </a:ext>
                </a:extLst>
              </a:blip>
              <a:srcRect/>
              <a:stretch>
                <a:fillRect/>
              </a:stretch>
            </a:blipFill>
          </p:spPr>
          <p:txBody>
            <a:bodyPr/>
            <a:lstStyle/>
            <a:p>
              <a:endParaRPr lang="en-CA"/>
            </a:p>
          </p:txBody>
        </p:sp>
        <p:sp>
          <p:nvSpPr>
            <p:cNvPr id="23" name="Freeform 12">
              <a:extLst>
                <a:ext uri="{FF2B5EF4-FFF2-40B4-BE49-F238E27FC236}">
                  <a16:creationId xmlns:a16="http://schemas.microsoft.com/office/drawing/2014/main" id="{73F49491-4A2C-C1BA-2A70-BB35F43D3DBE}"/>
                </a:ext>
              </a:extLst>
            </p:cNvPr>
            <p:cNvSpPr/>
            <p:nvPr userDrawn="1"/>
          </p:nvSpPr>
          <p:spPr>
            <a:xfrm>
              <a:off x="0" y="7470739"/>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24" name="Freeform 13">
              <a:extLst>
                <a:ext uri="{FF2B5EF4-FFF2-40B4-BE49-F238E27FC236}">
                  <a16:creationId xmlns:a16="http://schemas.microsoft.com/office/drawing/2014/main" id="{4BA91AA2-8333-22B2-35BF-E6D3013D813C}"/>
                </a:ext>
              </a:extLst>
            </p:cNvPr>
            <p:cNvSpPr/>
            <p:nvPr userDrawn="1"/>
          </p:nvSpPr>
          <p:spPr>
            <a:xfrm rot="-10800000">
              <a:off x="0"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25" name="Freeform 14">
              <a:extLst>
                <a:ext uri="{FF2B5EF4-FFF2-40B4-BE49-F238E27FC236}">
                  <a16:creationId xmlns:a16="http://schemas.microsoft.com/office/drawing/2014/main" id="{CA74FE90-C7C6-F51B-F079-A81DA9E0D623}"/>
                </a:ext>
              </a:extLst>
            </p:cNvPr>
            <p:cNvSpPr/>
            <p:nvPr userDrawn="1"/>
          </p:nvSpPr>
          <p:spPr>
            <a:xfrm rot="-5400000">
              <a:off x="1083809"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26" name="Freeform 15">
              <a:extLst>
                <a:ext uri="{FF2B5EF4-FFF2-40B4-BE49-F238E27FC236}">
                  <a16:creationId xmlns:a16="http://schemas.microsoft.com/office/drawing/2014/main" id="{72385640-DD15-8320-4308-46E521B665BF}"/>
                </a:ext>
              </a:extLst>
            </p:cNvPr>
            <p:cNvSpPr/>
            <p:nvPr userDrawn="1"/>
          </p:nvSpPr>
          <p:spPr>
            <a:xfrm rot="-10800000">
              <a:off x="1083809" y="9623721"/>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27" name="Freeform 16">
              <a:extLst>
                <a:ext uri="{FF2B5EF4-FFF2-40B4-BE49-F238E27FC236}">
                  <a16:creationId xmlns:a16="http://schemas.microsoft.com/office/drawing/2014/main" id="{A54E9F69-F4E9-6A68-24C7-F514B8A96D66}"/>
                </a:ext>
              </a:extLst>
            </p:cNvPr>
            <p:cNvSpPr/>
            <p:nvPr userDrawn="1"/>
          </p:nvSpPr>
          <p:spPr>
            <a:xfrm rot="-10800000">
              <a:off x="3321750"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28" name="Freeform 18">
              <a:extLst>
                <a:ext uri="{FF2B5EF4-FFF2-40B4-BE49-F238E27FC236}">
                  <a16:creationId xmlns:a16="http://schemas.microsoft.com/office/drawing/2014/main" id="{214B7191-7968-DB44-C26C-7D38C4B60E5B}"/>
                </a:ext>
              </a:extLst>
            </p:cNvPr>
            <p:cNvSpPr/>
            <p:nvPr userDrawn="1"/>
          </p:nvSpPr>
          <p:spPr>
            <a:xfrm rot="5400000">
              <a:off x="4405559"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29" name="Freeform 19">
              <a:extLst>
                <a:ext uri="{FF2B5EF4-FFF2-40B4-BE49-F238E27FC236}">
                  <a16:creationId xmlns:a16="http://schemas.microsoft.com/office/drawing/2014/main" id="{C62EC022-D720-2E19-3E02-5941872F3F5B}"/>
                </a:ext>
              </a:extLst>
            </p:cNvPr>
            <p:cNvSpPr/>
            <p:nvPr userDrawn="1"/>
          </p:nvSpPr>
          <p:spPr>
            <a:xfrm>
              <a:off x="2237941"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30" name="Freeform 20">
              <a:extLst>
                <a:ext uri="{FF2B5EF4-FFF2-40B4-BE49-F238E27FC236}">
                  <a16:creationId xmlns:a16="http://schemas.microsoft.com/office/drawing/2014/main" id="{846C3FD9-E911-401F-77DD-61B52E3676D3}"/>
                </a:ext>
              </a:extLst>
            </p:cNvPr>
            <p:cNvSpPr/>
            <p:nvPr userDrawn="1"/>
          </p:nvSpPr>
          <p:spPr>
            <a:xfrm>
              <a:off x="3321750"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31" name="Freeform 21">
              <a:extLst>
                <a:ext uri="{FF2B5EF4-FFF2-40B4-BE49-F238E27FC236}">
                  <a16:creationId xmlns:a16="http://schemas.microsoft.com/office/drawing/2014/main" id="{69BACC53-3849-39A4-E61E-38045DD5FFC1}"/>
                </a:ext>
              </a:extLst>
            </p:cNvPr>
            <p:cNvSpPr/>
            <p:nvPr userDrawn="1"/>
          </p:nvSpPr>
          <p:spPr>
            <a:xfrm rot="5400000">
              <a:off x="0" y="9638357"/>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grpSp>
      <p:sp>
        <p:nvSpPr>
          <p:cNvPr id="16" name="Footer Placeholder 15">
            <a:extLst>
              <a:ext uri="{FF2B5EF4-FFF2-40B4-BE49-F238E27FC236}">
                <a16:creationId xmlns:a16="http://schemas.microsoft.com/office/drawing/2014/main" id="{BB10944E-5A18-0A89-6D63-E8EAE9AC00DC}"/>
              </a:ext>
            </a:extLst>
          </p:cNvPr>
          <p:cNvSpPr>
            <a:spLocks noGrp="1"/>
          </p:cNvSpPr>
          <p:nvPr>
            <p:ph type="ftr" sz="quarter" idx="10"/>
          </p:nvPr>
        </p:nvSpPr>
        <p:spPr/>
        <p:txBody>
          <a:bodyPr/>
          <a:lstStyle/>
          <a:p>
            <a:endParaRPr lang="en-CA"/>
          </a:p>
        </p:txBody>
      </p:sp>
      <p:pic>
        <p:nvPicPr>
          <p:cNvPr id="8" name="Picture 7">
            <a:extLst>
              <a:ext uri="{FF2B5EF4-FFF2-40B4-BE49-F238E27FC236}">
                <a16:creationId xmlns:a16="http://schemas.microsoft.com/office/drawing/2014/main" id="{CF71510E-F393-034C-E31E-584035C9F827}"/>
              </a:ext>
            </a:extLst>
          </p:cNvPr>
          <p:cNvPicPr>
            <a:picLocks noChangeAspect="1"/>
          </p:cNvPicPr>
          <p:nvPr userDrawn="1"/>
        </p:nvPicPr>
        <p:blipFill>
          <a:blip r:embed="rId8"/>
          <a:stretch>
            <a:fillRect/>
          </a:stretch>
        </p:blipFill>
        <p:spPr>
          <a:xfrm>
            <a:off x="11413140" y="6176962"/>
            <a:ext cx="710376" cy="588280"/>
          </a:xfrm>
          <a:prstGeom prst="rect">
            <a:avLst/>
          </a:prstGeom>
        </p:spPr>
      </p:pic>
    </p:spTree>
    <p:extLst>
      <p:ext uri="{BB962C8B-B14F-4D97-AF65-F5344CB8AC3E}">
        <p14:creationId xmlns:p14="http://schemas.microsoft.com/office/powerpoint/2010/main" val="15384738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itleOnly" preserve="1">
  <p:cSld name="5_Title Only">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8A7F611-6CF7-8264-EFE4-31E8D4D7D276}"/>
              </a:ext>
            </a:extLst>
          </p:cNvPr>
          <p:cNvSpPr/>
          <p:nvPr userDrawn="1"/>
        </p:nvSpPr>
        <p:spPr>
          <a:xfrm>
            <a:off x="0" y="5144244"/>
            <a:ext cx="12192000" cy="175717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a:extLst>
              <a:ext uri="{FF2B5EF4-FFF2-40B4-BE49-F238E27FC236}">
                <a16:creationId xmlns:a16="http://schemas.microsoft.com/office/drawing/2014/main" id="{369B788D-1085-0371-0D76-161268BE777F}"/>
              </a:ext>
            </a:extLst>
          </p:cNvPr>
          <p:cNvSpPr>
            <a:spLocks noGrp="1"/>
          </p:cNvSpPr>
          <p:nvPr>
            <p:ph type="title"/>
          </p:nvPr>
        </p:nvSpPr>
        <p:spPr>
          <a:xfrm>
            <a:off x="452155" y="385477"/>
            <a:ext cx="7335983" cy="1325563"/>
          </a:xfrm>
        </p:spPr>
        <p:txBody>
          <a:bodyPr/>
          <a:lstStyle>
            <a:lvl1pPr algn="ctr">
              <a:defRPr>
                <a:solidFill>
                  <a:schemeClr val="tx1"/>
                </a:solidFill>
              </a:defRPr>
            </a:lvl1pPr>
          </a:lstStyle>
          <a:p>
            <a:r>
              <a:rPr lang="en-US"/>
              <a:t>Click to edit Master title style</a:t>
            </a:r>
            <a:endParaRPr lang="en-CA"/>
          </a:p>
        </p:txBody>
      </p:sp>
      <p:grpSp>
        <p:nvGrpSpPr>
          <p:cNvPr id="5" name="Group 4">
            <a:extLst>
              <a:ext uri="{FF2B5EF4-FFF2-40B4-BE49-F238E27FC236}">
                <a16:creationId xmlns:a16="http://schemas.microsoft.com/office/drawing/2014/main" id="{B2D40681-2005-4345-2CEA-B18F32D6A502}"/>
              </a:ext>
            </a:extLst>
          </p:cNvPr>
          <p:cNvGrpSpPr/>
          <p:nvPr userDrawn="1"/>
        </p:nvGrpSpPr>
        <p:grpSpPr>
          <a:xfrm>
            <a:off x="0" y="5144244"/>
            <a:ext cx="2196018" cy="1757171"/>
            <a:chOff x="0" y="6358355"/>
            <a:chExt cx="5489368" cy="4392386"/>
          </a:xfrm>
        </p:grpSpPr>
        <p:sp>
          <p:nvSpPr>
            <p:cNvPr id="56" name="Freeform 10">
              <a:extLst>
                <a:ext uri="{FF2B5EF4-FFF2-40B4-BE49-F238E27FC236}">
                  <a16:creationId xmlns:a16="http://schemas.microsoft.com/office/drawing/2014/main" id="{0558BD08-8404-90BE-F85F-F38C96757470}"/>
                </a:ext>
              </a:extLst>
            </p:cNvPr>
            <p:cNvSpPr/>
            <p:nvPr userDrawn="1"/>
          </p:nvSpPr>
          <p:spPr>
            <a:xfrm rot="-10800000">
              <a:off x="9525" y="6358355"/>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57" name="Freeform 11">
              <a:extLst>
                <a:ext uri="{FF2B5EF4-FFF2-40B4-BE49-F238E27FC236}">
                  <a16:creationId xmlns:a16="http://schemas.microsoft.com/office/drawing/2014/main" id="{74FEDB6C-59D2-AA16-9C64-51F0421A1D55}"/>
                </a:ext>
              </a:extLst>
            </p:cNvPr>
            <p:cNvSpPr/>
            <p:nvPr userDrawn="1"/>
          </p:nvSpPr>
          <p:spPr>
            <a:xfrm>
              <a:off x="1083809" y="6386930"/>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dpi="0" rotWithShape="1">
              <a:blip r:embed="rId4">
                <a:extLst>
                  <a:ext uri="{96DAC541-7B7A-43D3-8B79-37D633B846F1}">
                    <asvg:svgBlip xmlns:asvg="http://schemas.microsoft.com/office/drawing/2016/SVG/main" r:embed="rId5"/>
                  </a:ext>
                </a:extLst>
              </a:blip>
              <a:srcRect/>
              <a:stretch>
                <a:fillRect/>
              </a:stretch>
            </a:blipFill>
          </p:spPr>
          <p:txBody>
            <a:bodyPr/>
            <a:lstStyle/>
            <a:p>
              <a:endParaRPr lang="en-CA"/>
            </a:p>
          </p:txBody>
        </p:sp>
        <p:sp>
          <p:nvSpPr>
            <p:cNvPr id="58" name="Freeform 12">
              <a:extLst>
                <a:ext uri="{FF2B5EF4-FFF2-40B4-BE49-F238E27FC236}">
                  <a16:creationId xmlns:a16="http://schemas.microsoft.com/office/drawing/2014/main" id="{A1A74A88-BC2E-AB5D-665F-D215B25886BA}"/>
                </a:ext>
              </a:extLst>
            </p:cNvPr>
            <p:cNvSpPr/>
            <p:nvPr userDrawn="1"/>
          </p:nvSpPr>
          <p:spPr>
            <a:xfrm>
              <a:off x="0" y="7470739"/>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59" name="Freeform 13">
              <a:extLst>
                <a:ext uri="{FF2B5EF4-FFF2-40B4-BE49-F238E27FC236}">
                  <a16:creationId xmlns:a16="http://schemas.microsoft.com/office/drawing/2014/main" id="{D7C55C02-3722-6042-B815-C733C0E3E5E0}"/>
                </a:ext>
              </a:extLst>
            </p:cNvPr>
            <p:cNvSpPr/>
            <p:nvPr userDrawn="1"/>
          </p:nvSpPr>
          <p:spPr>
            <a:xfrm rot="-10800000">
              <a:off x="0"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60" name="Freeform 14">
              <a:extLst>
                <a:ext uri="{FF2B5EF4-FFF2-40B4-BE49-F238E27FC236}">
                  <a16:creationId xmlns:a16="http://schemas.microsoft.com/office/drawing/2014/main" id="{17E427B3-B576-7CD9-8D5A-6938DC12E3FA}"/>
                </a:ext>
              </a:extLst>
            </p:cNvPr>
            <p:cNvSpPr/>
            <p:nvPr userDrawn="1"/>
          </p:nvSpPr>
          <p:spPr>
            <a:xfrm rot="-5400000">
              <a:off x="1083809"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61" name="Freeform 15">
              <a:extLst>
                <a:ext uri="{FF2B5EF4-FFF2-40B4-BE49-F238E27FC236}">
                  <a16:creationId xmlns:a16="http://schemas.microsoft.com/office/drawing/2014/main" id="{F1EF6698-FC05-7696-713D-9E3B0ED777DC}"/>
                </a:ext>
              </a:extLst>
            </p:cNvPr>
            <p:cNvSpPr/>
            <p:nvPr userDrawn="1"/>
          </p:nvSpPr>
          <p:spPr>
            <a:xfrm rot="-10800000">
              <a:off x="1083809" y="9623721"/>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62" name="Freeform 16">
              <a:extLst>
                <a:ext uri="{FF2B5EF4-FFF2-40B4-BE49-F238E27FC236}">
                  <a16:creationId xmlns:a16="http://schemas.microsoft.com/office/drawing/2014/main" id="{48315812-B15C-560D-E2D1-234C03B9BF22}"/>
                </a:ext>
              </a:extLst>
            </p:cNvPr>
            <p:cNvSpPr/>
            <p:nvPr userDrawn="1"/>
          </p:nvSpPr>
          <p:spPr>
            <a:xfrm rot="-10800000">
              <a:off x="3321750"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63" name="Freeform 17">
              <a:extLst>
                <a:ext uri="{FF2B5EF4-FFF2-40B4-BE49-F238E27FC236}">
                  <a16:creationId xmlns:a16="http://schemas.microsoft.com/office/drawing/2014/main" id="{81BC202E-5DED-698F-8957-45CE517551D3}"/>
                </a:ext>
              </a:extLst>
            </p:cNvPr>
            <p:cNvSpPr/>
            <p:nvPr userDrawn="1"/>
          </p:nvSpPr>
          <p:spPr>
            <a:xfrm>
              <a:off x="3321750" y="7499314"/>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dpi="0" rotWithShape="1">
              <a:blip r:embed="rId4">
                <a:extLst>
                  <a:ext uri="{96DAC541-7B7A-43D3-8B79-37D633B846F1}">
                    <asvg:svgBlip xmlns:asvg="http://schemas.microsoft.com/office/drawing/2016/SVG/main" r:embed="rId5"/>
                  </a:ext>
                </a:extLst>
              </a:blip>
              <a:srcRect/>
              <a:stretch>
                <a:fillRect/>
              </a:stretch>
            </a:blipFill>
          </p:spPr>
          <p:txBody>
            <a:bodyPr/>
            <a:lstStyle/>
            <a:p>
              <a:endParaRPr lang="en-CA"/>
            </a:p>
          </p:txBody>
        </p:sp>
        <p:sp>
          <p:nvSpPr>
            <p:cNvPr id="64" name="Freeform 18">
              <a:extLst>
                <a:ext uri="{FF2B5EF4-FFF2-40B4-BE49-F238E27FC236}">
                  <a16:creationId xmlns:a16="http://schemas.microsoft.com/office/drawing/2014/main" id="{C9B1F4F2-EF28-0902-968C-48E8C56BAF73}"/>
                </a:ext>
              </a:extLst>
            </p:cNvPr>
            <p:cNvSpPr/>
            <p:nvPr userDrawn="1"/>
          </p:nvSpPr>
          <p:spPr>
            <a:xfrm rot="5400000">
              <a:off x="4405559"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65" name="Freeform 19">
              <a:extLst>
                <a:ext uri="{FF2B5EF4-FFF2-40B4-BE49-F238E27FC236}">
                  <a16:creationId xmlns:a16="http://schemas.microsoft.com/office/drawing/2014/main" id="{82E79DBC-1125-C0EB-2DEB-4A0B79D5AD0C}"/>
                </a:ext>
              </a:extLst>
            </p:cNvPr>
            <p:cNvSpPr/>
            <p:nvPr userDrawn="1"/>
          </p:nvSpPr>
          <p:spPr>
            <a:xfrm>
              <a:off x="2237941"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66" name="Freeform 20">
              <a:extLst>
                <a:ext uri="{FF2B5EF4-FFF2-40B4-BE49-F238E27FC236}">
                  <a16:creationId xmlns:a16="http://schemas.microsoft.com/office/drawing/2014/main" id="{28A93E7B-9133-E7C3-46F8-0C0DD7A5212D}"/>
                </a:ext>
              </a:extLst>
            </p:cNvPr>
            <p:cNvSpPr/>
            <p:nvPr userDrawn="1"/>
          </p:nvSpPr>
          <p:spPr>
            <a:xfrm>
              <a:off x="3321750"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67" name="Freeform 21">
              <a:extLst>
                <a:ext uri="{FF2B5EF4-FFF2-40B4-BE49-F238E27FC236}">
                  <a16:creationId xmlns:a16="http://schemas.microsoft.com/office/drawing/2014/main" id="{87F5F9D1-80D0-51E6-6191-4122296F5FA6}"/>
                </a:ext>
              </a:extLst>
            </p:cNvPr>
            <p:cNvSpPr/>
            <p:nvPr userDrawn="1"/>
          </p:nvSpPr>
          <p:spPr>
            <a:xfrm rot="5400000">
              <a:off x="0" y="9638357"/>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grpSp>
      <p:sp>
        <p:nvSpPr>
          <p:cNvPr id="12" name="Footer Placeholder 11">
            <a:extLst>
              <a:ext uri="{FF2B5EF4-FFF2-40B4-BE49-F238E27FC236}">
                <a16:creationId xmlns:a16="http://schemas.microsoft.com/office/drawing/2014/main" id="{FD53E119-6621-F3B6-0BCA-017D86E9AE6E}"/>
              </a:ext>
            </a:extLst>
          </p:cNvPr>
          <p:cNvSpPr>
            <a:spLocks noGrp="1"/>
          </p:cNvSpPr>
          <p:nvPr>
            <p:ph type="ftr" sz="quarter" idx="10"/>
          </p:nvPr>
        </p:nvSpPr>
        <p:spPr/>
        <p:txBody>
          <a:bodyPr/>
          <a:lstStyle/>
          <a:p>
            <a:endParaRPr lang="en-CA"/>
          </a:p>
        </p:txBody>
      </p:sp>
      <p:pic>
        <p:nvPicPr>
          <p:cNvPr id="6" name="Picture 5">
            <a:extLst>
              <a:ext uri="{FF2B5EF4-FFF2-40B4-BE49-F238E27FC236}">
                <a16:creationId xmlns:a16="http://schemas.microsoft.com/office/drawing/2014/main" id="{709E3E1A-34F1-27CC-3362-81C2037B2361}"/>
              </a:ext>
            </a:extLst>
          </p:cNvPr>
          <p:cNvPicPr>
            <a:picLocks noChangeAspect="1"/>
          </p:cNvPicPr>
          <p:nvPr userDrawn="1"/>
        </p:nvPicPr>
        <p:blipFill>
          <a:blip r:embed="rId8"/>
          <a:stretch>
            <a:fillRect/>
          </a:stretch>
        </p:blipFill>
        <p:spPr>
          <a:xfrm>
            <a:off x="11413140" y="6176962"/>
            <a:ext cx="710376" cy="588280"/>
          </a:xfrm>
          <a:prstGeom prst="rect">
            <a:avLst/>
          </a:prstGeom>
        </p:spPr>
      </p:pic>
    </p:spTree>
    <p:extLst>
      <p:ext uri="{BB962C8B-B14F-4D97-AF65-F5344CB8AC3E}">
        <p14:creationId xmlns:p14="http://schemas.microsoft.com/office/powerpoint/2010/main" val="376997807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Only" preserve="1">
  <p:cSld name="6_Title Only">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8A7F611-6CF7-8264-EFE4-31E8D4D7D276}"/>
              </a:ext>
            </a:extLst>
          </p:cNvPr>
          <p:cNvSpPr/>
          <p:nvPr userDrawn="1"/>
        </p:nvSpPr>
        <p:spPr>
          <a:xfrm>
            <a:off x="0" y="5144244"/>
            <a:ext cx="12192000" cy="175717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a:extLst>
              <a:ext uri="{FF2B5EF4-FFF2-40B4-BE49-F238E27FC236}">
                <a16:creationId xmlns:a16="http://schemas.microsoft.com/office/drawing/2014/main" id="{369B788D-1085-0371-0D76-161268BE777F}"/>
              </a:ext>
            </a:extLst>
          </p:cNvPr>
          <p:cNvSpPr>
            <a:spLocks noGrp="1"/>
          </p:cNvSpPr>
          <p:nvPr>
            <p:ph type="title"/>
          </p:nvPr>
        </p:nvSpPr>
        <p:spPr>
          <a:xfrm>
            <a:off x="452155" y="385477"/>
            <a:ext cx="7335983" cy="1325563"/>
          </a:xfrm>
        </p:spPr>
        <p:txBody>
          <a:bodyPr/>
          <a:lstStyle>
            <a:lvl1pPr algn="ctr">
              <a:defRPr>
                <a:solidFill>
                  <a:schemeClr val="tx1"/>
                </a:solidFill>
              </a:defRPr>
            </a:lvl1pPr>
          </a:lstStyle>
          <a:p>
            <a:r>
              <a:rPr lang="en-US"/>
              <a:t>Click to edit Master title style</a:t>
            </a:r>
            <a:endParaRPr lang="en-CA"/>
          </a:p>
        </p:txBody>
      </p:sp>
      <p:grpSp>
        <p:nvGrpSpPr>
          <p:cNvPr id="5" name="Group 4">
            <a:extLst>
              <a:ext uri="{FF2B5EF4-FFF2-40B4-BE49-F238E27FC236}">
                <a16:creationId xmlns:a16="http://schemas.microsoft.com/office/drawing/2014/main" id="{B2D40681-2005-4345-2CEA-B18F32D6A502}"/>
              </a:ext>
            </a:extLst>
          </p:cNvPr>
          <p:cNvGrpSpPr/>
          <p:nvPr userDrawn="1"/>
        </p:nvGrpSpPr>
        <p:grpSpPr>
          <a:xfrm>
            <a:off x="0" y="5144244"/>
            <a:ext cx="2196018" cy="1757171"/>
            <a:chOff x="0" y="6358355"/>
            <a:chExt cx="5489368" cy="4392386"/>
          </a:xfrm>
        </p:grpSpPr>
        <p:sp>
          <p:nvSpPr>
            <p:cNvPr id="56" name="Freeform 10">
              <a:extLst>
                <a:ext uri="{FF2B5EF4-FFF2-40B4-BE49-F238E27FC236}">
                  <a16:creationId xmlns:a16="http://schemas.microsoft.com/office/drawing/2014/main" id="{0558BD08-8404-90BE-F85F-F38C96757470}"/>
                </a:ext>
              </a:extLst>
            </p:cNvPr>
            <p:cNvSpPr/>
            <p:nvPr userDrawn="1"/>
          </p:nvSpPr>
          <p:spPr>
            <a:xfrm rot="-10800000">
              <a:off x="9525" y="6358355"/>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57" name="Freeform 11">
              <a:extLst>
                <a:ext uri="{FF2B5EF4-FFF2-40B4-BE49-F238E27FC236}">
                  <a16:creationId xmlns:a16="http://schemas.microsoft.com/office/drawing/2014/main" id="{74FEDB6C-59D2-AA16-9C64-51F0421A1D55}"/>
                </a:ext>
              </a:extLst>
            </p:cNvPr>
            <p:cNvSpPr/>
            <p:nvPr userDrawn="1"/>
          </p:nvSpPr>
          <p:spPr>
            <a:xfrm>
              <a:off x="1083809" y="6386930"/>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dpi="0" rotWithShape="1">
              <a:blip r:embed="rId4">
                <a:extLst>
                  <a:ext uri="{96DAC541-7B7A-43D3-8B79-37D633B846F1}">
                    <asvg:svgBlip xmlns:asvg="http://schemas.microsoft.com/office/drawing/2016/SVG/main" r:embed="rId5"/>
                  </a:ext>
                </a:extLst>
              </a:blip>
              <a:srcRect/>
              <a:stretch>
                <a:fillRect/>
              </a:stretch>
            </a:blipFill>
          </p:spPr>
          <p:txBody>
            <a:bodyPr/>
            <a:lstStyle/>
            <a:p>
              <a:endParaRPr lang="en-CA"/>
            </a:p>
          </p:txBody>
        </p:sp>
        <p:sp>
          <p:nvSpPr>
            <p:cNvPr id="58" name="Freeform 12">
              <a:extLst>
                <a:ext uri="{FF2B5EF4-FFF2-40B4-BE49-F238E27FC236}">
                  <a16:creationId xmlns:a16="http://schemas.microsoft.com/office/drawing/2014/main" id="{A1A74A88-BC2E-AB5D-665F-D215B25886BA}"/>
                </a:ext>
              </a:extLst>
            </p:cNvPr>
            <p:cNvSpPr/>
            <p:nvPr userDrawn="1"/>
          </p:nvSpPr>
          <p:spPr>
            <a:xfrm>
              <a:off x="0" y="7470739"/>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59" name="Freeform 13">
              <a:extLst>
                <a:ext uri="{FF2B5EF4-FFF2-40B4-BE49-F238E27FC236}">
                  <a16:creationId xmlns:a16="http://schemas.microsoft.com/office/drawing/2014/main" id="{D7C55C02-3722-6042-B815-C733C0E3E5E0}"/>
                </a:ext>
              </a:extLst>
            </p:cNvPr>
            <p:cNvSpPr/>
            <p:nvPr userDrawn="1"/>
          </p:nvSpPr>
          <p:spPr>
            <a:xfrm rot="-10800000">
              <a:off x="0"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60" name="Freeform 14">
              <a:extLst>
                <a:ext uri="{FF2B5EF4-FFF2-40B4-BE49-F238E27FC236}">
                  <a16:creationId xmlns:a16="http://schemas.microsoft.com/office/drawing/2014/main" id="{17E427B3-B576-7CD9-8D5A-6938DC12E3FA}"/>
                </a:ext>
              </a:extLst>
            </p:cNvPr>
            <p:cNvSpPr/>
            <p:nvPr userDrawn="1"/>
          </p:nvSpPr>
          <p:spPr>
            <a:xfrm rot="-5400000">
              <a:off x="1083809"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61" name="Freeform 15">
              <a:extLst>
                <a:ext uri="{FF2B5EF4-FFF2-40B4-BE49-F238E27FC236}">
                  <a16:creationId xmlns:a16="http://schemas.microsoft.com/office/drawing/2014/main" id="{F1EF6698-FC05-7696-713D-9E3B0ED777DC}"/>
                </a:ext>
              </a:extLst>
            </p:cNvPr>
            <p:cNvSpPr/>
            <p:nvPr userDrawn="1"/>
          </p:nvSpPr>
          <p:spPr>
            <a:xfrm rot="-10800000">
              <a:off x="1083809" y="9623721"/>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62" name="Freeform 16">
              <a:extLst>
                <a:ext uri="{FF2B5EF4-FFF2-40B4-BE49-F238E27FC236}">
                  <a16:creationId xmlns:a16="http://schemas.microsoft.com/office/drawing/2014/main" id="{48315812-B15C-560D-E2D1-234C03B9BF22}"/>
                </a:ext>
              </a:extLst>
            </p:cNvPr>
            <p:cNvSpPr/>
            <p:nvPr userDrawn="1"/>
          </p:nvSpPr>
          <p:spPr>
            <a:xfrm rot="-10800000">
              <a:off x="3321750"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63" name="Freeform 17">
              <a:extLst>
                <a:ext uri="{FF2B5EF4-FFF2-40B4-BE49-F238E27FC236}">
                  <a16:creationId xmlns:a16="http://schemas.microsoft.com/office/drawing/2014/main" id="{81BC202E-5DED-698F-8957-45CE517551D3}"/>
                </a:ext>
              </a:extLst>
            </p:cNvPr>
            <p:cNvSpPr/>
            <p:nvPr userDrawn="1"/>
          </p:nvSpPr>
          <p:spPr>
            <a:xfrm>
              <a:off x="3321750" y="7499314"/>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dpi="0" rotWithShape="1">
              <a:blip r:embed="rId4">
                <a:extLst>
                  <a:ext uri="{96DAC541-7B7A-43D3-8B79-37D633B846F1}">
                    <asvg:svgBlip xmlns:asvg="http://schemas.microsoft.com/office/drawing/2016/SVG/main" r:embed="rId5"/>
                  </a:ext>
                </a:extLst>
              </a:blip>
              <a:srcRect/>
              <a:stretch>
                <a:fillRect/>
              </a:stretch>
            </a:blipFill>
          </p:spPr>
          <p:txBody>
            <a:bodyPr/>
            <a:lstStyle/>
            <a:p>
              <a:endParaRPr lang="en-CA"/>
            </a:p>
          </p:txBody>
        </p:sp>
        <p:sp>
          <p:nvSpPr>
            <p:cNvPr id="64" name="Freeform 18">
              <a:extLst>
                <a:ext uri="{FF2B5EF4-FFF2-40B4-BE49-F238E27FC236}">
                  <a16:creationId xmlns:a16="http://schemas.microsoft.com/office/drawing/2014/main" id="{C9B1F4F2-EF28-0902-968C-48E8C56BAF73}"/>
                </a:ext>
              </a:extLst>
            </p:cNvPr>
            <p:cNvSpPr/>
            <p:nvPr userDrawn="1"/>
          </p:nvSpPr>
          <p:spPr>
            <a:xfrm rot="5400000">
              <a:off x="4405559"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65" name="Freeform 19">
              <a:extLst>
                <a:ext uri="{FF2B5EF4-FFF2-40B4-BE49-F238E27FC236}">
                  <a16:creationId xmlns:a16="http://schemas.microsoft.com/office/drawing/2014/main" id="{82E79DBC-1125-C0EB-2DEB-4A0B79D5AD0C}"/>
                </a:ext>
              </a:extLst>
            </p:cNvPr>
            <p:cNvSpPr/>
            <p:nvPr userDrawn="1"/>
          </p:nvSpPr>
          <p:spPr>
            <a:xfrm>
              <a:off x="2237941"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66" name="Freeform 20">
              <a:extLst>
                <a:ext uri="{FF2B5EF4-FFF2-40B4-BE49-F238E27FC236}">
                  <a16:creationId xmlns:a16="http://schemas.microsoft.com/office/drawing/2014/main" id="{28A93E7B-9133-E7C3-46F8-0C0DD7A5212D}"/>
                </a:ext>
              </a:extLst>
            </p:cNvPr>
            <p:cNvSpPr/>
            <p:nvPr userDrawn="1"/>
          </p:nvSpPr>
          <p:spPr>
            <a:xfrm>
              <a:off x="3321750"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67" name="Freeform 21">
              <a:extLst>
                <a:ext uri="{FF2B5EF4-FFF2-40B4-BE49-F238E27FC236}">
                  <a16:creationId xmlns:a16="http://schemas.microsoft.com/office/drawing/2014/main" id="{87F5F9D1-80D0-51E6-6191-4122296F5FA6}"/>
                </a:ext>
              </a:extLst>
            </p:cNvPr>
            <p:cNvSpPr/>
            <p:nvPr userDrawn="1"/>
          </p:nvSpPr>
          <p:spPr>
            <a:xfrm rot="5400000">
              <a:off x="0" y="9638357"/>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grpSp>
      <p:sp>
        <p:nvSpPr>
          <p:cNvPr id="9" name="Footer Placeholder 8">
            <a:extLst>
              <a:ext uri="{FF2B5EF4-FFF2-40B4-BE49-F238E27FC236}">
                <a16:creationId xmlns:a16="http://schemas.microsoft.com/office/drawing/2014/main" id="{F9FB9C54-674E-8C16-1A83-ADFDC86320BB}"/>
              </a:ext>
            </a:extLst>
          </p:cNvPr>
          <p:cNvSpPr>
            <a:spLocks noGrp="1"/>
          </p:cNvSpPr>
          <p:nvPr>
            <p:ph type="ftr" sz="quarter" idx="10"/>
          </p:nvPr>
        </p:nvSpPr>
        <p:spPr/>
        <p:txBody>
          <a:bodyPr/>
          <a:lstStyle/>
          <a:p>
            <a:endParaRPr lang="en-CA"/>
          </a:p>
        </p:txBody>
      </p:sp>
      <p:pic>
        <p:nvPicPr>
          <p:cNvPr id="6" name="Picture 5">
            <a:extLst>
              <a:ext uri="{FF2B5EF4-FFF2-40B4-BE49-F238E27FC236}">
                <a16:creationId xmlns:a16="http://schemas.microsoft.com/office/drawing/2014/main" id="{0202C76F-31D2-93B7-BFF4-6D60AA36338C}"/>
              </a:ext>
            </a:extLst>
          </p:cNvPr>
          <p:cNvPicPr>
            <a:picLocks noChangeAspect="1"/>
          </p:cNvPicPr>
          <p:nvPr userDrawn="1"/>
        </p:nvPicPr>
        <p:blipFill>
          <a:blip r:embed="rId8"/>
          <a:stretch>
            <a:fillRect/>
          </a:stretch>
        </p:blipFill>
        <p:spPr>
          <a:xfrm>
            <a:off x="11413140" y="6176962"/>
            <a:ext cx="710376" cy="588280"/>
          </a:xfrm>
          <a:prstGeom prst="rect">
            <a:avLst/>
          </a:prstGeom>
        </p:spPr>
      </p:pic>
    </p:spTree>
    <p:extLst>
      <p:ext uri="{BB962C8B-B14F-4D97-AF65-F5344CB8AC3E}">
        <p14:creationId xmlns:p14="http://schemas.microsoft.com/office/powerpoint/2010/main" val="41600818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Only" preserve="1">
  <p:cSld name="7_Title Only">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8A7F611-6CF7-8264-EFE4-31E8D4D7D276}"/>
              </a:ext>
            </a:extLst>
          </p:cNvPr>
          <p:cNvSpPr/>
          <p:nvPr userDrawn="1"/>
        </p:nvSpPr>
        <p:spPr>
          <a:xfrm>
            <a:off x="0" y="5144244"/>
            <a:ext cx="12192000" cy="175717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a:extLst>
              <a:ext uri="{FF2B5EF4-FFF2-40B4-BE49-F238E27FC236}">
                <a16:creationId xmlns:a16="http://schemas.microsoft.com/office/drawing/2014/main" id="{369B788D-1085-0371-0D76-161268BE777F}"/>
              </a:ext>
            </a:extLst>
          </p:cNvPr>
          <p:cNvSpPr>
            <a:spLocks noGrp="1"/>
          </p:cNvSpPr>
          <p:nvPr>
            <p:ph type="title"/>
          </p:nvPr>
        </p:nvSpPr>
        <p:spPr>
          <a:xfrm>
            <a:off x="452155" y="385477"/>
            <a:ext cx="7335983" cy="1325563"/>
          </a:xfrm>
        </p:spPr>
        <p:txBody>
          <a:bodyPr/>
          <a:lstStyle>
            <a:lvl1pPr algn="ctr">
              <a:defRPr>
                <a:solidFill>
                  <a:schemeClr val="tx1"/>
                </a:solidFill>
              </a:defRPr>
            </a:lvl1pPr>
          </a:lstStyle>
          <a:p>
            <a:r>
              <a:rPr lang="en-US"/>
              <a:t>Click to edit Master title style</a:t>
            </a:r>
            <a:endParaRPr lang="en-CA"/>
          </a:p>
        </p:txBody>
      </p:sp>
      <p:grpSp>
        <p:nvGrpSpPr>
          <p:cNvPr id="5" name="Group 4">
            <a:extLst>
              <a:ext uri="{FF2B5EF4-FFF2-40B4-BE49-F238E27FC236}">
                <a16:creationId xmlns:a16="http://schemas.microsoft.com/office/drawing/2014/main" id="{B2D40681-2005-4345-2CEA-B18F32D6A502}"/>
              </a:ext>
            </a:extLst>
          </p:cNvPr>
          <p:cNvGrpSpPr/>
          <p:nvPr userDrawn="1"/>
        </p:nvGrpSpPr>
        <p:grpSpPr>
          <a:xfrm>
            <a:off x="0" y="5144244"/>
            <a:ext cx="2196018" cy="1757171"/>
            <a:chOff x="0" y="6358355"/>
            <a:chExt cx="5489368" cy="4392386"/>
          </a:xfrm>
        </p:grpSpPr>
        <p:sp>
          <p:nvSpPr>
            <p:cNvPr id="56" name="Freeform 10">
              <a:extLst>
                <a:ext uri="{FF2B5EF4-FFF2-40B4-BE49-F238E27FC236}">
                  <a16:creationId xmlns:a16="http://schemas.microsoft.com/office/drawing/2014/main" id="{0558BD08-8404-90BE-F85F-F38C96757470}"/>
                </a:ext>
              </a:extLst>
            </p:cNvPr>
            <p:cNvSpPr/>
            <p:nvPr userDrawn="1"/>
          </p:nvSpPr>
          <p:spPr>
            <a:xfrm rot="-10800000">
              <a:off x="9525" y="6358355"/>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57" name="Freeform 11">
              <a:extLst>
                <a:ext uri="{FF2B5EF4-FFF2-40B4-BE49-F238E27FC236}">
                  <a16:creationId xmlns:a16="http://schemas.microsoft.com/office/drawing/2014/main" id="{74FEDB6C-59D2-AA16-9C64-51F0421A1D55}"/>
                </a:ext>
              </a:extLst>
            </p:cNvPr>
            <p:cNvSpPr/>
            <p:nvPr userDrawn="1"/>
          </p:nvSpPr>
          <p:spPr>
            <a:xfrm>
              <a:off x="1083809" y="6386930"/>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dpi="0" rotWithShape="1">
              <a:blip r:embed="rId4">
                <a:extLst>
                  <a:ext uri="{96DAC541-7B7A-43D3-8B79-37D633B846F1}">
                    <asvg:svgBlip xmlns:asvg="http://schemas.microsoft.com/office/drawing/2016/SVG/main" r:embed="rId5"/>
                  </a:ext>
                </a:extLst>
              </a:blip>
              <a:srcRect/>
              <a:stretch>
                <a:fillRect/>
              </a:stretch>
            </a:blipFill>
          </p:spPr>
          <p:txBody>
            <a:bodyPr/>
            <a:lstStyle/>
            <a:p>
              <a:endParaRPr lang="en-CA"/>
            </a:p>
          </p:txBody>
        </p:sp>
        <p:sp>
          <p:nvSpPr>
            <p:cNvPr id="58" name="Freeform 12">
              <a:extLst>
                <a:ext uri="{FF2B5EF4-FFF2-40B4-BE49-F238E27FC236}">
                  <a16:creationId xmlns:a16="http://schemas.microsoft.com/office/drawing/2014/main" id="{A1A74A88-BC2E-AB5D-665F-D215B25886BA}"/>
                </a:ext>
              </a:extLst>
            </p:cNvPr>
            <p:cNvSpPr/>
            <p:nvPr userDrawn="1"/>
          </p:nvSpPr>
          <p:spPr>
            <a:xfrm>
              <a:off x="0" y="7470739"/>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59" name="Freeform 13">
              <a:extLst>
                <a:ext uri="{FF2B5EF4-FFF2-40B4-BE49-F238E27FC236}">
                  <a16:creationId xmlns:a16="http://schemas.microsoft.com/office/drawing/2014/main" id="{D7C55C02-3722-6042-B815-C733C0E3E5E0}"/>
                </a:ext>
              </a:extLst>
            </p:cNvPr>
            <p:cNvSpPr/>
            <p:nvPr userDrawn="1"/>
          </p:nvSpPr>
          <p:spPr>
            <a:xfrm rot="-10800000">
              <a:off x="0"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60" name="Freeform 14">
              <a:extLst>
                <a:ext uri="{FF2B5EF4-FFF2-40B4-BE49-F238E27FC236}">
                  <a16:creationId xmlns:a16="http://schemas.microsoft.com/office/drawing/2014/main" id="{17E427B3-B576-7CD9-8D5A-6938DC12E3FA}"/>
                </a:ext>
              </a:extLst>
            </p:cNvPr>
            <p:cNvSpPr/>
            <p:nvPr userDrawn="1"/>
          </p:nvSpPr>
          <p:spPr>
            <a:xfrm rot="-5400000">
              <a:off x="1083809"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61" name="Freeform 15">
              <a:extLst>
                <a:ext uri="{FF2B5EF4-FFF2-40B4-BE49-F238E27FC236}">
                  <a16:creationId xmlns:a16="http://schemas.microsoft.com/office/drawing/2014/main" id="{F1EF6698-FC05-7696-713D-9E3B0ED777DC}"/>
                </a:ext>
              </a:extLst>
            </p:cNvPr>
            <p:cNvSpPr/>
            <p:nvPr userDrawn="1"/>
          </p:nvSpPr>
          <p:spPr>
            <a:xfrm rot="-10800000">
              <a:off x="1083809" y="9623721"/>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62" name="Freeform 16">
              <a:extLst>
                <a:ext uri="{FF2B5EF4-FFF2-40B4-BE49-F238E27FC236}">
                  <a16:creationId xmlns:a16="http://schemas.microsoft.com/office/drawing/2014/main" id="{48315812-B15C-560D-E2D1-234C03B9BF22}"/>
                </a:ext>
              </a:extLst>
            </p:cNvPr>
            <p:cNvSpPr/>
            <p:nvPr userDrawn="1"/>
          </p:nvSpPr>
          <p:spPr>
            <a:xfrm rot="-10800000">
              <a:off x="3321750"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63" name="Freeform 17">
              <a:extLst>
                <a:ext uri="{FF2B5EF4-FFF2-40B4-BE49-F238E27FC236}">
                  <a16:creationId xmlns:a16="http://schemas.microsoft.com/office/drawing/2014/main" id="{81BC202E-5DED-698F-8957-45CE517551D3}"/>
                </a:ext>
              </a:extLst>
            </p:cNvPr>
            <p:cNvSpPr/>
            <p:nvPr userDrawn="1"/>
          </p:nvSpPr>
          <p:spPr>
            <a:xfrm>
              <a:off x="3321750" y="7499314"/>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dpi="0" rotWithShape="1">
              <a:blip r:embed="rId4">
                <a:extLst>
                  <a:ext uri="{96DAC541-7B7A-43D3-8B79-37D633B846F1}">
                    <asvg:svgBlip xmlns:asvg="http://schemas.microsoft.com/office/drawing/2016/SVG/main" r:embed="rId5"/>
                  </a:ext>
                </a:extLst>
              </a:blip>
              <a:srcRect/>
              <a:stretch>
                <a:fillRect/>
              </a:stretch>
            </a:blipFill>
          </p:spPr>
          <p:txBody>
            <a:bodyPr/>
            <a:lstStyle/>
            <a:p>
              <a:endParaRPr lang="en-CA"/>
            </a:p>
          </p:txBody>
        </p:sp>
        <p:sp>
          <p:nvSpPr>
            <p:cNvPr id="64" name="Freeform 18">
              <a:extLst>
                <a:ext uri="{FF2B5EF4-FFF2-40B4-BE49-F238E27FC236}">
                  <a16:creationId xmlns:a16="http://schemas.microsoft.com/office/drawing/2014/main" id="{C9B1F4F2-EF28-0902-968C-48E8C56BAF73}"/>
                </a:ext>
              </a:extLst>
            </p:cNvPr>
            <p:cNvSpPr/>
            <p:nvPr userDrawn="1"/>
          </p:nvSpPr>
          <p:spPr>
            <a:xfrm rot="5400000">
              <a:off x="4405559"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65" name="Freeform 19">
              <a:extLst>
                <a:ext uri="{FF2B5EF4-FFF2-40B4-BE49-F238E27FC236}">
                  <a16:creationId xmlns:a16="http://schemas.microsoft.com/office/drawing/2014/main" id="{82E79DBC-1125-C0EB-2DEB-4A0B79D5AD0C}"/>
                </a:ext>
              </a:extLst>
            </p:cNvPr>
            <p:cNvSpPr/>
            <p:nvPr userDrawn="1"/>
          </p:nvSpPr>
          <p:spPr>
            <a:xfrm>
              <a:off x="2237941"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66" name="Freeform 20">
              <a:extLst>
                <a:ext uri="{FF2B5EF4-FFF2-40B4-BE49-F238E27FC236}">
                  <a16:creationId xmlns:a16="http://schemas.microsoft.com/office/drawing/2014/main" id="{28A93E7B-9133-E7C3-46F8-0C0DD7A5212D}"/>
                </a:ext>
              </a:extLst>
            </p:cNvPr>
            <p:cNvSpPr/>
            <p:nvPr userDrawn="1"/>
          </p:nvSpPr>
          <p:spPr>
            <a:xfrm>
              <a:off x="3321750"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67" name="Freeform 21">
              <a:extLst>
                <a:ext uri="{FF2B5EF4-FFF2-40B4-BE49-F238E27FC236}">
                  <a16:creationId xmlns:a16="http://schemas.microsoft.com/office/drawing/2014/main" id="{87F5F9D1-80D0-51E6-6191-4122296F5FA6}"/>
                </a:ext>
              </a:extLst>
            </p:cNvPr>
            <p:cNvSpPr/>
            <p:nvPr userDrawn="1"/>
          </p:nvSpPr>
          <p:spPr>
            <a:xfrm rot="5400000">
              <a:off x="0" y="9638357"/>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grpSp>
      <p:sp>
        <p:nvSpPr>
          <p:cNvPr id="9" name="Footer Placeholder 8">
            <a:extLst>
              <a:ext uri="{FF2B5EF4-FFF2-40B4-BE49-F238E27FC236}">
                <a16:creationId xmlns:a16="http://schemas.microsoft.com/office/drawing/2014/main" id="{6CDD2A90-0423-A28D-F5D9-214E6F150D52}"/>
              </a:ext>
            </a:extLst>
          </p:cNvPr>
          <p:cNvSpPr>
            <a:spLocks noGrp="1"/>
          </p:cNvSpPr>
          <p:nvPr>
            <p:ph type="ftr" sz="quarter" idx="10"/>
          </p:nvPr>
        </p:nvSpPr>
        <p:spPr/>
        <p:txBody>
          <a:bodyPr/>
          <a:lstStyle/>
          <a:p>
            <a:endParaRPr lang="en-CA"/>
          </a:p>
        </p:txBody>
      </p:sp>
      <p:pic>
        <p:nvPicPr>
          <p:cNvPr id="6" name="Picture 5">
            <a:extLst>
              <a:ext uri="{FF2B5EF4-FFF2-40B4-BE49-F238E27FC236}">
                <a16:creationId xmlns:a16="http://schemas.microsoft.com/office/drawing/2014/main" id="{07E8C243-C85F-9580-C9CB-533CC3481011}"/>
              </a:ext>
            </a:extLst>
          </p:cNvPr>
          <p:cNvPicPr>
            <a:picLocks noChangeAspect="1"/>
          </p:cNvPicPr>
          <p:nvPr userDrawn="1"/>
        </p:nvPicPr>
        <p:blipFill>
          <a:blip r:embed="rId8"/>
          <a:stretch>
            <a:fillRect/>
          </a:stretch>
        </p:blipFill>
        <p:spPr>
          <a:xfrm>
            <a:off x="11413140" y="6176962"/>
            <a:ext cx="710376" cy="588280"/>
          </a:xfrm>
          <a:prstGeom prst="rect">
            <a:avLst/>
          </a:prstGeom>
        </p:spPr>
      </p:pic>
    </p:spTree>
    <p:extLst>
      <p:ext uri="{BB962C8B-B14F-4D97-AF65-F5344CB8AC3E}">
        <p14:creationId xmlns:p14="http://schemas.microsoft.com/office/powerpoint/2010/main" val="391173864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E67246-2369-99CC-B1E1-0EEB2391815C}"/>
              </a:ext>
            </a:extLst>
          </p:cNvPr>
          <p:cNvSpPr>
            <a:spLocks noGrp="1"/>
          </p:cNvSpPr>
          <p:nvPr>
            <p:ph type="title"/>
          </p:nvPr>
        </p:nvSpPr>
        <p:spPr>
          <a:xfrm>
            <a:off x="839788" y="365125"/>
            <a:ext cx="10515600" cy="1325563"/>
          </a:xfrm>
        </p:spPr>
        <p:txBody>
          <a:bodyPr/>
          <a:lstStyle/>
          <a:p>
            <a:r>
              <a:rPr lang="en-US"/>
              <a:t>Click to edit Master title style</a:t>
            </a:r>
            <a:endParaRPr lang="en-CA"/>
          </a:p>
        </p:txBody>
      </p:sp>
      <p:sp>
        <p:nvSpPr>
          <p:cNvPr id="3" name="Text Placeholder 2">
            <a:extLst>
              <a:ext uri="{FF2B5EF4-FFF2-40B4-BE49-F238E27FC236}">
                <a16:creationId xmlns:a16="http://schemas.microsoft.com/office/drawing/2014/main" id="{068A4811-1957-53AC-B58A-712478EA7C2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89E07D7-26D9-9E4F-789B-EC7FA6C0221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Text Placeholder 4">
            <a:extLst>
              <a:ext uri="{FF2B5EF4-FFF2-40B4-BE49-F238E27FC236}">
                <a16:creationId xmlns:a16="http://schemas.microsoft.com/office/drawing/2014/main" id="{C1E153E9-BFE6-9CC6-127C-CDAE7381DFE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D8A0566-0C5C-E653-C058-6B40A0EDB5E4}"/>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grpSp>
        <p:nvGrpSpPr>
          <p:cNvPr id="10" name="Group 9">
            <a:extLst>
              <a:ext uri="{FF2B5EF4-FFF2-40B4-BE49-F238E27FC236}">
                <a16:creationId xmlns:a16="http://schemas.microsoft.com/office/drawing/2014/main" id="{D5160A5B-434E-1254-9EB4-4BDF36BE8EFF}"/>
              </a:ext>
            </a:extLst>
          </p:cNvPr>
          <p:cNvGrpSpPr/>
          <p:nvPr userDrawn="1"/>
        </p:nvGrpSpPr>
        <p:grpSpPr>
          <a:xfrm>
            <a:off x="0" y="5452510"/>
            <a:ext cx="1810764" cy="1448905"/>
            <a:chOff x="0" y="6358355"/>
            <a:chExt cx="5489368" cy="4392386"/>
          </a:xfrm>
        </p:grpSpPr>
        <p:sp>
          <p:nvSpPr>
            <p:cNvPr id="11" name="Freeform 10">
              <a:extLst>
                <a:ext uri="{FF2B5EF4-FFF2-40B4-BE49-F238E27FC236}">
                  <a16:creationId xmlns:a16="http://schemas.microsoft.com/office/drawing/2014/main" id="{25CC15C1-B088-FB20-A05D-C7768F34A586}"/>
                </a:ext>
              </a:extLst>
            </p:cNvPr>
            <p:cNvSpPr/>
            <p:nvPr userDrawn="1"/>
          </p:nvSpPr>
          <p:spPr>
            <a:xfrm rot="-10800000">
              <a:off x="9525" y="6358355"/>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12" name="Freeform 11">
              <a:extLst>
                <a:ext uri="{FF2B5EF4-FFF2-40B4-BE49-F238E27FC236}">
                  <a16:creationId xmlns:a16="http://schemas.microsoft.com/office/drawing/2014/main" id="{67C18A72-AFD3-1EED-0107-381D8B825961}"/>
                </a:ext>
              </a:extLst>
            </p:cNvPr>
            <p:cNvSpPr/>
            <p:nvPr userDrawn="1"/>
          </p:nvSpPr>
          <p:spPr>
            <a:xfrm>
              <a:off x="1083809" y="6386930"/>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dpi="0" rotWithShape="1">
              <a:blip r:embed="rId4">
                <a:extLst>
                  <a:ext uri="{96DAC541-7B7A-43D3-8B79-37D633B846F1}">
                    <asvg:svgBlip xmlns:asvg="http://schemas.microsoft.com/office/drawing/2016/SVG/main" r:embed="rId5"/>
                  </a:ext>
                </a:extLst>
              </a:blip>
              <a:srcRect/>
              <a:stretch>
                <a:fillRect/>
              </a:stretch>
            </a:blipFill>
          </p:spPr>
          <p:txBody>
            <a:bodyPr/>
            <a:lstStyle/>
            <a:p>
              <a:endParaRPr lang="en-CA"/>
            </a:p>
          </p:txBody>
        </p:sp>
        <p:sp>
          <p:nvSpPr>
            <p:cNvPr id="13" name="Freeform 12">
              <a:extLst>
                <a:ext uri="{FF2B5EF4-FFF2-40B4-BE49-F238E27FC236}">
                  <a16:creationId xmlns:a16="http://schemas.microsoft.com/office/drawing/2014/main" id="{49931CE1-4E0A-2E7D-E7C5-77F80C7AD939}"/>
                </a:ext>
              </a:extLst>
            </p:cNvPr>
            <p:cNvSpPr/>
            <p:nvPr userDrawn="1"/>
          </p:nvSpPr>
          <p:spPr>
            <a:xfrm>
              <a:off x="0" y="7470739"/>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14" name="Freeform 13">
              <a:extLst>
                <a:ext uri="{FF2B5EF4-FFF2-40B4-BE49-F238E27FC236}">
                  <a16:creationId xmlns:a16="http://schemas.microsoft.com/office/drawing/2014/main" id="{327B652B-33D6-E72E-E86D-056D481B4481}"/>
                </a:ext>
              </a:extLst>
            </p:cNvPr>
            <p:cNvSpPr/>
            <p:nvPr userDrawn="1"/>
          </p:nvSpPr>
          <p:spPr>
            <a:xfrm rot="-10800000">
              <a:off x="0"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15" name="Freeform 14">
              <a:extLst>
                <a:ext uri="{FF2B5EF4-FFF2-40B4-BE49-F238E27FC236}">
                  <a16:creationId xmlns:a16="http://schemas.microsoft.com/office/drawing/2014/main" id="{8D7A7805-1BE4-4940-40C8-622DE85E68F9}"/>
                </a:ext>
              </a:extLst>
            </p:cNvPr>
            <p:cNvSpPr/>
            <p:nvPr userDrawn="1"/>
          </p:nvSpPr>
          <p:spPr>
            <a:xfrm rot="-5400000">
              <a:off x="1083809"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16" name="Freeform 15">
              <a:extLst>
                <a:ext uri="{FF2B5EF4-FFF2-40B4-BE49-F238E27FC236}">
                  <a16:creationId xmlns:a16="http://schemas.microsoft.com/office/drawing/2014/main" id="{997E6819-2EA0-A85E-C1C6-4ECF9BCFBA1D}"/>
                </a:ext>
              </a:extLst>
            </p:cNvPr>
            <p:cNvSpPr/>
            <p:nvPr userDrawn="1"/>
          </p:nvSpPr>
          <p:spPr>
            <a:xfrm rot="-10800000">
              <a:off x="1083809" y="9623721"/>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17" name="Freeform 16">
              <a:extLst>
                <a:ext uri="{FF2B5EF4-FFF2-40B4-BE49-F238E27FC236}">
                  <a16:creationId xmlns:a16="http://schemas.microsoft.com/office/drawing/2014/main" id="{924B6C8E-5B98-ACD1-A047-E1BE7CEE256F}"/>
                </a:ext>
              </a:extLst>
            </p:cNvPr>
            <p:cNvSpPr/>
            <p:nvPr userDrawn="1"/>
          </p:nvSpPr>
          <p:spPr>
            <a:xfrm rot="-10800000">
              <a:off x="3321750"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19" name="Freeform 18">
              <a:extLst>
                <a:ext uri="{FF2B5EF4-FFF2-40B4-BE49-F238E27FC236}">
                  <a16:creationId xmlns:a16="http://schemas.microsoft.com/office/drawing/2014/main" id="{C37E657E-2CCC-936D-8C17-85D34F8455D2}"/>
                </a:ext>
              </a:extLst>
            </p:cNvPr>
            <p:cNvSpPr/>
            <p:nvPr userDrawn="1"/>
          </p:nvSpPr>
          <p:spPr>
            <a:xfrm rot="5400000">
              <a:off x="4405559"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20" name="Freeform 19">
              <a:extLst>
                <a:ext uri="{FF2B5EF4-FFF2-40B4-BE49-F238E27FC236}">
                  <a16:creationId xmlns:a16="http://schemas.microsoft.com/office/drawing/2014/main" id="{6BA58892-B84D-74DD-37A6-6219E533B3C0}"/>
                </a:ext>
              </a:extLst>
            </p:cNvPr>
            <p:cNvSpPr/>
            <p:nvPr userDrawn="1"/>
          </p:nvSpPr>
          <p:spPr>
            <a:xfrm>
              <a:off x="2237941"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21" name="Freeform 20">
              <a:extLst>
                <a:ext uri="{FF2B5EF4-FFF2-40B4-BE49-F238E27FC236}">
                  <a16:creationId xmlns:a16="http://schemas.microsoft.com/office/drawing/2014/main" id="{7511950D-8DD2-04FE-FABE-2B95A859C503}"/>
                </a:ext>
              </a:extLst>
            </p:cNvPr>
            <p:cNvSpPr/>
            <p:nvPr userDrawn="1"/>
          </p:nvSpPr>
          <p:spPr>
            <a:xfrm>
              <a:off x="3321750"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22" name="Freeform 21">
              <a:extLst>
                <a:ext uri="{FF2B5EF4-FFF2-40B4-BE49-F238E27FC236}">
                  <a16:creationId xmlns:a16="http://schemas.microsoft.com/office/drawing/2014/main" id="{BB7DA937-2274-0E90-295F-26031D23061A}"/>
                </a:ext>
              </a:extLst>
            </p:cNvPr>
            <p:cNvSpPr/>
            <p:nvPr userDrawn="1"/>
          </p:nvSpPr>
          <p:spPr>
            <a:xfrm rot="5400000">
              <a:off x="0" y="9638357"/>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grpSp>
      <p:sp>
        <p:nvSpPr>
          <p:cNvPr id="18" name="Footer Placeholder 17">
            <a:extLst>
              <a:ext uri="{FF2B5EF4-FFF2-40B4-BE49-F238E27FC236}">
                <a16:creationId xmlns:a16="http://schemas.microsoft.com/office/drawing/2014/main" id="{59B53749-ACF2-2637-B694-D69653648E90}"/>
              </a:ext>
            </a:extLst>
          </p:cNvPr>
          <p:cNvSpPr>
            <a:spLocks noGrp="1"/>
          </p:cNvSpPr>
          <p:nvPr>
            <p:ph type="ftr" sz="quarter" idx="10"/>
          </p:nvPr>
        </p:nvSpPr>
        <p:spPr/>
        <p:txBody>
          <a:bodyPr/>
          <a:lstStyle/>
          <a:p>
            <a:endParaRPr lang="en-CA"/>
          </a:p>
        </p:txBody>
      </p:sp>
      <p:pic>
        <p:nvPicPr>
          <p:cNvPr id="8" name="Picture 7">
            <a:extLst>
              <a:ext uri="{FF2B5EF4-FFF2-40B4-BE49-F238E27FC236}">
                <a16:creationId xmlns:a16="http://schemas.microsoft.com/office/drawing/2014/main" id="{B416BA6F-99A6-722D-A0D6-F8A62ABCCFF5}"/>
              </a:ext>
            </a:extLst>
          </p:cNvPr>
          <p:cNvPicPr>
            <a:picLocks noChangeAspect="1"/>
          </p:cNvPicPr>
          <p:nvPr userDrawn="1"/>
        </p:nvPicPr>
        <p:blipFill>
          <a:blip r:embed="rId8"/>
          <a:stretch>
            <a:fillRect/>
          </a:stretch>
        </p:blipFill>
        <p:spPr>
          <a:xfrm>
            <a:off x="11413140" y="6176962"/>
            <a:ext cx="710376" cy="588280"/>
          </a:xfrm>
          <a:prstGeom prst="rect">
            <a:avLst/>
          </a:prstGeom>
        </p:spPr>
      </p:pic>
    </p:spTree>
    <p:extLst>
      <p:ext uri="{BB962C8B-B14F-4D97-AF65-F5344CB8AC3E}">
        <p14:creationId xmlns:p14="http://schemas.microsoft.com/office/powerpoint/2010/main" val="194001609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1_Comparison">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E67246-2369-99CC-B1E1-0EEB2391815C}"/>
              </a:ext>
            </a:extLst>
          </p:cNvPr>
          <p:cNvSpPr>
            <a:spLocks noGrp="1"/>
          </p:cNvSpPr>
          <p:nvPr>
            <p:ph type="title"/>
          </p:nvPr>
        </p:nvSpPr>
        <p:spPr>
          <a:xfrm>
            <a:off x="839788" y="365125"/>
            <a:ext cx="10515600" cy="1325563"/>
          </a:xfrm>
        </p:spPr>
        <p:txBody>
          <a:bodyPr/>
          <a:lstStyle>
            <a:lvl1pPr>
              <a:defRPr>
                <a:solidFill>
                  <a:schemeClr val="bg1"/>
                </a:solidFill>
              </a:defRPr>
            </a:lvl1pPr>
          </a:lstStyle>
          <a:p>
            <a:r>
              <a:rPr lang="en-US"/>
              <a:t>Click to edit Master title style</a:t>
            </a:r>
            <a:endParaRPr lang="en-CA"/>
          </a:p>
        </p:txBody>
      </p:sp>
      <p:sp>
        <p:nvSpPr>
          <p:cNvPr id="3" name="Text Placeholder 2">
            <a:extLst>
              <a:ext uri="{FF2B5EF4-FFF2-40B4-BE49-F238E27FC236}">
                <a16:creationId xmlns:a16="http://schemas.microsoft.com/office/drawing/2014/main" id="{068A4811-1957-53AC-B58A-712478EA7C23}"/>
              </a:ext>
            </a:extLst>
          </p:cNvPr>
          <p:cNvSpPr>
            <a:spLocks noGrp="1"/>
          </p:cNvSpPr>
          <p:nvPr>
            <p:ph type="body" idx="1"/>
          </p:nvPr>
        </p:nvSpPr>
        <p:spPr>
          <a:xfrm>
            <a:off x="839788" y="1681163"/>
            <a:ext cx="5157787" cy="823912"/>
          </a:xfrm>
        </p:spPr>
        <p:txBody>
          <a:bodyPr anchor="b"/>
          <a:lstStyle>
            <a:lvl1pPr marL="0" indent="0">
              <a:buNone/>
              <a:defRPr sz="24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89E07D7-26D9-9E4F-789B-EC7FA6C02219}"/>
              </a:ext>
            </a:extLst>
          </p:cNvPr>
          <p:cNvSpPr>
            <a:spLocks noGrp="1"/>
          </p:cNvSpPr>
          <p:nvPr>
            <p:ph sz="half" idx="2"/>
          </p:nvPr>
        </p:nvSpPr>
        <p:spPr>
          <a:xfrm>
            <a:off x="839788" y="2505075"/>
            <a:ext cx="5157787" cy="368458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Text Placeholder 4">
            <a:extLst>
              <a:ext uri="{FF2B5EF4-FFF2-40B4-BE49-F238E27FC236}">
                <a16:creationId xmlns:a16="http://schemas.microsoft.com/office/drawing/2014/main" id="{C1E153E9-BFE6-9CC6-127C-CDAE7381DFEF}"/>
              </a:ext>
            </a:extLst>
          </p:cNvPr>
          <p:cNvSpPr>
            <a:spLocks noGrp="1"/>
          </p:cNvSpPr>
          <p:nvPr>
            <p:ph type="body" sz="quarter" idx="3"/>
          </p:nvPr>
        </p:nvSpPr>
        <p:spPr>
          <a:xfrm>
            <a:off x="6172200" y="1681163"/>
            <a:ext cx="5183188" cy="823912"/>
          </a:xfrm>
        </p:spPr>
        <p:txBody>
          <a:bodyPr anchor="b"/>
          <a:lstStyle>
            <a:lvl1pPr marL="0" indent="0">
              <a:buNone/>
              <a:defRPr sz="24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D8A0566-0C5C-E653-C058-6B40A0EDB5E4}"/>
              </a:ext>
            </a:extLst>
          </p:cNvPr>
          <p:cNvSpPr>
            <a:spLocks noGrp="1"/>
          </p:cNvSpPr>
          <p:nvPr>
            <p:ph sz="quarter" idx="4"/>
          </p:nvPr>
        </p:nvSpPr>
        <p:spPr>
          <a:xfrm>
            <a:off x="6172200" y="2505075"/>
            <a:ext cx="5183188" cy="368458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grpSp>
        <p:nvGrpSpPr>
          <p:cNvPr id="10" name="Group 9">
            <a:extLst>
              <a:ext uri="{FF2B5EF4-FFF2-40B4-BE49-F238E27FC236}">
                <a16:creationId xmlns:a16="http://schemas.microsoft.com/office/drawing/2014/main" id="{D5160A5B-434E-1254-9EB4-4BDF36BE8EFF}"/>
              </a:ext>
            </a:extLst>
          </p:cNvPr>
          <p:cNvGrpSpPr/>
          <p:nvPr userDrawn="1"/>
        </p:nvGrpSpPr>
        <p:grpSpPr>
          <a:xfrm>
            <a:off x="0" y="5452510"/>
            <a:ext cx="1810764" cy="1448905"/>
            <a:chOff x="0" y="6358355"/>
            <a:chExt cx="5489368" cy="4392386"/>
          </a:xfrm>
        </p:grpSpPr>
        <p:sp>
          <p:nvSpPr>
            <p:cNvPr id="11" name="Freeform 10">
              <a:extLst>
                <a:ext uri="{FF2B5EF4-FFF2-40B4-BE49-F238E27FC236}">
                  <a16:creationId xmlns:a16="http://schemas.microsoft.com/office/drawing/2014/main" id="{25CC15C1-B088-FB20-A05D-C7768F34A586}"/>
                </a:ext>
              </a:extLst>
            </p:cNvPr>
            <p:cNvSpPr/>
            <p:nvPr userDrawn="1"/>
          </p:nvSpPr>
          <p:spPr>
            <a:xfrm rot="-10800000">
              <a:off x="9525" y="6358355"/>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solidFill>
                  <a:schemeClr val="bg1"/>
                </a:solidFill>
              </a:endParaRPr>
            </a:p>
          </p:txBody>
        </p:sp>
        <p:sp>
          <p:nvSpPr>
            <p:cNvPr id="12" name="Freeform 11">
              <a:extLst>
                <a:ext uri="{FF2B5EF4-FFF2-40B4-BE49-F238E27FC236}">
                  <a16:creationId xmlns:a16="http://schemas.microsoft.com/office/drawing/2014/main" id="{67C18A72-AFD3-1EED-0107-381D8B825961}"/>
                </a:ext>
              </a:extLst>
            </p:cNvPr>
            <p:cNvSpPr/>
            <p:nvPr userDrawn="1"/>
          </p:nvSpPr>
          <p:spPr>
            <a:xfrm>
              <a:off x="1083809" y="6386930"/>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dpi="0" rotWithShape="1">
              <a:blip r:embed="rId4">
                <a:extLst>
                  <a:ext uri="{96DAC541-7B7A-43D3-8B79-37D633B846F1}">
                    <asvg:svgBlip xmlns:asvg="http://schemas.microsoft.com/office/drawing/2016/SVG/main" r:embed="rId5"/>
                  </a:ext>
                </a:extLst>
              </a:blip>
              <a:srcRect/>
              <a:stretch>
                <a:fillRect/>
              </a:stretch>
            </a:blipFill>
          </p:spPr>
          <p:txBody>
            <a:bodyPr/>
            <a:lstStyle/>
            <a:p>
              <a:endParaRPr lang="en-CA">
                <a:solidFill>
                  <a:schemeClr val="bg1"/>
                </a:solidFill>
              </a:endParaRPr>
            </a:p>
          </p:txBody>
        </p:sp>
        <p:sp>
          <p:nvSpPr>
            <p:cNvPr id="13" name="Freeform 12">
              <a:extLst>
                <a:ext uri="{FF2B5EF4-FFF2-40B4-BE49-F238E27FC236}">
                  <a16:creationId xmlns:a16="http://schemas.microsoft.com/office/drawing/2014/main" id="{49931CE1-4E0A-2E7D-E7C5-77F80C7AD939}"/>
                </a:ext>
              </a:extLst>
            </p:cNvPr>
            <p:cNvSpPr/>
            <p:nvPr userDrawn="1"/>
          </p:nvSpPr>
          <p:spPr>
            <a:xfrm>
              <a:off x="0" y="7470739"/>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solidFill>
                  <a:schemeClr val="bg1"/>
                </a:solidFill>
              </a:endParaRPr>
            </a:p>
          </p:txBody>
        </p:sp>
        <p:sp>
          <p:nvSpPr>
            <p:cNvPr id="14" name="Freeform 13">
              <a:extLst>
                <a:ext uri="{FF2B5EF4-FFF2-40B4-BE49-F238E27FC236}">
                  <a16:creationId xmlns:a16="http://schemas.microsoft.com/office/drawing/2014/main" id="{327B652B-33D6-E72E-E86D-056D481B4481}"/>
                </a:ext>
              </a:extLst>
            </p:cNvPr>
            <p:cNvSpPr/>
            <p:nvPr userDrawn="1"/>
          </p:nvSpPr>
          <p:spPr>
            <a:xfrm rot="-10800000">
              <a:off x="0"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solidFill>
                  <a:schemeClr val="bg1"/>
                </a:solidFill>
              </a:endParaRPr>
            </a:p>
          </p:txBody>
        </p:sp>
        <p:sp>
          <p:nvSpPr>
            <p:cNvPr id="15" name="Freeform 14">
              <a:extLst>
                <a:ext uri="{FF2B5EF4-FFF2-40B4-BE49-F238E27FC236}">
                  <a16:creationId xmlns:a16="http://schemas.microsoft.com/office/drawing/2014/main" id="{8D7A7805-1BE4-4940-40C8-622DE85E68F9}"/>
                </a:ext>
              </a:extLst>
            </p:cNvPr>
            <p:cNvSpPr/>
            <p:nvPr userDrawn="1"/>
          </p:nvSpPr>
          <p:spPr>
            <a:xfrm rot="-5400000">
              <a:off x="1083809"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solidFill>
                  <a:schemeClr val="bg1"/>
                </a:solidFill>
              </a:endParaRPr>
            </a:p>
          </p:txBody>
        </p:sp>
        <p:sp>
          <p:nvSpPr>
            <p:cNvPr id="16" name="Freeform 15">
              <a:extLst>
                <a:ext uri="{FF2B5EF4-FFF2-40B4-BE49-F238E27FC236}">
                  <a16:creationId xmlns:a16="http://schemas.microsoft.com/office/drawing/2014/main" id="{997E6819-2EA0-A85E-C1C6-4ECF9BCFBA1D}"/>
                </a:ext>
              </a:extLst>
            </p:cNvPr>
            <p:cNvSpPr/>
            <p:nvPr userDrawn="1"/>
          </p:nvSpPr>
          <p:spPr>
            <a:xfrm rot="-10800000">
              <a:off x="1083809" y="9623721"/>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solidFill>
                  <a:schemeClr val="bg1"/>
                </a:solidFill>
              </a:endParaRPr>
            </a:p>
          </p:txBody>
        </p:sp>
        <p:sp>
          <p:nvSpPr>
            <p:cNvPr id="17" name="Freeform 16">
              <a:extLst>
                <a:ext uri="{FF2B5EF4-FFF2-40B4-BE49-F238E27FC236}">
                  <a16:creationId xmlns:a16="http://schemas.microsoft.com/office/drawing/2014/main" id="{924B6C8E-5B98-ACD1-A047-E1BE7CEE256F}"/>
                </a:ext>
              </a:extLst>
            </p:cNvPr>
            <p:cNvSpPr/>
            <p:nvPr userDrawn="1"/>
          </p:nvSpPr>
          <p:spPr>
            <a:xfrm rot="-10800000">
              <a:off x="3321750"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solidFill>
                  <a:schemeClr val="bg1"/>
                </a:solidFill>
              </a:endParaRPr>
            </a:p>
          </p:txBody>
        </p:sp>
        <p:sp>
          <p:nvSpPr>
            <p:cNvPr id="19" name="Freeform 18">
              <a:extLst>
                <a:ext uri="{FF2B5EF4-FFF2-40B4-BE49-F238E27FC236}">
                  <a16:creationId xmlns:a16="http://schemas.microsoft.com/office/drawing/2014/main" id="{C37E657E-2CCC-936D-8C17-85D34F8455D2}"/>
                </a:ext>
              </a:extLst>
            </p:cNvPr>
            <p:cNvSpPr/>
            <p:nvPr userDrawn="1"/>
          </p:nvSpPr>
          <p:spPr>
            <a:xfrm rot="5400000">
              <a:off x="4405559"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solidFill>
                  <a:schemeClr val="bg1"/>
                </a:solidFill>
              </a:endParaRPr>
            </a:p>
          </p:txBody>
        </p:sp>
        <p:sp>
          <p:nvSpPr>
            <p:cNvPr id="20" name="Freeform 19">
              <a:extLst>
                <a:ext uri="{FF2B5EF4-FFF2-40B4-BE49-F238E27FC236}">
                  <a16:creationId xmlns:a16="http://schemas.microsoft.com/office/drawing/2014/main" id="{6BA58892-B84D-74DD-37A6-6219E533B3C0}"/>
                </a:ext>
              </a:extLst>
            </p:cNvPr>
            <p:cNvSpPr/>
            <p:nvPr userDrawn="1"/>
          </p:nvSpPr>
          <p:spPr>
            <a:xfrm>
              <a:off x="2237941"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solidFill>
                  <a:schemeClr val="bg1"/>
                </a:solidFill>
              </a:endParaRPr>
            </a:p>
          </p:txBody>
        </p:sp>
        <p:sp>
          <p:nvSpPr>
            <p:cNvPr id="21" name="Freeform 20">
              <a:extLst>
                <a:ext uri="{FF2B5EF4-FFF2-40B4-BE49-F238E27FC236}">
                  <a16:creationId xmlns:a16="http://schemas.microsoft.com/office/drawing/2014/main" id="{7511950D-8DD2-04FE-FABE-2B95A859C503}"/>
                </a:ext>
              </a:extLst>
            </p:cNvPr>
            <p:cNvSpPr/>
            <p:nvPr userDrawn="1"/>
          </p:nvSpPr>
          <p:spPr>
            <a:xfrm>
              <a:off x="3321750"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solidFill>
                  <a:schemeClr val="bg1"/>
                </a:solidFill>
              </a:endParaRPr>
            </a:p>
          </p:txBody>
        </p:sp>
        <p:sp>
          <p:nvSpPr>
            <p:cNvPr id="22" name="Freeform 21">
              <a:extLst>
                <a:ext uri="{FF2B5EF4-FFF2-40B4-BE49-F238E27FC236}">
                  <a16:creationId xmlns:a16="http://schemas.microsoft.com/office/drawing/2014/main" id="{BB7DA937-2274-0E90-295F-26031D23061A}"/>
                </a:ext>
              </a:extLst>
            </p:cNvPr>
            <p:cNvSpPr/>
            <p:nvPr userDrawn="1"/>
          </p:nvSpPr>
          <p:spPr>
            <a:xfrm rot="5400000">
              <a:off x="0" y="9638357"/>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solidFill>
                  <a:schemeClr val="bg1"/>
                </a:solidFill>
              </a:endParaRPr>
            </a:p>
          </p:txBody>
        </p:sp>
      </p:grpSp>
      <p:sp>
        <p:nvSpPr>
          <p:cNvPr id="18" name="Footer Placeholder 17">
            <a:extLst>
              <a:ext uri="{FF2B5EF4-FFF2-40B4-BE49-F238E27FC236}">
                <a16:creationId xmlns:a16="http://schemas.microsoft.com/office/drawing/2014/main" id="{DAA2FC0B-B0AC-0F0D-D7FC-4F54EA9068D2}"/>
              </a:ext>
            </a:extLst>
          </p:cNvPr>
          <p:cNvSpPr>
            <a:spLocks noGrp="1"/>
          </p:cNvSpPr>
          <p:nvPr>
            <p:ph type="ftr" sz="quarter" idx="10"/>
          </p:nvPr>
        </p:nvSpPr>
        <p:spPr/>
        <p:txBody>
          <a:bodyPr/>
          <a:lstStyle/>
          <a:p>
            <a:endParaRPr lang="en-CA"/>
          </a:p>
        </p:txBody>
      </p:sp>
      <p:pic>
        <p:nvPicPr>
          <p:cNvPr id="8" name="Picture 7">
            <a:extLst>
              <a:ext uri="{FF2B5EF4-FFF2-40B4-BE49-F238E27FC236}">
                <a16:creationId xmlns:a16="http://schemas.microsoft.com/office/drawing/2014/main" id="{F0098B70-2D1E-5617-8842-262B23D1B75A}"/>
              </a:ext>
            </a:extLst>
          </p:cNvPr>
          <p:cNvPicPr>
            <a:picLocks noChangeAspect="1"/>
          </p:cNvPicPr>
          <p:nvPr userDrawn="1"/>
        </p:nvPicPr>
        <p:blipFill>
          <a:blip r:embed="rId8"/>
          <a:stretch>
            <a:fillRect/>
          </a:stretch>
        </p:blipFill>
        <p:spPr>
          <a:xfrm>
            <a:off x="11413140" y="6176962"/>
            <a:ext cx="710376" cy="588280"/>
          </a:xfrm>
          <a:prstGeom prst="rect">
            <a:avLst/>
          </a:prstGeom>
        </p:spPr>
      </p:pic>
    </p:spTree>
    <p:extLst>
      <p:ext uri="{BB962C8B-B14F-4D97-AF65-F5344CB8AC3E}">
        <p14:creationId xmlns:p14="http://schemas.microsoft.com/office/powerpoint/2010/main" val="376961913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2_Comparison">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E67246-2369-99CC-B1E1-0EEB2391815C}"/>
              </a:ext>
            </a:extLst>
          </p:cNvPr>
          <p:cNvSpPr>
            <a:spLocks noGrp="1"/>
          </p:cNvSpPr>
          <p:nvPr>
            <p:ph type="title"/>
          </p:nvPr>
        </p:nvSpPr>
        <p:spPr>
          <a:xfrm>
            <a:off x="839788" y="365125"/>
            <a:ext cx="10515600" cy="1325563"/>
          </a:xfrm>
        </p:spPr>
        <p:txBody>
          <a:bodyPr/>
          <a:lstStyle>
            <a:lvl1pPr>
              <a:defRPr>
                <a:solidFill>
                  <a:schemeClr val="bg1"/>
                </a:solidFill>
              </a:defRPr>
            </a:lvl1pPr>
          </a:lstStyle>
          <a:p>
            <a:r>
              <a:rPr lang="en-US"/>
              <a:t>Click to edit Master title style</a:t>
            </a:r>
            <a:endParaRPr lang="en-CA"/>
          </a:p>
        </p:txBody>
      </p:sp>
      <p:sp>
        <p:nvSpPr>
          <p:cNvPr id="3" name="Text Placeholder 2">
            <a:extLst>
              <a:ext uri="{FF2B5EF4-FFF2-40B4-BE49-F238E27FC236}">
                <a16:creationId xmlns:a16="http://schemas.microsoft.com/office/drawing/2014/main" id="{068A4811-1957-53AC-B58A-712478EA7C23}"/>
              </a:ext>
            </a:extLst>
          </p:cNvPr>
          <p:cNvSpPr>
            <a:spLocks noGrp="1"/>
          </p:cNvSpPr>
          <p:nvPr>
            <p:ph type="body" idx="1"/>
          </p:nvPr>
        </p:nvSpPr>
        <p:spPr>
          <a:xfrm>
            <a:off x="839788" y="1681163"/>
            <a:ext cx="5157787" cy="823912"/>
          </a:xfrm>
        </p:spPr>
        <p:txBody>
          <a:bodyPr anchor="b"/>
          <a:lstStyle>
            <a:lvl1pPr marL="0" indent="0">
              <a:buNone/>
              <a:defRPr sz="24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89E07D7-26D9-9E4F-789B-EC7FA6C02219}"/>
              </a:ext>
            </a:extLst>
          </p:cNvPr>
          <p:cNvSpPr>
            <a:spLocks noGrp="1"/>
          </p:cNvSpPr>
          <p:nvPr>
            <p:ph sz="half" idx="2"/>
          </p:nvPr>
        </p:nvSpPr>
        <p:spPr>
          <a:xfrm>
            <a:off x="839788" y="2505075"/>
            <a:ext cx="5157787" cy="368458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Text Placeholder 4">
            <a:extLst>
              <a:ext uri="{FF2B5EF4-FFF2-40B4-BE49-F238E27FC236}">
                <a16:creationId xmlns:a16="http://schemas.microsoft.com/office/drawing/2014/main" id="{C1E153E9-BFE6-9CC6-127C-CDAE7381DFEF}"/>
              </a:ext>
            </a:extLst>
          </p:cNvPr>
          <p:cNvSpPr>
            <a:spLocks noGrp="1"/>
          </p:cNvSpPr>
          <p:nvPr>
            <p:ph type="body" sz="quarter" idx="3"/>
          </p:nvPr>
        </p:nvSpPr>
        <p:spPr>
          <a:xfrm>
            <a:off x="6172200" y="1681163"/>
            <a:ext cx="5183188" cy="823912"/>
          </a:xfrm>
        </p:spPr>
        <p:txBody>
          <a:bodyPr anchor="b"/>
          <a:lstStyle>
            <a:lvl1pPr marL="0" indent="0">
              <a:buNone/>
              <a:defRPr sz="24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D8A0566-0C5C-E653-C058-6B40A0EDB5E4}"/>
              </a:ext>
            </a:extLst>
          </p:cNvPr>
          <p:cNvSpPr>
            <a:spLocks noGrp="1"/>
          </p:cNvSpPr>
          <p:nvPr>
            <p:ph sz="quarter" idx="4"/>
          </p:nvPr>
        </p:nvSpPr>
        <p:spPr>
          <a:xfrm>
            <a:off x="6172200" y="2505075"/>
            <a:ext cx="5183188" cy="368458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grpSp>
        <p:nvGrpSpPr>
          <p:cNvPr id="10" name="Group 9">
            <a:extLst>
              <a:ext uri="{FF2B5EF4-FFF2-40B4-BE49-F238E27FC236}">
                <a16:creationId xmlns:a16="http://schemas.microsoft.com/office/drawing/2014/main" id="{D5160A5B-434E-1254-9EB4-4BDF36BE8EFF}"/>
              </a:ext>
            </a:extLst>
          </p:cNvPr>
          <p:cNvGrpSpPr/>
          <p:nvPr userDrawn="1"/>
        </p:nvGrpSpPr>
        <p:grpSpPr>
          <a:xfrm>
            <a:off x="0" y="5452510"/>
            <a:ext cx="1810764" cy="1448905"/>
            <a:chOff x="0" y="6358355"/>
            <a:chExt cx="5489368" cy="4392386"/>
          </a:xfrm>
        </p:grpSpPr>
        <p:sp>
          <p:nvSpPr>
            <p:cNvPr id="11" name="Freeform 10">
              <a:extLst>
                <a:ext uri="{FF2B5EF4-FFF2-40B4-BE49-F238E27FC236}">
                  <a16:creationId xmlns:a16="http://schemas.microsoft.com/office/drawing/2014/main" id="{25CC15C1-B088-FB20-A05D-C7768F34A586}"/>
                </a:ext>
              </a:extLst>
            </p:cNvPr>
            <p:cNvSpPr/>
            <p:nvPr userDrawn="1"/>
          </p:nvSpPr>
          <p:spPr>
            <a:xfrm rot="-10800000">
              <a:off x="9525" y="6358355"/>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solidFill>
                  <a:schemeClr val="bg1"/>
                </a:solidFill>
              </a:endParaRPr>
            </a:p>
          </p:txBody>
        </p:sp>
        <p:sp>
          <p:nvSpPr>
            <p:cNvPr id="12" name="Freeform 11">
              <a:extLst>
                <a:ext uri="{FF2B5EF4-FFF2-40B4-BE49-F238E27FC236}">
                  <a16:creationId xmlns:a16="http://schemas.microsoft.com/office/drawing/2014/main" id="{67C18A72-AFD3-1EED-0107-381D8B825961}"/>
                </a:ext>
              </a:extLst>
            </p:cNvPr>
            <p:cNvSpPr/>
            <p:nvPr userDrawn="1"/>
          </p:nvSpPr>
          <p:spPr>
            <a:xfrm>
              <a:off x="1083809" y="6386930"/>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dpi="0" rotWithShape="1">
              <a:blip r:embed="rId4">
                <a:extLst>
                  <a:ext uri="{96DAC541-7B7A-43D3-8B79-37D633B846F1}">
                    <asvg:svgBlip xmlns:asvg="http://schemas.microsoft.com/office/drawing/2016/SVG/main" r:embed="rId5"/>
                  </a:ext>
                </a:extLst>
              </a:blip>
              <a:srcRect/>
              <a:stretch>
                <a:fillRect/>
              </a:stretch>
            </a:blipFill>
          </p:spPr>
          <p:txBody>
            <a:bodyPr/>
            <a:lstStyle/>
            <a:p>
              <a:endParaRPr lang="en-CA">
                <a:solidFill>
                  <a:schemeClr val="bg1"/>
                </a:solidFill>
              </a:endParaRPr>
            </a:p>
          </p:txBody>
        </p:sp>
        <p:sp>
          <p:nvSpPr>
            <p:cNvPr id="13" name="Freeform 12">
              <a:extLst>
                <a:ext uri="{FF2B5EF4-FFF2-40B4-BE49-F238E27FC236}">
                  <a16:creationId xmlns:a16="http://schemas.microsoft.com/office/drawing/2014/main" id="{49931CE1-4E0A-2E7D-E7C5-77F80C7AD939}"/>
                </a:ext>
              </a:extLst>
            </p:cNvPr>
            <p:cNvSpPr/>
            <p:nvPr userDrawn="1"/>
          </p:nvSpPr>
          <p:spPr>
            <a:xfrm>
              <a:off x="0" y="7470739"/>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solidFill>
                  <a:schemeClr val="bg1"/>
                </a:solidFill>
              </a:endParaRPr>
            </a:p>
          </p:txBody>
        </p:sp>
        <p:sp>
          <p:nvSpPr>
            <p:cNvPr id="14" name="Freeform 13">
              <a:extLst>
                <a:ext uri="{FF2B5EF4-FFF2-40B4-BE49-F238E27FC236}">
                  <a16:creationId xmlns:a16="http://schemas.microsoft.com/office/drawing/2014/main" id="{327B652B-33D6-E72E-E86D-056D481B4481}"/>
                </a:ext>
              </a:extLst>
            </p:cNvPr>
            <p:cNvSpPr/>
            <p:nvPr userDrawn="1"/>
          </p:nvSpPr>
          <p:spPr>
            <a:xfrm rot="-10800000">
              <a:off x="0"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solidFill>
                  <a:schemeClr val="bg1"/>
                </a:solidFill>
              </a:endParaRPr>
            </a:p>
          </p:txBody>
        </p:sp>
        <p:sp>
          <p:nvSpPr>
            <p:cNvPr id="15" name="Freeform 14">
              <a:extLst>
                <a:ext uri="{FF2B5EF4-FFF2-40B4-BE49-F238E27FC236}">
                  <a16:creationId xmlns:a16="http://schemas.microsoft.com/office/drawing/2014/main" id="{8D7A7805-1BE4-4940-40C8-622DE85E68F9}"/>
                </a:ext>
              </a:extLst>
            </p:cNvPr>
            <p:cNvSpPr/>
            <p:nvPr userDrawn="1"/>
          </p:nvSpPr>
          <p:spPr>
            <a:xfrm rot="-5400000">
              <a:off x="1083809"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solidFill>
                  <a:schemeClr val="bg1"/>
                </a:solidFill>
              </a:endParaRPr>
            </a:p>
          </p:txBody>
        </p:sp>
        <p:sp>
          <p:nvSpPr>
            <p:cNvPr id="16" name="Freeform 15">
              <a:extLst>
                <a:ext uri="{FF2B5EF4-FFF2-40B4-BE49-F238E27FC236}">
                  <a16:creationId xmlns:a16="http://schemas.microsoft.com/office/drawing/2014/main" id="{997E6819-2EA0-A85E-C1C6-4ECF9BCFBA1D}"/>
                </a:ext>
              </a:extLst>
            </p:cNvPr>
            <p:cNvSpPr/>
            <p:nvPr userDrawn="1"/>
          </p:nvSpPr>
          <p:spPr>
            <a:xfrm rot="-10800000">
              <a:off x="1083809" y="9623721"/>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solidFill>
                  <a:schemeClr val="bg1"/>
                </a:solidFill>
              </a:endParaRPr>
            </a:p>
          </p:txBody>
        </p:sp>
        <p:sp>
          <p:nvSpPr>
            <p:cNvPr id="17" name="Freeform 16">
              <a:extLst>
                <a:ext uri="{FF2B5EF4-FFF2-40B4-BE49-F238E27FC236}">
                  <a16:creationId xmlns:a16="http://schemas.microsoft.com/office/drawing/2014/main" id="{924B6C8E-5B98-ACD1-A047-E1BE7CEE256F}"/>
                </a:ext>
              </a:extLst>
            </p:cNvPr>
            <p:cNvSpPr/>
            <p:nvPr userDrawn="1"/>
          </p:nvSpPr>
          <p:spPr>
            <a:xfrm rot="-10800000">
              <a:off x="3321750"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solidFill>
                  <a:schemeClr val="bg1"/>
                </a:solidFill>
              </a:endParaRPr>
            </a:p>
          </p:txBody>
        </p:sp>
        <p:sp>
          <p:nvSpPr>
            <p:cNvPr id="19" name="Freeform 18">
              <a:extLst>
                <a:ext uri="{FF2B5EF4-FFF2-40B4-BE49-F238E27FC236}">
                  <a16:creationId xmlns:a16="http://schemas.microsoft.com/office/drawing/2014/main" id="{C37E657E-2CCC-936D-8C17-85D34F8455D2}"/>
                </a:ext>
              </a:extLst>
            </p:cNvPr>
            <p:cNvSpPr/>
            <p:nvPr userDrawn="1"/>
          </p:nvSpPr>
          <p:spPr>
            <a:xfrm rot="5400000">
              <a:off x="4405559"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solidFill>
                  <a:schemeClr val="bg1"/>
                </a:solidFill>
              </a:endParaRPr>
            </a:p>
          </p:txBody>
        </p:sp>
        <p:sp>
          <p:nvSpPr>
            <p:cNvPr id="20" name="Freeform 19">
              <a:extLst>
                <a:ext uri="{FF2B5EF4-FFF2-40B4-BE49-F238E27FC236}">
                  <a16:creationId xmlns:a16="http://schemas.microsoft.com/office/drawing/2014/main" id="{6BA58892-B84D-74DD-37A6-6219E533B3C0}"/>
                </a:ext>
              </a:extLst>
            </p:cNvPr>
            <p:cNvSpPr/>
            <p:nvPr userDrawn="1"/>
          </p:nvSpPr>
          <p:spPr>
            <a:xfrm>
              <a:off x="2237941"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solidFill>
                  <a:schemeClr val="bg1"/>
                </a:solidFill>
              </a:endParaRPr>
            </a:p>
          </p:txBody>
        </p:sp>
        <p:sp>
          <p:nvSpPr>
            <p:cNvPr id="21" name="Freeform 20">
              <a:extLst>
                <a:ext uri="{FF2B5EF4-FFF2-40B4-BE49-F238E27FC236}">
                  <a16:creationId xmlns:a16="http://schemas.microsoft.com/office/drawing/2014/main" id="{7511950D-8DD2-04FE-FABE-2B95A859C503}"/>
                </a:ext>
              </a:extLst>
            </p:cNvPr>
            <p:cNvSpPr/>
            <p:nvPr userDrawn="1"/>
          </p:nvSpPr>
          <p:spPr>
            <a:xfrm>
              <a:off x="3321750"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solidFill>
                  <a:schemeClr val="bg1"/>
                </a:solidFill>
              </a:endParaRPr>
            </a:p>
          </p:txBody>
        </p:sp>
        <p:sp>
          <p:nvSpPr>
            <p:cNvPr id="22" name="Freeform 21">
              <a:extLst>
                <a:ext uri="{FF2B5EF4-FFF2-40B4-BE49-F238E27FC236}">
                  <a16:creationId xmlns:a16="http://schemas.microsoft.com/office/drawing/2014/main" id="{BB7DA937-2274-0E90-295F-26031D23061A}"/>
                </a:ext>
              </a:extLst>
            </p:cNvPr>
            <p:cNvSpPr/>
            <p:nvPr userDrawn="1"/>
          </p:nvSpPr>
          <p:spPr>
            <a:xfrm rot="5400000">
              <a:off x="0" y="9638357"/>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solidFill>
                  <a:schemeClr val="bg1"/>
                </a:solidFill>
              </a:endParaRPr>
            </a:p>
          </p:txBody>
        </p:sp>
      </p:grpSp>
      <p:sp>
        <p:nvSpPr>
          <p:cNvPr id="18" name="Footer Placeholder 17">
            <a:extLst>
              <a:ext uri="{FF2B5EF4-FFF2-40B4-BE49-F238E27FC236}">
                <a16:creationId xmlns:a16="http://schemas.microsoft.com/office/drawing/2014/main" id="{DC3D9BD2-65D6-045E-5899-F178CC17D9DA}"/>
              </a:ext>
            </a:extLst>
          </p:cNvPr>
          <p:cNvSpPr>
            <a:spLocks noGrp="1"/>
          </p:cNvSpPr>
          <p:nvPr>
            <p:ph type="ftr" sz="quarter" idx="10"/>
          </p:nvPr>
        </p:nvSpPr>
        <p:spPr/>
        <p:txBody>
          <a:bodyPr/>
          <a:lstStyle/>
          <a:p>
            <a:endParaRPr lang="en-CA"/>
          </a:p>
        </p:txBody>
      </p:sp>
      <p:pic>
        <p:nvPicPr>
          <p:cNvPr id="8" name="Picture 7">
            <a:extLst>
              <a:ext uri="{FF2B5EF4-FFF2-40B4-BE49-F238E27FC236}">
                <a16:creationId xmlns:a16="http://schemas.microsoft.com/office/drawing/2014/main" id="{5B8160FA-E931-8956-032A-E6E1C137B308}"/>
              </a:ext>
            </a:extLst>
          </p:cNvPr>
          <p:cNvPicPr>
            <a:picLocks noChangeAspect="1"/>
          </p:cNvPicPr>
          <p:nvPr userDrawn="1"/>
        </p:nvPicPr>
        <p:blipFill>
          <a:blip r:embed="rId8"/>
          <a:stretch>
            <a:fillRect/>
          </a:stretch>
        </p:blipFill>
        <p:spPr>
          <a:xfrm>
            <a:off x="11413140" y="6176962"/>
            <a:ext cx="710376" cy="588280"/>
          </a:xfrm>
          <a:prstGeom prst="rect">
            <a:avLst/>
          </a:prstGeom>
        </p:spPr>
      </p:pic>
    </p:spTree>
    <p:extLst>
      <p:ext uri="{BB962C8B-B14F-4D97-AF65-F5344CB8AC3E}">
        <p14:creationId xmlns:p14="http://schemas.microsoft.com/office/powerpoint/2010/main" val="260971214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3_Comparison">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E67246-2369-99CC-B1E1-0EEB2391815C}"/>
              </a:ext>
            </a:extLst>
          </p:cNvPr>
          <p:cNvSpPr>
            <a:spLocks noGrp="1"/>
          </p:cNvSpPr>
          <p:nvPr>
            <p:ph type="title"/>
          </p:nvPr>
        </p:nvSpPr>
        <p:spPr>
          <a:xfrm>
            <a:off x="839788" y="365125"/>
            <a:ext cx="10515600" cy="1325563"/>
          </a:xfrm>
        </p:spPr>
        <p:txBody>
          <a:bodyPr/>
          <a:lstStyle>
            <a:lvl1pPr>
              <a:defRPr>
                <a:solidFill>
                  <a:schemeClr val="bg1"/>
                </a:solidFill>
              </a:defRPr>
            </a:lvl1pPr>
          </a:lstStyle>
          <a:p>
            <a:r>
              <a:rPr lang="en-US"/>
              <a:t>Click to edit Master title style</a:t>
            </a:r>
            <a:endParaRPr lang="en-CA"/>
          </a:p>
        </p:txBody>
      </p:sp>
      <p:sp>
        <p:nvSpPr>
          <p:cNvPr id="3" name="Text Placeholder 2">
            <a:extLst>
              <a:ext uri="{FF2B5EF4-FFF2-40B4-BE49-F238E27FC236}">
                <a16:creationId xmlns:a16="http://schemas.microsoft.com/office/drawing/2014/main" id="{068A4811-1957-53AC-B58A-712478EA7C23}"/>
              </a:ext>
            </a:extLst>
          </p:cNvPr>
          <p:cNvSpPr>
            <a:spLocks noGrp="1"/>
          </p:cNvSpPr>
          <p:nvPr>
            <p:ph type="body" idx="1"/>
          </p:nvPr>
        </p:nvSpPr>
        <p:spPr>
          <a:xfrm>
            <a:off x="839788" y="1681163"/>
            <a:ext cx="5157787" cy="823912"/>
          </a:xfrm>
        </p:spPr>
        <p:txBody>
          <a:bodyPr anchor="b"/>
          <a:lstStyle>
            <a:lvl1pPr marL="0" indent="0">
              <a:buNone/>
              <a:defRPr sz="24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89E07D7-26D9-9E4F-789B-EC7FA6C02219}"/>
              </a:ext>
            </a:extLst>
          </p:cNvPr>
          <p:cNvSpPr>
            <a:spLocks noGrp="1"/>
          </p:cNvSpPr>
          <p:nvPr>
            <p:ph sz="half" idx="2"/>
          </p:nvPr>
        </p:nvSpPr>
        <p:spPr>
          <a:xfrm>
            <a:off x="839788" y="2505075"/>
            <a:ext cx="5157787" cy="368458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Text Placeholder 4">
            <a:extLst>
              <a:ext uri="{FF2B5EF4-FFF2-40B4-BE49-F238E27FC236}">
                <a16:creationId xmlns:a16="http://schemas.microsoft.com/office/drawing/2014/main" id="{C1E153E9-BFE6-9CC6-127C-CDAE7381DFEF}"/>
              </a:ext>
            </a:extLst>
          </p:cNvPr>
          <p:cNvSpPr>
            <a:spLocks noGrp="1"/>
          </p:cNvSpPr>
          <p:nvPr>
            <p:ph type="body" sz="quarter" idx="3"/>
          </p:nvPr>
        </p:nvSpPr>
        <p:spPr>
          <a:xfrm>
            <a:off x="6172200" y="1681163"/>
            <a:ext cx="5183188" cy="823912"/>
          </a:xfrm>
        </p:spPr>
        <p:txBody>
          <a:bodyPr anchor="b"/>
          <a:lstStyle>
            <a:lvl1pPr marL="0" indent="0">
              <a:buNone/>
              <a:defRPr sz="24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D8A0566-0C5C-E653-C058-6B40A0EDB5E4}"/>
              </a:ext>
            </a:extLst>
          </p:cNvPr>
          <p:cNvSpPr>
            <a:spLocks noGrp="1"/>
          </p:cNvSpPr>
          <p:nvPr>
            <p:ph sz="quarter" idx="4"/>
          </p:nvPr>
        </p:nvSpPr>
        <p:spPr>
          <a:xfrm>
            <a:off x="6172200" y="2505075"/>
            <a:ext cx="5183188" cy="368458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grpSp>
        <p:nvGrpSpPr>
          <p:cNvPr id="10" name="Group 9">
            <a:extLst>
              <a:ext uri="{FF2B5EF4-FFF2-40B4-BE49-F238E27FC236}">
                <a16:creationId xmlns:a16="http://schemas.microsoft.com/office/drawing/2014/main" id="{D5160A5B-434E-1254-9EB4-4BDF36BE8EFF}"/>
              </a:ext>
            </a:extLst>
          </p:cNvPr>
          <p:cNvGrpSpPr/>
          <p:nvPr userDrawn="1"/>
        </p:nvGrpSpPr>
        <p:grpSpPr>
          <a:xfrm>
            <a:off x="0" y="5452510"/>
            <a:ext cx="1810764" cy="1448905"/>
            <a:chOff x="0" y="6358355"/>
            <a:chExt cx="5489368" cy="4392386"/>
          </a:xfrm>
        </p:grpSpPr>
        <p:sp>
          <p:nvSpPr>
            <p:cNvPr id="11" name="Freeform 10">
              <a:extLst>
                <a:ext uri="{FF2B5EF4-FFF2-40B4-BE49-F238E27FC236}">
                  <a16:creationId xmlns:a16="http://schemas.microsoft.com/office/drawing/2014/main" id="{25CC15C1-B088-FB20-A05D-C7768F34A586}"/>
                </a:ext>
              </a:extLst>
            </p:cNvPr>
            <p:cNvSpPr/>
            <p:nvPr userDrawn="1"/>
          </p:nvSpPr>
          <p:spPr>
            <a:xfrm rot="-10800000">
              <a:off x="9525" y="6358355"/>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solidFill>
                  <a:schemeClr val="bg1"/>
                </a:solidFill>
              </a:endParaRPr>
            </a:p>
          </p:txBody>
        </p:sp>
        <p:sp>
          <p:nvSpPr>
            <p:cNvPr id="12" name="Freeform 11">
              <a:extLst>
                <a:ext uri="{FF2B5EF4-FFF2-40B4-BE49-F238E27FC236}">
                  <a16:creationId xmlns:a16="http://schemas.microsoft.com/office/drawing/2014/main" id="{67C18A72-AFD3-1EED-0107-381D8B825961}"/>
                </a:ext>
              </a:extLst>
            </p:cNvPr>
            <p:cNvSpPr/>
            <p:nvPr userDrawn="1"/>
          </p:nvSpPr>
          <p:spPr>
            <a:xfrm>
              <a:off x="1083809" y="6386930"/>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dpi="0" rotWithShape="1">
              <a:blip r:embed="rId4">
                <a:extLst>
                  <a:ext uri="{96DAC541-7B7A-43D3-8B79-37D633B846F1}">
                    <asvg:svgBlip xmlns:asvg="http://schemas.microsoft.com/office/drawing/2016/SVG/main" r:embed="rId5"/>
                  </a:ext>
                </a:extLst>
              </a:blip>
              <a:srcRect/>
              <a:stretch>
                <a:fillRect/>
              </a:stretch>
            </a:blipFill>
          </p:spPr>
          <p:txBody>
            <a:bodyPr/>
            <a:lstStyle/>
            <a:p>
              <a:endParaRPr lang="en-CA">
                <a:solidFill>
                  <a:schemeClr val="bg1"/>
                </a:solidFill>
              </a:endParaRPr>
            </a:p>
          </p:txBody>
        </p:sp>
        <p:sp>
          <p:nvSpPr>
            <p:cNvPr id="13" name="Freeform 12">
              <a:extLst>
                <a:ext uri="{FF2B5EF4-FFF2-40B4-BE49-F238E27FC236}">
                  <a16:creationId xmlns:a16="http://schemas.microsoft.com/office/drawing/2014/main" id="{49931CE1-4E0A-2E7D-E7C5-77F80C7AD939}"/>
                </a:ext>
              </a:extLst>
            </p:cNvPr>
            <p:cNvSpPr/>
            <p:nvPr userDrawn="1"/>
          </p:nvSpPr>
          <p:spPr>
            <a:xfrm>
              <a:off x="0" y="7470739"/>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solidFill>
                  <a:schemeClr val="bg1"/>
                </a:solidFill>
              </a:endParaRPr>
            </a:p>
          </p:txBody>
        </p:sp>
        <p:sp>
          <p:nvSpPr>
            <p:cNvPr id="14" name="Freeform 13">
              <a:extLst>
                <a:ext uri="{FF2B5EF4-FFF2-40B4-BE49-F238E27FC236}">
                  <a16:creationId xmlns:a16="http://schemas.microsoft.com/office/drawing/2014/main" id="{327B652B-33D6-E72E-E86D-056D481B4481}"/>
                </a:ext>
              </a:extLst>
            </p:cNvPr>
            <p:cNvSpPr/>
            <p:nvPr userDrawn="1"/>
          </p:nvSpPr>
          <p:spPr>
            <a:xfrm rot="-10800000">
              <a:off x="0"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solidFill>
                  <a:schemeClr val="bg1"/>
                </a:solidFill>
              </a:endParaRPr>
            </a:p>
          </p:txBody>
        </p:sp>
        <p:sp>
          <p:nvSpPr>
            <p:cNvPr id="15" name="Freeform 14">
              <a:extLst>
                <a:ext uri="{FF2B5EF4-FFF2-40B4-BE49-F238E27FC236}">
                  <a16:creationId xmlns:a16="http://schemas.microsoft.com/office/drawing/2014/main" id="{8D7A7805-1BE4-4940-40C8-622DE85E68F9}"/>
                </a:ext>
              </a:extLst>
            </p:cNvPr>
            <p:cNvSpPr/>
            <p:nvPr userDrawn="1"/>
          </p:nvSpPr>
          <p:spPr>
            <a:xfrm rot="-5400000">
              <a:off x="1083809"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solidFill>
                  <a:schemeClr val="bg1"/>
                </a:solidFill>
              </a:endParaRPr>
            </a:p>
          </p:txBody>
        </p:sp>
        <p:sp>
          <p:nvSpPr>
            <p:cNvPr id="16" name="Freeform 15">
              <a:extLst>
                <a:ext uri="{FF2B5EF4-FFF2-40B4-BE49-F238E27FC236}">
                  <a16:creationId xmlns:a16="http://schemas.microsoft.com/office/drawing/2014/main" id="{997E6819-2EA0-A85E-C1C6-4ECF9BCFBA1D}"/>
                </a:ext>
              </a:extLst>
            </p:cNvPr>
            <p:cNvSpPr/>
            <p:nvPr userDrawn="1"/>
          </p:nvSpPr>
          <p:spPr>
            <a:xfrm rot="-10800000">
              <a:off x="1083809" y="9623721"/>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solidFill>
                  <a:schemeClr val="bg1"/>
                </a:solidFill>
              </a:endParaRPr>
            </a:p>
          </p:txBody>
        </p:sp>
        <p:sp>
          <p:nvSpPr>
            <p:cNvPr id="17" name="Freeform 16">
              <a:extLst>
                <a:ext uri="{FF2B5EF4-FFF2-40B4-BE49-F238E27FC236}">
                  <a16:creationId xmlns:a16="http://schemas.microsoft.com/office/drawing/2014/main" id="{924B6C8E-5B98-ACD1-A047-E1BE7CEE256F}"/>
                </a:ext>
              </a:extLst>
            </p:cNvPr>
            <p:cNvSpPr/>
            <p:nvPr userDrawn="1"/>
          </p:nvSpPr>
          <p:spPr>
            <a:xfrm rot="-10800000">
              <a:off x="3321750"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solidFill>
                  <a:schemeClr val="bg1"/>
                </a:solidFill>
              </a:endParaRPr>
            </a:p>
          </p:txBody>
        </p:sp>
        <p:sp>
          <p:nvSpPr>
            <p:cNvPr id="19" name="Freeform 18">
              <a:extLst>
                <a:ext uri="{FF2B5EF4-FFF2-40B4-BE49-F238E27FC236}">
                  <a16:creationId xmlns:a16="http://schemas.microsoft.com/office/drawing/2014/main" id="{C37E657E-2CCC-936D-8C17-85D34F8455D2}"/>
                </a:ext>
              </a:extLst>
            </p:cNvPr>
            <p:cNvSpPr/>
            <p:nvPr userDrawn="1"/>
          </p:nvSpPr>
          <p:spPr>
            <a:xfrm rot="5400000">
              <a:off x="4405559"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solidFill>
                  <a:schemeClr val="bg1"/>
                </a:solidFill>
              </a:endParaRPr>
            </a:p>
          </p:txBody>
        </p:sp>
        <p:sp>
          <p:nvSpPr>
            <p:cNvPr id="20" name="Freeform 19">
              <a:extLst>
                <a:ext uri="{FF2B5EF4-FFF2-40B4-BE49-F238E27FC236}">
                  <a16:creationId xmlns:a16="http://schemas.microsoft.com/office/drawing/2014/main" id="{6BA58892-B84D-74DD-37A6-6219E533B3C0}"/>
                </a:ext>
              </a:extLst>
            </p:cNvPr>
            <p:cNvSpPr/>
            <p:nvPr userDrawn="1"/>
          </p:nvSpPr>
          <p:spPr>
            <a:xfrm>
              <a:off x="2237941"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solidFill>
                  <a:schemeClr val="bg1"/>
                </a:solidFill>
              </a:endParaRPr>
            </a:p>
          </p:txBody>
        </p:sp>
        <p:sp>
          <p:nvSpPr>
            <p:cNvPr id="21" name="Freeform 20">
              <a:extLst>
                <a:ext uri="{FF2B5EF4-FFF2-40B4-BE49-F238E27FC236}">
                  <a16:creationId xmlns:a16="http://schemas.microsoft.com/office/drawing/2014/main" id="{7511950D-8DD2-04FE-FABE-2B95A859C503}"/>
                </a:ext>
              </a:extLst>
            </p:cNvPr>
            <p:cNvSpPr/>
            <p:nvPr userDrawn="1"/>
          </p:nvSpPr>
          <p:spPr>
            <a:xfrm>
              <a:off x="3321750"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solidFill>
                  <a:schemeClr val="bg1"/>
                </a:solidFill>
              </a:endParaRPr>
            </a:p>
          </p:txBody>
        </p:sp>
        <p:sp>
          <p:nvSpPr>
            <p:cNvPr id="22" name="Freeform 21">
              <a:extLst>
                <a:ext uri="{FF2B5EF4-FFF2-40B4-BE49-F238E27FC236}">
                  <a16:creationId xmlns:a16="http://schemas.microsoft.com/office/drawing/2014/main" id="{BB7DA937-2274-0E90-295F-26031D23061A}"/>
                </a:ext>
              </a:extLst>
            </p:cNvPr>
            <p:cNvSpPr/>
            <p:nvPr userDrawn="1"/>
          </p:nvSpPr>
          <p:spPr>
            <a:xfrm rot="5400000">
              <a:off x="0" y="9638357"/>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solidFill>
                  <a:schemeClr val="bg1"/>
                </a:solidFill>
              </a:endParaRPr>
            </a:p>
          </p:txBody>
        </p:sp>
      </p:grpSp>
      <p:sp>
        <p:nvSpPr>
          <p:cNvPr id="18" name="Footer Placeholder 17">
            <a:extLst>
              <a:ext uri="{FF2B5EF4-FFF2-40B4-BE49-F238E27FC236}">
                <a16:creationId xmlns:a16="http://schemas.microsoft.com/office/drawing/2014/main" id="{B790F4FD-E497-F82C-5700-7689F81A77CF}"/>
              </a:ext>
            </a:extLst>
          </p:cNvPr>
          <p:cNvSpPr>
            <a:spLocks noGrp="1"/>
          </p:cNvSpPr>
          <p:nvPr>
            <p:ph type="ftr" sz="quarter" idx="10"/>
          </p:nvPr>
        </p:nvSpPr>
        <p:spPr/>
        <p:txBody>
          <a:bodyPr/>
          <a:lstStyle/>
          <a:p>
            <a:endParaRPr lang="en-CA"/>
          </a:p>
        </p:txBody>
      </p:sp>
      <p:pic>
        <p:nvPicPr>
          <p:cNvPr id="8" name="Picture 7">
            <a:extLst>
              <a:ext uri="{FF2B5EF4-FFF2-40B4-BE49-F238E27FC236}">
                <a16:creationId xmlns:a16="http://schemas.microsoft.com/office/drawing/2014/main" id="{B05A4754-86EB-6EC3-1CC9-D0CA2A9791B9}"/>
              </a:ext>
            </a:extLst>
          </p:cNvPr>
          <p:cNvPicPr>
            <a:picLocks noChangeAspect="1"/>
          </p:cNvPicPr>
          <p:nvPr userDrawn="1"/>
        </p:nvPicPr>
        <p:blipFill>
          <a:blip r:embed="rId8"/>
          <a:stretch>
            <a:fillRect/>
          </a:stretch>
        </p:blipFill>
        <p:spPr>
          <a:xfrm>
            <a:off x="11413140" y="6176962"/>
            <a:ext cx="710376" cy="588280"/>
          </a:xfrm>
          <a:prstGeom prst="rect">
            <a:avLst/>
          </a:prstGeom>
        </p:spPr>
      </p:pic>
    </p:spTree>
    <p:extLst>
      <p:ext uri="{BB962C8B-B14F-4D97-AF65-F5344CB8AC3E}">
        <p14:creationId xmlns:p14="http://schemas.microsoft.com/office/powerpoint/2010/main" val="179689320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grpSp>
        <p:nvGrpSpPr>
          <p:cNvPr id="50" name="Group 49">
            <a:extLst>
              <a:ext uri="{FF2B5EF4-FFF2-40B4-BE49-F238E27FC236}">
                <a16:creationId xmlns:a16="http://schemas.microsoft.com/office/drawing/2014/main" id="{392162EC-2FB4-566E-7BD4-BDF4F5086B3A}"/>
              </a:ext>
            </a:extLst>
          </p:cNvPr>
          <p:cNvGrpSpPr/>
          <p:nvPr userDrawn="1"/>
        </p:nvGrpSpPr>
        <p:grpSpPr>
          <a:xfrm>
            <a:off x="-366689" y="4918962"/>
            <a:ext cx="3551583" cy="2841843"/>
            <a:chOff x="0" y="6358355"/>
            <a:chExt cx="5489368" cy="4392386"/>
          </a:xfrm>
        </p:grpSpPr>
        <p:sp>
          <p:nvSpPr>
            <p:cNvPr id="51" name="Freeform 10">
              <a:extLst>
                <a:ext uri="{FF2B5EF4-FFF2-40B4-BE49-F238E27FC236}">
                  <a16:creationId xmlns:a16="http://schemas.microsoft.com/office/drawing/2014/main" id="{BF58FCAD-DFE3-0B28-2F39-8B0D92B0F512}"/>
                </a:ext>
              </a:extLst>
            </p:cNvPr>
            <p:cNvSpPr/>
            <p:nvPr userDrawn="1"/>
          </p:nvSpPr>
          <p:spPr>
            <a:xfrm rot="-10800000">
              <a:off x="9525" y="6358355"/>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52" name="Freeform 11">
              <a:extLst>
                <a:ext uri="{FF2B5EF4-FFF2-40B4-BE49-F238E27FC236}">
                  <a16:creationId xmlns:a16="http://schemas.microsoft.com/office/drawing/2014/main" id="{342EFCF9-F346-2403-0D95-396B2F68DAC9}"/>
                </a:ext>
              </a:extLst>
            </p:cNvPr>
            <p:cNvSpPr/>
            <p:nvPr userDrawn="1"/>
          </p:nvSpPr>
          <p:spPr>
            <a:xfrm>
              <a:off x="1083809" y="6386930"/>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dpi="0" rotWithShape="1">
              <a:blip r:embed="rId4">
                <a:extLst>
                  <a:ext uri="{96DAC541-7B7A-43D3-8B79-37D633B846F1}">
                    <asvg:svgBlip xmlns:asvg="http://schemas.microsoft.com/office/drawing/2016/SVG/main" r:embed="rId5"/>
                  </a:ext>
                </a:extLst>
              </a:blip>
              <a:srcRect/>
              <a:stretch>
                <a:fillRect/>
              </a:stretch>
            </a:blipFill>
          </p:spPr>
          <p:txBody>
            <a:bodyPr/>
            <a:lstStyle/>
            <a:p>
              <a:endParaRPr lang="en-CA"/>
            </a:p>
          </p:txBody>
        </p:sp>
        <p:sp>
          <p:nvSpPr>
            <p:cNvPr id="53" name="Freeform 12">
              <a:extLst>
                <a:ext uri="{FF2B5EF4-FFF2-40B4-BE49-F238E27FC236}">
                  <a16:creationId xmlns:a16="http://schemas.microsoft.com/office/drawing/2014/main" id="{E44B7C96-2D4B-C13A-B9D4-2EB31BEC798E}"/>
                </a:ext>
              </a:extLst>
            </p:cNvPr>
            <p:cNvSpPr/>
            <p:nvPr userDrawn="1"/>
          </p:nvSpPr>
          <p:spPr>
            <a:xfrm>
              <a:off x="0" y="7470739"/>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54" name="Freeform 13">
              <a:extLst>
                <a:ext uri="{FF2B5EF4-FFF2-40B4-BE49-F238E27FC236}">
                  <a16:creationId xmlns:a16="http://schemas.microsoft.com/office/drawing/2014/main" id="{A7BAC999-BADF-3384-ABE3-49E4ABFD493C}"/>
                </a:ext>
              </a:extLst>
            </p:cNvPr>
            <p:cNvSpPr/>
            <p:nvPr userDrawn="1"/>
          </p:nvSpPr>
          <p:spPr>
            <a:xfrm rot="-10800000">
              <a:off x="0"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55" name="Freeform 14">
              <a:extLst>
                <a:ext uri="{FF2B5EF4-FFF2-40B4-BE49-F238E27FC236}">
                  <a16:creationId xmlns:a16="http://schemas.microsoft.com/office/drawing/2014/main" id="{467FB5B2-82F8-0C0E-EEEC-8E336A45CD9D}"/>
                </a:ext>
              </a:extLst>
            </p:cNvPr>
            <p:cNvSpPr/>
            <p:nvPr userDrawn="1"/>
          </p:nvSpPr>
          <p:spPr>
            <a:xfrm rot="-5400000">
              <a:off x="1083809"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56" name="Freeform 15">
              <a:extLst>
                <a:ext uri="{FF2B5EF4-FFF2-40B4-BE49-F238E27FC236}">
                  <a16:creationId xmlns:a16="http://schemas.microsoft.com/office/drawing/2014/main" id="{A7031D7D-949D-7BC3-3A26-82D3528B1A86}"/>
                </a:ext>
              </a:extLst>
            </p:cNvPr>
            <p:cNvSpPr/>
            <p:nvPr userDrawn="1"/>
          </p:nvSpPr>
          <p:spPr>
            <a:xfrm rot="-10800000">
              <a:off x="1083809" y="9623721"/>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57" name="Freeform 16">
              <a:extLst>
                <a:ext uri="{FF2B5EF4-FFF2-40B4-BE49-F238E27FC236}">
                  <a16:creationId xmlns:a16="http://schemas.microsoft.com/office/drawing/2014/main" id="{4C7B21F7-8667-AC82-9094-06160F5377AC}"/>
                </a:ext>
              </a:extLst>
            </p:cNvPr>
            <p:cNvSpPr/>
            <p:nvPr userDrawn="1"/>
          </p:nvSpPr>
          <p:spPr>
            <a:xfrm rot="-10800000">
              <a:off x="3321750"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58" name="Freeform 17">
              <a:extLst>
                <a:ext uri="{FF2B5EF4-FFF2-40B4-BE49-F238E27FC236}">
                  <a16:creationId xmlns:a16="http://schemas.microsoft.com/office/drawing/2014/main" id="{D186C178-CA1B-D067-C681-403554B6F177}"/>
                </a:ext>
              </a:extLst>
            </p:cNvPr>
            <p:cNvSpPr/>
            <p:nvPr userDrawn="1"/>
          </p:nvSpPr>
          <p:spPr>
            <a:xfrm>
              <a:off x="3321750" y="7499314"/>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dpi="0" rotWithShape="1">
              <a:blip r:embed="rId4">
                <a:extLst>
                  <a:ext uri="{96DAC541-7B7A-43D3-8B79-37D633B846F1}">
                    <asvg:svgBlip xmlns:asvg="http://schemas.microsoft.com/office/drawing/2016/SVG/main" r:embed="rId5"/>
                  </a:ext>
                </a:extLst>
              </a:blip>
              <a:srcRect/>
              <a:stretch>
                <a:fillRect/>
              </a:stretch>
            </a:blipFill>
          </p:spPr>
          <p:txBody>
            <a:bodyPr/>
            <a:lstStyle/>
            <a:p>
              <a:endParaRPr lang="en-CA"/>
            </a:p>
          </p:txBody>
        </p:sp>
        <p:sp>
          <p:nvSpPr>
            <p:cNvPr id="59" name="Freeform 18">
              <a:extLst>
                <a:ext uri="{FF2B5EF4-FFF2-40B4-BE49-F238E27FC236}">
                  <a16:creationId xmlns:a16="http://schemas.microsoft.com/office/drawing/2014/main" id="{294ABA6A-4EDD-883D-ECC4-72DCDE4589C5}"/>
                </a:ext>
              </a:extLst>
            </p:cNvPr>
            <p:cNvSpPr/>
            <p:nvPr userDrawn="1"/>
          </p:nvSpPr>
          <p:spPr>
            <a:xfrm rot="5400000">
              <a:off x="4405559"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60" name="Freeform 19">
              <a:extLst>
                <a:ext uri="{FF2B5EF4-FFF2-40B4-BE49-F238E27FC236}">
                  <a16:creationId xmlns:a16="http://schemas.microsoft.com/office/drawing/2014/main" id="{72C47047-1C0C-41F2-A918-3DD0DCF59213}"/>
                </a:ext>
              </a:extLst>
            </p:cNvPr>
            <p:cNvSpPr/>
            <p:nvPr userDrawn="1"/>
          </p:nvSpPr>
          <p:spPr>
            <a:xfrm>
              <a:off x="2237941"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61" name="Freeform 20">
              <a:extLst>
                <a:ext uri="{FF2B5EF4-FFF2-40B4-BE49-F238E27FC236}">
                  <a16:creationId xmlns:a16="http://schemas.microsoft.com/office/drawing/2014/main" id="{50D91630-D6F0-3234-202A-8EA800ED62BD}"/>
                </a:ext>
              </a:extLst>
            </p:cNvPr>
            <p:cNvSpPr/>
            <p:nvPr userDrawn="1"/>
          </p:nvSpPr>
          <p:spPr>
            <a:xfrm>
              <a:off x="3321750"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62" name="Freeform 21">
              <a:extLst>
                <a:ext uri="{FF2B5EF4-FFF2-40B4-BE49-F238E27FC236}">
                  <a16:creationId xmlns:a16="http://schemas.microsoft.com/office/drawing/2014/main" id="{EBFE4A39-9BA2-8B8D-7581-6712912DE3D9}"/>
                </a:ext>
              </a:extLst>
            </p:cNvPr>
            <p:cNvSpPr/>
            <p:nvPr userDrawn="1"/>
          </p:nvSpPr>
          <p:spPr>
            <a:xfrm rot="5400000">
              <a:off x="0" y="9638357"/>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grpSp>
      <p:grpSp>
        <p:nvGrpSpPr>
          <p:cNvPr id="75" name="Group 74">
            <a:extLst>
              <a:ext uri="{FF2B5EF4-FFF2-40B4-BE49-F238E27FC236}">
                <a16:creationId xmlns:a16="http://schemas.microsoft.com/office/drawing/2014/main" id="{2B2E7BF9-7831-C23B-F045-3D336C457CC4}"/>
              </a:ext>
            </a:extLst>
          </p:cNvPr>
          <p:cNvGrpSpPr/>
          <p:nvPr userDrawn="1"/>
        </p:nvGrpSpPr>
        <p:grpSpPr>
          <a:xfrm rot="10800000">
            <a:off x="8962535" y="-476325"/>
            <a:ext cx="3551583" cy="2841843"/>
            <a:chOff x="0" y="6358355"/>
            <a:chExt cx="5489368" cy="4392386"/>
          </a:xfrm>
        </p:grpSpPr>
        <p:sp>
          <p:nvSpPr>
            <p:cNvPr id="76" name="Freeform 10">
              <a:extLst>
                <a:ext uri="{FF2B5EF4-FFF2-40B4-BE49-F238E27FC236}">
                  <a16:creationId xmlns:a16="http://schemas.microsoft.com/office/drawing/2014/main" id="{39DB3E98-2E1D-AAF1-BA7B-1E5207E70623}"/>
                </a:ext>
              </a:extLst>
            </p:cNvPr>
            <p:cNvSpPr/>
            <p:nvPr userDrawn="1"/>
          </p:nvSpPr>
          <p:spPr>
            <a:xfrm rot="-10800000">
              <a:off x="9525" y="6358355"/>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77" name="Freeform 11">
              <a:extLst>
                <a:ext uri="{FF2B5EF4-FFF2-40B4-BE49-F238E27FC236}">
                  <a16:creationId xmlns:a16="http://schemas.microsoft.com/office/drawing/2014/main" id="{D57EFB6D-EA58-8E2C-BA59-7EC8CC28020F}"/>
                </a:ext>
              </a:extLst>
            </p:cNvPr>
            <p:cNvSpPr/>
            <p:nvPr userDrawn="1"/>
          </p:nvSpPr>
          <p:spPr>
            <a:xfrm>
              <a:off x="1083809" y="6386930"/>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dpi="0" rotWithShape="1">
              <a:blip r:embed="rId4">
                <a:extLst>
                  <a:ext uri="{96DAC541-7B7A-43D3-8B79-37D633B846F1}">
                    <asvg:svgBlip xmlns:asvg="http://schemas.microsoft.com/office/drawing/2016/SVG/main" r:embed="rId5"/>
                  </a:ext>
                </a:extLst>
              </a:blip>
              <a:srcRect/>
              <a:stretch>
                <a:fillRect/>
              </a:stretch>
            </a:blipFill>
          </p:spPr>
          <p:txBody>
            <a:bodyPr/>
            <a:lstStyle/>
            <a:p>
              <a:endParaRPr lang="en-CA"/>
            </a:p>
          </p:txBody>
        </p:sp>
        <p:sp>
          <p:nvSpPr>
            <p:cNvPr id="78" name="Freeform 12">
              <a:extLst>
                <a:ext uri="{FF2B5EF4-FFF2-40B4-BE49-F238E27FC236}">
                  <a16:creationId xmlns:a16="http://schemas.microsoft.com/office/drawing/2014/main" id="{E0EE1FEC-6956-4850-9943-DCEDCF530951}"/>
                </a:ext>
              </a:extLst>
            </p:cNvPr>
            <p:cNvSpPr/>
            <p:nvPr userDrawn="1"/>
          </p:nvSpPr>
          <p:spPr>
            <a:xfrm>
              <a:off x="0" y="7470739"/>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79" name="Freeform 13">
              <a:extLst>
                <a:ext uri="{FF2B5EF4-FFF2-40B4-BE49-F238E27FC236}">
                  <a16:creationId xmlns:a16="http://schemas.microsoft.com/office/drawing/2014/main" id="{96FBD5A7-F5DB-3B00-47C4-07C3572B85F3}"/>
                </a:ext>
              </a:extLst>
            </p:cNvPr>
            <p:cNvSpPr/>
            <p:nvPr userDrawn="1"/>
          </p:nvSpPr>
          <p:spPr>
            <a:xfrm rot="-10800000">
              <a:off x="0"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80" name="Freeform 14">
              <a:extLst>
                <a:ext uri="{FF2B5EF4-FFF2-40B4-BE49-F238E27FC236}">
                  <a16:creationId xmlns:a16="http://schemas.microsoft.com/office/drawing/2014/main" id="{DC795509-2A70-E490-DD2D-9A2564363A68}"/>
                </a:ext>
              </a:extLst>
            </p:cNvPr>
            <p:cNvSpPr/>
            <p:nvPr userDrawn="1"/>
          </p:nvSpPr>
          <p:spPr>
            <a:xfrm rot="-5400000">
              <a:off x="1083809"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81" name="Freeform 15">
              <a:extLst>
                <a:ext uri="{FF2B5EF4-FFF2-40B4-BE49-F238E27FC236}">
                  <a16:creationId xmlns:a16="http://schemas.microsoft.com/office/drawing/2014/main" id="{4A7FE76B-75D4-06B5-1AD4-4841A8EED745}"/>
                </a:ext>
              </a:extLst>
            </p:cNvPr>
            <p:cNvSpPr/>
            <p:nvPr userDrawn="1"/>
          </p:nvSpPr>
          <p:spPr>
            <a:xfrm rot="-10800000">
              <a:off x="1083809" y="9623721"/>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82" name="Freeform 16">
              <a:extLst>
                <a:ext uri="{FF2B5EF4-FFF2-40B4-BE49-F238E27FC236}">
                  <a16:creationId xmlns:a16="http://schemas.microsoft.com/office/drawing/2014/main" id="{964EE7EE-4918-EAE5-BC32-F0ADC11A2B1E}"/>
                </a:ext>
              </a:extLst>
            </p:cNvPr>
            <p:cNvSpPr/>
            <p:nvPr userDrawn="1"/>
          </p:nvSpPr>
          <p:spPr>
            <a:xfrm rot="-10800000">
              <a:off x="3321750"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83" name="Freeform 17">
              <a:extLst>
                <a:ext uri="{FF2B5EF4-FFF2-40B4-BE49-F238E27FC236}">
                  <a16:creationId xmlns:a16="http://schemas.microsoft.com/office/drawing/2014/main" id="{0BB320F3-B3DA-E9A9-1654-78DE9CC53232}"/>
                </a:ext>
              </a:extLst>
            </p:cNvPr>
            <p:cNvSpPr/>
            <p:nvPr userDrawn="1"/>
          </p:nvSpPr>
          <p:spPr>
            <a:xfrm>
              <a:off x="3321750" y="7499314"/>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dpi="0" rotWithShape="1">
              <a:blip r:embed="rId4">
                <a:extLst>
                  <a:ext uri="{96DAC541-7B7A-43D3-8B79-37D633B846F1}">
                    <asvg:svgBlip xmlns:asvg="http://schemas.microsoft.com/office/drawing/2016/SVG/main" r:embed="rId5"/>
                  </a:ext>
                </a:extLst>
              </a:blip>
              <a:srcRect/>
              <a:stretch>
                <a:fillRect/>
              </a:stretch>
            </a:blipFill>
          </p:spPr>
          <p:txBody>
            <a:bodyPr/>
            <a:lstStyle/>
            <a:p>
              <a:endParaRPr lang="en-CA"/>
            </a:p>
          </p:txBody>
        </p:sp>
        <p:sp>
          <p:nvSpPr>
            <p:cNvPr id="84" name="Freeform 18">
              <a:extLst>
                <a:ext uri="{FF2B5EF4-FFF2-40B4-BE49-F238E27FC236}">
                  <a16:creationId xmlns:a16="http://schemas.microsoft.com/office/drawing/2014/main" id="{C9CCE8F5-9D44-A2C9-1C2B-DC588D8309E9}"/>
                </a:ext>
              </a:extLst>
            </p:cNvPr>
            <p:cNvSpPr/>
            <p:nvPr userDrawn="1"/>
          </p:nvSpPr>
          <p:spPr>
            <a:xfrm rot="5400000">
              <a:off x="4405559"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85" name="Freeform 19">
              <a:extLst>
                <a:ext uri="{FF2B5EF4-FFF2-40B4-BE49-F238E27FC236}">
                  <a16:creationId xmlns:a16="http://schemas.microsoft.com/office/drawing/2014/main" id="{1D691774-2C75-E345-574D-34C06CA124CA}"/>
                </a:ext>
              </a:extLst>
            </p:cNvPr>
            <p:cNvSpPr/>
            <p:nvPr userDrawn="1"/>
          </p:nvSpPr>
          <p:spPr>
            <a:xfrm>
              <a:off x="2237941"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86" name="Freeform 20">
              <a:extLst>
                <a:ext uri="{FF2B5EF4-FFF2-40B4-BE49-F238E27FC236}">
                  <a16:creationId xmlns:a16="http://schemas.microsoft.com/office/drawing/2014/main" id="{ED5825BB-B936-06FA-7334-C6968B4C87CA}"/>
                </a:ext>
              </a:extLst>
            </p:cNvPr>
            <p:cNvSpPr/>
            <p:nvPr userDrawn="1"/>
          </p:nvSpPr>
          <p:spPr>
            <a:xfrm>
              <a:off x="3321750"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87" name="Freeform 21">
              <a:extLst>
                <a:ext uri="{FF2B5EF4-FFF2-40B4-BE49-F238E27FC236}">
                  <a16:creationId xmlns:a16="http://schemas.microsoft.com/office/drawing/2014/main" id="{91DA3CED-0D2D-CAAC-726B-576D3B6E0A00}"/>
                </a:ext>
              </a:extLst>
            </p:cNvPr>
            <p:cNvSpPr/>
            <p:nvPr userDrawn="1"/>
          </p:nvSpPr>
          <p:spPr>
            <a:xfrm rot="5400000">
              <a:off x="0" y="9638357"/>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grpSp>
      <p:sp>
        <p:nvSpPr>
          <p:cNvPr id="5" name="Footer Placeholder 4">
            <a:extLst>
              <a:ext uri="{FF2B5EF4-FFF2-40B4-BE49-F238E27FC236}">
                <a16:creationId xmlns:a16="http://schemas.microsoft.com/office/drawing/2014/main" id="{A9ED1F82-5774-DD0C-7CB0-34189783C60D}"/>
              </a:ext>
            </a:extLst>
          </p:cNvPr>
          <p:cNvSpPr>
            <a:spLocks noGrp="1"/>
          </p:cNvSpPr>
          <p:nvPr>
            <p:ph type="ftr" sz="quarter" idx="10"/>
          </p:nvPr>
        </p:nvSpPr>
        <p:spPr/>
        <p:txBody>
          <a:bodyPr/>
          <a:lstStyle/>
          <a:p>
            <a:endParaRPr lang="en-CA"/>
          </a:p>
        </p:txBody>
      </p:sp>
      <p:pic>
        <p:nvPicPr>
          <p:cNvPr id="3" name="Picture 2">
            <a:extLst>
              <a:ext uri="{FF2B5EF4-FFF2-40B4-BE49-F238E27FC236}">
                <a16:creationId xmlns:a16="http://schemas.microsoft.com/office/drawing/2014/main" id="{05FC20CF-794E-960D-CE52-5A2914606D4E}"/>
              </a:ext>
            </a:extLst>
          </p:cNvPr>
          <p:cNvPicPr>
            <a:picLocks noChangeAspect="1"/>
          </p:cNvPicPr>
          <p:nvPr userDrawn="1"/>
        </p:nvPicPr>
        <p:blipFill>
          <a:blip r:embed="rId8"/>
          <a:stretch>
            <a:fillRect/>
          </a:stretch>
        </p:blipFill>
        <p:spPr>
          <a:xfrm>
            <a:off x="11413140" y="6176962"/>
            <a:ext cx="710376" cy="588280"/>
          </a:xfrm>
          <a:prstGeom prst="rect">
            <a:avLst/>
          </a:prstGeom>
        </p:spPr>
      </p:pic>
    </p:spTree>
    <p:extLst>
      <p:ext uri="{BB962C8B-B14F-4D97-AF65-F5344CB8AC3E}">
        <p14:creationId xmlns:p14="http://schemas.microsoft.com/office/powerpoint/2010/main" val="307642890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1_Blank">
    <p:bg>
      <p:bgPr>
        <a:solidFill>
          <a:schemeClr val="tx2"/>
        </a:solidFill>
        <a:effectLst/>
      </p:bgPr>
    </p:bg>
    <p:spTree>
      <p:nvGrpSpPr>
        <p:cNvPr id="1" name=""/>
        <p:cNvGrpSpPr/>
        <p:nvPr/>
      </p:nvGrpSpPr>
      <p:grpSpPr>
        <a:xfrm>
          <a:off x="0" y="0"/>
          <a:ext cx="0" cy="0"/>
          <a:chOff x="0" y="0"/>
          <a:chExt cx="0" cy="0"/>
        </a:xfrm>
      </p:grpSpPr>
      <p:grpSp>
        <p:nvGrpSpPr>
          <p:cNvPr id="50" name="Group 49">
            <a:extLst>
              <a:ext uri="{FF2B5EF4-FFF2-40B4-BE49-F238E27FC236}">
                <a16:creationId xmlns:a16="http://schemas.microsoft.com/office/drawing/2014/main" id="{392162EC-2FB4-566E-7BD4-BDF4F5086B3A}"/>
              </a:ext>
            </a:extLst>
          </p:cNvPr>
          <p:cNvGrpSpPr/>
          <p:nvPr userDrawn="1"/>
        </p:nvGrpSpPr>
        <p:grpSpPr>
          <a:xfrm>
            <a:off x="-366689" y="4918962"/>
            <a:ext cx="3551583" cy="2841843"/>
            <a:chOff x="0" y="6358355"/>
            <a:chExt cx="5489368" cy="4392386"/>
          </a:xfrm>
        </p:grpSpPr>
        <p:sp>
          <p:nvSpPr>
            <p:cNvPr id="51" name="Freeform 10">
              <a:extLst>
                <a:ext uri="{FF2B5EF4-FFF2-40B4-BE49-F238E27FC236}">
                  <a16:creationId xmlns:a16="http://schemas.microsoft.com/office/drawing/2014/main" id="{BF58FCAD-DFE3-0B28-2F39-8B0D92B0F512}"/>
                </a:ext>
              </a:extLst>
            </p:cNvPr>
            <p:cNvSpPr/>
            <p:nvPr userDrawn="1"/>
          </p:nvSpPr>
          <p:spPr>
            <a:xfrm rot="-10800000">
              <a:off x="9525" y="6358355"/>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52" name="Freeform 11">
              <a:extLst>
                <a:ext uri="{FF2B5EF4-FFF2-40B4-BE49-F238E27FC236}">
                  <a16:creationId xmlns:a16="http://schemas.microsoft.com/office/drawing/2014/main" id="{342EFCF9-F346-2403-0D95-396B2F68DAC9}"/>
                </a:ext>
              </a:extLst>
            </p:cNvPr>
            <p:cNvSpPr/>
            <p:nvPr userDrawn="1"/>
          </p:nvSpPr>
          <p:spPr>
            <a:xfrm>
              <a:off x="1083809" y="6386930"/>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dpi="0" rotWithShape="1">
              <a:blip r:embed="rId4">
                <a:extLst>
                  <a:ext uri="{96DAC541-7B7A-43D3-8B79-37D633B846F1}">
                    <asvg:svgBlip xmlns:asvg="http://schemas.microsoft.com/office/drawing/2016/SVG/main" r:embed="rId5"/>
                  </a:ext>
                </a:extLst>
              </a:blip>
              <a:srcRect/>
              <a:stretch>
                <a:fillRect/>
              </a:stretch>
            </a:blipFill>
          </p:spPr>
          <p:txBody>
            <a:bodyPr/>
            <a:lstStyle/>
            <a:p>
              <a:endParaRPr lang="en-CA"/>
            </a:p>
          </p:txBody>
        </p:sp>
        <p:sp>
          <p:nvSpPr>
            <p:cNvPr id="53" name="Freeform 12">
              <a:extLst>
                <a:ext uri="{FF2B5EF4-FFF2-40B4-BE49-F238E27FC236}">
                  <a16:creationId xmlns:a16="http://schemas.microsoft.com/office/drawing/2014/main" id="{E44B7C96-2D4B-C13A-B9D4-2EB31BEC798E}"/>
                </a:ext>
              </a:extLst>
            </p:cNvPr>
            <p:cNvSpPr/>
            <p:nvPr userDrawn="1"/>
          </p:nvSpPr>
          <p:spPr>
            <a:xfrm>
              <a:off x="0" y="7470739"/>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54" name="Freeform 13">
              <a:extLst>
                <a:ext uri="{FF2B5EF4-FFF2-40B4-BE49-F238E27FC236}">
                  <a16:creationId xmlns:a16="http://schemas.microsoft.com/office/drawing/2014/main" id="{A7BAC999-BADF-3384-ABE3-49E4ABFD493C}"/>
                </a:ext>
              </a:extLst>
            </p:cNvPr>
            <p:cNvSpPr/>
            <p:nvPr userDrawn="1"/>
          </p:nvSpPr>
          <p:spPr>
            <a:xfrm rot="-10800000">
              <a:off x="0"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55" name="Freeform 14">
              <a:extLst>
                <a:ext uri="{FF2B5EF4-FFF2-40B4-BE49-F238E27FC236}">
                  <a16:creationId xmlns:a16="http://schemas.microsoft.com/office/drawing/2014/main" id="{467FB5B2-82F8-0C0E-EEEC-8E336A45CD9D}"/>
                </a:ext>
              </a:extLst>
            </p:cNvPr>
            <p:cNvSpPr/>
            <p:nvPr userDrawn="1"/>
          </p:nvSpPr>
          <p:spPr>
            <a:xfrm rot="-5400000">
              <a:off x="1083809"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56" name="Freeform 15">
              <a:extLst>
                <a:ext uri="{FF2B5EF4-FFF2-40B4-BE49-F238E27FC236}">
                  <a16:creationId xmlns:a16="http://schemas.microsoft.com/office/drawing/2014/main" id="{A7031D7D-949D-7BC3-3A26-82D3528B1A86}"/>
                </a:ext>
              </a:extLst>
            </p:cNvPr>
            <p:cNvSpPr/>
            <p:nvPr userDrawn="1"/>
          </p:nvSpPr>
          <p:spPr>
            <a:xfrm rot="-10800000">
              <a:off x="1083809" y="9623721"/>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57" name="Freeform 16">
              <a:extLst>
                <a:ext uri="{FF2B5EF4-FFF2-40B4-BE49-F238E27FC236}">
                  <a16:creationId xmlns:a16="http://schemas.microsoft.com/office/drawing/2014/main" id="{4C7B21F7-8667-AC82-9094-06160F5377AC}"/>
                </a:ext>
              </a:extLst>
            </p:cNvPr>
            <p:cNvSpPr/>
            <p:nvPr userDrawn="1"/>
          </p:nvSpPr>
          <p:spPr>
            <a:xfrm rot="-10800000">
              <a:off x="3321750"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58" name="Freeform 17">
              <a:extLst>
                <a:ext uri="{FF2B5EF4-FFF2-40B4-BE49-F238E27FC236}">
                  <a16:creationId xmlns:a16="http://schemas.microsoft.com/office/drawing/2014/main" id="{D186C178-CA1B-D067-C681-403554B6F177}"/>
                </a:ext>
              </a:extLst>
            </p:cNvPr>
            <p:cNvSpPr/>
            <p:nvPr userDrawn="1"/>
          </p:nvSpPr>
          <p:spPr>
            <a:xfrm>
              <a:off x="3321750" y="7499314"/>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dpi="0" rotWithShape="1">
              <a:blip r:embed="rId4">
                <a:extLst>
                  <a:ext uri="{96DAC541-7B7A-43D3-8B79-37D633B846F1}">
                    <asvg:svgBlip xmlns:asvg="http://schemas.microsoft.com/office/drawing/2016/SVG/main" r:embed="rId5"/>
                  </a:ext>
                </a:extLst>
              </a:blip>
              <a:srcRect/>
              <a:stretch>
                <a:fillRect/>
              </a:stretch>
            </a:blipFill>
          </p:spPr>
          <p:txBody>
            <a:bodyPr/>
            <a:lstStyle/>
            <a:p>
              <a:endParaRPr lang="en-CA"/>
            </a:p>
          </p:txBody>
        </p:sp>
        <p:sp>
          <p:nvSpPr>
            <p:cNvPr id="59" name="Freeform 18">
              <a:extLst>
                <a:ext uri="{FF2B5EF4-FFF2-40B4-BE49-F238E27FC236}">
                  <a16:creationId xmlns:a16="http://schemas.microsoft.com/office/drawing/2014/main" id="{294ABA6A-4EDD-883D-ECC4-72DCDE4589C5}"/>
                </a:ext>
              </a:extLst>
            </p:cNvPr>
            <p:cNvSpPr/>
            <p:nvPr userDrawn="1"/>
          </p:nvSpPr>
          <p:spPr>
            <a:xfrm rot="5400000">
              <a:off x="4405559"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60" name="Freeform 19">
              <a:extLst>
                <a:ext uri="{FF2B5EF4-FFF2-40B4-BE49-F238E27FC236}">
                  <a16:creationId xmlns:a16="http://schemas.microsoft.com/office/drawing/2014/main" id="{72C47047-1C0C-41F2-A918-3DD0DCF59213}"/>
                </a:ext>
              </a:extLst>
            </p:cNvPr>
            <p:cNvSpPr/>
            <p:nvPr userDrawn="1"/>
          </p:nvSpPr>
          <p:spPr>
            <a:xfrm>
              <a:off x="2237941"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61" name="Freeform 20">
              <a:extLst>
                <a:ext uri="{FF2B5EF4-FFF2-40B4-BE49-F238E27FC236}">
                  <a16:creationId xmlns:a16="http://schemas.microsoft.com/office/drawing/2014/main" id="{50D91630-D6F0-3234-202A-8EA800ED62BD}"/>
                </a:ext>
              </a:extLst>
            </p:cNvPr>
            <p:cNvSpPr/>
            <p:nvPr userDrawn="1"/>
          </p:nvSpPr>
          <p:spPr>
            <a:xfrm>
              <a:off x="3321750"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62" name="Freeform 21">
              <a:extLst>
                <a:ext uri="{FF2B5EF4-FFF2-40B4-BE49-F238E27FC236}">
                  <a16:creationId xmlns:a16="http://schemas.microsoft.com/office/drawing/2014/main" id="{EBFE4A39-9BA2-8B8D-7581-6712912DE3D9}"/>
                </a:ext>
              </a:extLst>
            </p:cNvPr>
            <p:cNvSpPr/>
            <p:nvPr userDrawn="1"/>
          </p:nvSpPr>
          <p:spPr>
            <a:xfrm rot="5400000">
              <a:off x="0" y="9638357"/>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grpSp>
      <p:grpSp>
        <p:nvGrpSpPr>
          <p:cNvPr id="75" name="Group 74">
            <a:extLst>
              <a:ext uri="{FF2B5EF4-FFF2-40B4-BE49-F238E27FC236}">
                <a16:creationId xmlns:a16="http://schemas.microsoft.com/office/drawing/2014/main" id="{2B2E7BF9-7831-C23B-F045-3D336C457CC4}"/>
              </a:ext>
            </a:extLst>
          </p:cNvPr>
          <p:cNvGrpSpPr/>
          <p:nvPr userDrawn="1"/>
        </p:nvGrpSpPr>
        <p:grpSpPr>
          <a:xfrm rot="10800000">
            <a:off x="8962535" y="-476325"/>
            <a:ext cx="3551583" cy="2841843"/>
            <a:chOff x="0" y="6358355"/>
            <a:chExt cx="5489368" cy="4392386"/>
          </a:xfrm>
        </p:grpSpPr>
        <p:sp>
          <p:nvSpPr>
            <p:cNvPr id="76" name="Freeform 10">
              <a:extLst>
                <a:ext uri="{FF2B5EF4-FFF2-40B4-BE49-F238E27FC236}">
                  <a16:creationId xmlns:a16="http://schemas.microsoft.com/office/drawing/2014/main" id="{39DB3E98-2E1D-AAF1-BA7B-1E5207E70623}"/>
                </a:ext>
              </a:extLst>
            </p:cNvPr>
            <p:cNvSpPr/>
            <p:nvPr userDrawn="1"/>
          </p:nvSpPr>
          <p:spPr>
            <a:xfrm rot="-10800000">
              <a:off x="9525" y="6358355"/>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77" name="Freeform 11">
              <a:extLst>
                <a:ext uri="{FF2B5EF4-FFF2-40B4-BE49-F238E27FC236}">
                  <a16:creationId xmlns:a16="http://schemas.microsoft.com/office/drawing/2014/main" id="{D57EFB6D-EA58-8E2C-BA59-7EC8CC28020F}"/>
                </a:ext>
              </a:extLst>
            </p:cNvPr>
            <p:cNvSpPr/>
            <p:nvPr userDrawn="1"/>
          </p:nvSpPr>
          <p:spPr>
            <a:xfrm>
              <a:off x="1083809" y="6386930"/>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dpi="0" rotWithShape="1">
              <a:blip r:embed="rId4">
                <a:extLst>
                  <a:ext uri="{96DAC541-7B7A-43D3-8B79-37D633B846F1}">
                    <asvg:svgBlip xmlns:asvg="http://schemas.microsoft.com/office/drawing/2016/SVG/main" r:embed="rId5"/>
                  </a:ext>
                </a:extLst>
              </a:blip>
              <a:srcRect/>
              <a:stretch>
                <a:fillRect/>
              </a:stretch>
            </a:blipFill>
          </p:spPr>
          <p:txBody>
            <a:bodyPr/>
            <a:lstStyle/>
            <a:p>
              <a:endParaRPr lang="en-CA"/>
            </a:p>
          </p:txBody>
        </p:sp>
        <p:sp>
          <p:nvSpPr>
            <p:cNvPr id="78" name="Freeform 12">
              <a:extLst>
                <a:ext uri="{FF2B5EF4-FFF2-40B4-BE49-F238E27FC236}">
                  <a16:creationId xmlns:a16="http://schemas.microsoft.com/office/drawing/2014/main" id="{E0EE1FEC-6956-4850-9943-DCEDCF530951}"/>
                </a:ext>
              </a:extLst>
            </p:cNvPr>
            <p:cNvSpPr/>
            <p:nvPr userDrawn="1"/>
          </p:nvSpPr>
          <p:spPr>
            <a:xfrm>
              <a:off x="0" y="7470739"/>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79" name="Freeform 13">
              <a:extLst>
                <a:ext uri="{FF2B5EF4-FFF2-40B4-BE49-F238E27FC236}">
                  <a16:creationId xmlns:a16="http://schemas.microsoft.com/office/drawing/2014/main" id="{96FBD5A7-F5DB-3B00-47C4-07C3572B85F3}"/>
                </a:ext>
              </a:extLst>
            </p:cNvPr>
            <p:cNvSpPr/>
            <p:nvPr userDrawn="1"/>
          </p:nvSpPr>
          <p:spPr>
            <a:xfrm rot="-10800000">
              <a:off x="0"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80" name="Freeform 14">
              <a:extLst>
                <a:ext uri="{FF2B5EF4-FFF2-40B4-BE49-F238E27FC236}">
                  <a16:creationId xmlns:a16="http://schemas.microsoft.com/office/drawing/2014/main" id="{DC795509-2A70-E490-DD2D-9A2564363A68}"/>
                </a:ext>
              </a:extLst>
            </p:cNvPr>
            <p:cNvSpPr/>
            <p:nvPr userDrawn="1"/>
          </p:nvSpPr>
          <p:spPr>
            <a:xfrm rot="-5400000">
              <a:off x="1083809"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81" name="Freeform 15">
              <a:extLst>
                <a:ext uri="{FF2B5EF4-FFF2-40B4-BE49-F238E27FC236}">
                  <a16:creationId xmlns:a16="http://schemas.microsoft.com/office/drawing/2014/main" id="{4A7FE76B-75D4-06B5-1AD4-4841A8EED745}"/>
                </a:ext>
              </a:extLst>
            </p:cNvPr>
            <p:cNvSpPr/>
            <p:nvPr userDrawn="1"/>
          </p:nvSpPr>
          <p:spPr>
            <a:xfrm rot="-10800000">
              <a:off x="1083809" y="9623721"/>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82" name="Freeform 16">
              <a:extLst>
                <a:ext uri="{FF2B5EF4-FFF2-40B4-BE49-F238E27FC236}">
                  <a16:creationId xmlns:a16="http://schemas.microsoft.com/office/drawing/2014/main" id="{964EE7EE-4918-EAE5-BC32-F0ADC11A2B1E}"/>
                </a:ext>
              </a:extLst>
            </p:cNvPr>
            <p:cNvSpPr/>
            <p:nvPr userDrawn="1"/>
          </p:nvSpPr>
          <p:spPr>
            <a:xfrm rot="-10800000">
              <a:off x="3321750"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83" name="Freeform 17">
              <a:extLst>
                <a:ext uri="{FF2B5EF4-FFF2-40B4-BE49-F238E27FC236}">
                  <a16:creationId xmlns:a16="http://schemas.microsoft.com/office/drawing/2014/main" id="{0BB320F3-B3DA-E9A9-1654-78DE9CC53232}"/>
                </a:ext>
              </a:extLst>
            </p:cNvPr>
            <p:cNvSpPr/>
            <p:nvPr userDrawn="1"/>
          </p:nvSpPr>
          <p:spPr>
            <a:xfrm>
              <a:off x="3321750" y="7499314"/>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dpi="0" rotWithShape="1">
              <a:blip r:embed="rId4">
                <a:extLst>
                  <a:ext uri="{96DAC541-7B7A-43D3-8B79-37D633B846F1}">
                    <asvg:svgBlip xmlns:asvg="http://schemas.microsoft.com/office/drawing/2016/SVG/main" r:embed="rId5"/>
                  </a:ext>
                </a:extLst>
              </a:blip>
              <a:srcRect/>
              <a:stretch>
                <a:fillRect/>
              </a:stretch>
            </a:blipFill>
          </p:spPr>
          <p:txBody>
            <a:bodyPr/>
            <a:lstStyle/>
            <a:p>
              <a:endParaRPr lang="en-CA"/>
            </a:p>
          </p:txBody>
        </p:sp>
        <p:sp>
          <p:nvSpPr>
            <p:cNvPr id="84" name="Freeform 18">
              <a:extLst>
                <a:ext uri="{FF2B5EF4-FFF2-40B4-BE49-F238E27FC236}">
                  <a16:creationId xmlns:a16="http://schemas.microsoft.com/office/drawing/2014/main" id="{C9CCE8F5-9D44-A2C9-1C2B-DC588D8309E9}"/>
                </a:ext>
              </a:extLst>
            </p:cNvPr>
            <p:cNvSpPr/>
            <p:nvPr userDrawn="1"/>
          </p:nvSpPr>
          <p:spPr>
            <a:xfrm rot="5400000">
              <a:off x="4405559"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85" name="Freeform 19">
              <a:extLst>
                <a:ext uri="{FF2B5EF4-FFF2-40B4-BE49-F238E27FC236}">
                  <a16:creationId xmlns:a16="http://schemas.microsoft.com/office/drawing/2014/main" id="{1D691774-2C75-E345-574D-34C06CA124CA}"/>
                </a:ext>
              </a:extLst>
            </p:cNvPr>
            <p:cNvSpPr/>
            <p:nvPr userDrawn="1"/>
          </p:nvSpPr>
          <p:spPr>
            <a:xfrm>
              <a:off x="2237941"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86" name="Freeform 20">
              <a:extLst>
                <a:ext uri="{FF2B5EF4-FFF2-40B4-BE49-F238E27FC236}">
                  <a16:creationId xmlns:a16="http://schemas.microsoft.com/office/drawing/2014/main" id="{ED5825BB-B936-06FA-7334-C6968B4C87CA}"/>
                </a:ext>
              </a:extLst>
            </p:cNvPr>
            <p:cNvSpPr/>
            <p:nvPr userDrawn="1"/>
          </p:nvSpPr>
          <p:spPr>
            <a:xfrm>
              <a:off x="3321750"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87" name="Freeform 21">
              <a:extLst>
                <a:ext uri="{FF2B5EF4-FFF2-40B4-BE49-F238E27FC236}">
                  <a16:creationId xmlns:a16="http://schemas.microsoft.com/office/drawing/2014/main" id="{91DA3CED-0D2D-CAAC-726B-576D3B6E0A00}"/>
                </a:ext>
              </a:extLst>
            </p:cNvPr>
            <p:cNvSpPr/>
            <p:nvPr userDrawn="1"/>
          </p:nvSpPr>
          <p:spPr>
            <a:xfrm rot="5400000">
              <a:off x="0" y="9638357"/>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grpSp>
      <p:sp>
        <p:nvSpPr>
          <p:cNvPr id="5" name="Footer Placeholder 4">
            <a:extLst>
              <a:ext uri="{FF2B5EF4-FFF2-40B4-BE49-F238E27FC236}">
                <a16:creationId xmlns:a16="http://schemas.microsoft.com/office/drawing/2014/main" id="{B9FC0C98-183B-AA14-278A-1A65D79F12B4}"/>
              </a:ext>
            </a:extLst>
          </p:cNvPr>
          <p:cNvSpPr>
            <a:spLocks noGrp="1"/>
          </p:cNvSpPr>
          <p:nvPr>
            <p:ph type="ftr" sz="quarter" idx="10"/>
          </p:nvPr>
        </p:nvSpPr>
        <p:spPr/>
        <p:txBody>
          <a:bodyPr/>
          <a:lstStyle/>
          <a:p>
            <a:endParaRPr lang="en-CA"/>
          </a:p>
        </p:txBody>
      </p:sp>
      <p:pic>
        <p:nvPicPr>
          <p:cNvPr id="3" name="Picture 2">
            <a:extLst>
              <a:ext uri="{FF2B5EF4-FFF2-40B4-BE49-F238E27FC236}">
                <a16:creationId xmlns:a16="http://schemas.microsoft.com/office/drawing/2014/main" id="{DE45E063-1A7E-0836-3945-BBA37D87CE56}"/>
              </a:ext>
            </a:extLst>
          </p:cNvPr>
          <p:cNvPicPr>
            <a:picLocks noChangeAspect="1"/>
          </p:cNvPicPr>
          <p:nvPr userDrawn="1"/>
        </p:nvPicPr>
        <p:blipFill>
          <a:blip r:embed="rId8"/>
          <a:stretch>
            <a:fillRect/>
          </a:stretch>
        </p:blipFill>
        <p:spPr>
          <a:xfrm>
            <a:off x="11413140" y="6176962"/>
            <a:ext cx="710376" cy="588280"/>
          </a:xfrm>
          <a:prstGeom prst="rect">
            <a:avLst/>
          </a:prstGeom>
        </p:spPr>
      </p:pic>
    </p:spTree>
    <p:extLst>
      <p:ext uri="{BB962C8B-B14F-4D97-AF65-F5344CB8AC3E}">
        <p14:creationId xmlns:p14="http://schemas.microsoft.com/office/powerpoint/2010/main" val="31463214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Only" preserve="1">
  <p:cSld name="Title Only">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9B788D-1085-0371-0D76-161268BE777F}"/>
              </a:ext>
            </a:extLst>
          </p:cNvPr>
          <p:cNvSpPr>
            <a:spLocks noGrp="1"/>
          </p:cNvSpPr>
          <p:nvPr>
            <p:ph type="title"/>
          </p:nvPr>
        </p:nvSpPr>
        <p:spPr>
          <a:xfrm>
            <a:off x="838200" y="2766218"/>
            <a:ext cx="10515600" cy="1325563"/>
          </a:xfrm>
        </p:spPr>
        <p:txBody>
          <a:bodyPr/>
          <a:lstStyle>
            <a:lvl1pPr algn="ctr">
              <a:defRPr>
                <a:solidFill>
                  <a:schemeClr val="bg1"/>
                </a:solidFill>
              </a:defRPr>
            </a:lvl1pPr>
          </a:lstStyle>
          <a:p>
            <a:r>
              <a:rPr lang="en-US"/>
              <a:t>Click to edit Master title style</a:t>
            </a:r>
            <a:endParaRPr lang="en-CA"/>
          </a:p>
        </p:txBody>
      </p:sp>
      <p:grpSp>
        <p:nvGrpSpPr>
          <p:cNvPr id="6" name="Group 5">
            <a:extLst>
              <a:ext uri="{FF2B5EF4-FFF2-40B4-BE49-F238E27FC236}">
                <a16:creationId xmlns:a16="http://schemas.microsoft.com/office/drawing/2014/main" id="{4505E315-4F49-3768-8B3F-61A9EE63CE24}"/>
              </a:ext>
            </a:extLst>
          </p:cNvPr>
          <p:cNvGrpSpPr/>
          <p:nvPr userDrawn="1"/>
        </p:nvGrpSpPr>
        <p:grpSpPr>
          <a:xfrm>
            <a:off x="-366689" y="4918962"/>
            <a:ext cx="3551583" cy="2841843"/>
            <a:chOff x="0" y="6358355"/>
            <a:chExt cx="5489368" cy="4392386"/>
          </a:xfrm>
        </p:grpSpPr>
        <p:sp>
          <p:nvSpPr>
            <p:cNvPr id="7" name="Freeform 10">
              <a:extLst>
                <a:ext uri="{FF2B5EF4-FFF2-40B4-BE49-F238E27FC236}">
                  <a16:creationId xmlns:a16="http://schemas.microsoft.com/office/drawing/2014/main" id="{5684642B-28FB-0F51-DF0B-114834E543C6}"/>
                </a:ext>
              </a:extLst>
            </p:cNvPr>
            <p:cNvSpPr/>
            <p:nvPr userDrawn="1"/>
          </p:nvSpPr>
          <p:spPr>
            <a:xfrm rot="-10800000">
              <a:off x="9525" y="6358355"/>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8" name="Freeform 11">
              <a:extLst>
                <a:ext uri="{FF2B5EF4-FFF2-40B4-BE49-F238E27FC236}">
                  <a16:creationId xmlns:a16="http://schemas.microsoft.com/office/drawing/2014/main" id="{8F656FD1-9BF1-6FFB-2635-B6B886B8F880}"/>
                </a:ext>
              </a:extLst>
            </p:cNvPr>
            <p:cNvSpPr/>
            <p:nvPr userDrawn="1"/>
          </p:nvSpPr>
          <p:spPr>
            <a:xfrm>
              <a:off x="1083809" y="6386930"/>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dpi="0" rotWithShape="1">
              <a:blip r:embed="rId4">
                <a:extLst>
                  <a:ext uri="{96DAC541-7B7A-43D3-8B79-37D633B846F1}">
                    <asvg:svgBlip xmlns:asvg="http://schemas.microsoft.com/office/drawing/2016/SVG/main" r:embed="rId5"/>
                  </a:ext>
                </a:extLst>
              </a:blip>
              <a:srcRect/>
              <a:stretch>
                <a:fillRect/>
              </a:stretch>
            </a:blipFill>
          </p:spPr>
          <p:txBody>
            <a:bodyPr/>
            <a:lstStyle/>
            <a:p>
              <a:endParaRPr lang="en-CA"/>
            </a:p>
          </p:txBody>
        </p:sp>
        <p:sp>
          <p:nvSpPr>
            <p:cNvPr id="9" name="Freeform 12">
              <a:extLst>
                <a:ext uri="{FF2B5EF4-FFF2-40B4-BE49-F238E27FC236}">
                  <a16:creationId xmlns:a16="http://schemas.microsoft.com/office/drawing/2014/main" id="{F4BBACDD-56D1-27F4-9A42-6EBBF7DA8924}"/>
                </a:ext>
              </a:extLst>
            </p:cNvPr>
            <p:cNvSpPr/>
            <p:nvPr userDrawn="1"/>
          </p:nvSpPr>
          <p:spPr>
            <a:xfrm>
              <a:off x="0" y="7470739"/>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10" name="Freeform 13">
              <a:extLst>
                <a:ext uri="{FF2B5EF4-FFF2-40B4-BE49-F238E27FC236}">
                  <a16:creationId xmlns:a16="http://schemas.microsoft.com/office/drawing/2014/main" id="{C3F77263-6B85-9A55-2849-F1EB7EED07FB}"/>
                </a:ext>
              </a:extLst>
            </p:cNvPr>
            <p:cNvSpPr/>
            <p:nvPr userDrawn="1"/>
          </p:nvSpPr>
          <p:spPr>
            <a:xfrm rot="-10800000">
              <a:off x="0"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11" name="Freeform 14">
              <a:extLst>
                <a:ext uri="{FF2B5EF4-FFF2-40B4-BE49-F238E27FC236}">
                  <a16:creationId xmlns:a16="http://schemas.microsoft.com/office/drawing/2014/main" id="{FC6F1CC5-20EF-D964-DCEE-942994904749}"/>
                </a:ext>
              </a:extLst>
            </p:cNvPr>
            <p:cNvSpPr/>
            <p:nvPr userDrawn="1"/>
          </p:nvSpPr>
          <p:spPr>
            <a:xfrm rot="-5400000">
              <a:off x="1083809"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12" name="Freeform 15">
              <a:extLst>
                <a:ext uri="{FF2B5EF4-FFF2-40B4-BE49-F238E27FC236}">
                  <a16:creationId xmlns:a16="http://schemas.microsoft.com/office/drawing/2014/main" id="{4B4604FC-5030-465C-A384-B035922038D4}"/>
                </a:ext>
              </a:extLst>
            </p:cNvPr>
            <p:cNvSpPr/>
            <p:nvPr userDrawn="1"/>
          </p:nvSpPr>
          <p:spPr>
            <a:xfrm rot="-10800000">
              <a:off x="1083809" y="9623721"/>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13" name="Freeform 16">
              <a:extLst>
                <a:ext uri="{FF2B5EF4-FFF2-40B4-BE49-F238E27FC236}">
                  <a16:creationId xmlns:a16="http://schemas.microsoft.com/office/drawing/2014/main" id="{2CF78ADE-9466-CC1B-5ADA-76F371274632}"/>
                </a:ext>
              </a:extLst>
            </p:cNvPr>
            <p:cNvSpPr/>
            <p:nvPr userDrawn="1"/>
          </p:nvSpPr>
          <p:spPr>
            <a:xfrm rot="-10800000">
              <a:off x="3321750"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14" name="Freeform 17">
              <a:extLst>
                <a:ext uri="{FF2B5EF4-FFF2-40B4-BE49-F238E27FC236}">
                  <a16:creationId xmlns:a16="http://schemas.microsoft.com/office/drawing/2014/main" id="{68E026CE-1FE0-85FB-F695-C37A3FDF87AF}"/>
                </a:ext>
              </a:extLst>
            </p:cNvPr>
            <p:cNvSpPr/>
            <p:nvPr userDrawn="1"/>
          </p:nvSpPr>
          <p:spPr>
            <a:xfrm>
              <a:off x="3321750" y="7499314"/>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dpi="0" rotWithShape="1">
              <a:blip r:embed="rId4">
                <a:extLst>
                  <a:ext uri="{96DAC541-7B7A-43D3-8B79-37D633B846F1}">
                    <asvg:svgBlip xmlns:asvg="http://schemas.microsoft.com/office/drawing/2016/SVG/main" r:embed="rId5"/>
                  </a:ext>
                </a:extLst>
              </a:blip>
              <a:srcRect/>
              <a:stretch>
                <a:fillRect/>
              </a:stretch>
            </a:blipFill>
          </p:spPr>
          <p:txBody>
            <a:bodyPr/>
            <a:lstStyle/>
            <a:p>
              <a:endParaRPr lang="en-CA"/>
            </a:p>
          </p:txBody>
        </p:sp>
        <p:sp>
          <p:nvSpPr>
            <p:cNvPr id="15" name="Freeform 18">
              <a:extLst>
                <a:ext uri="{FF2B5EF4-FFF2-40B4-BE49-F238E27FC236}">
                  <a16:creationId xmlns:a16="http://schemas.microsoft.com/office/drawing/2014/main" id="{F604E712-92A0-0DD4-A438-DF096E1183CB}"/>
                </a:ext>
              </a:extLst>
            </p:cNvPr>
            <p:cNvSpPr/>
            <p:nvPr userDrawn="1"/>
          </p:nvSpPr>
          <p:spPr>
            <a:xfrm rot="5400000">
              <a:off x="4405559"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16" name="Freeform 19">
              <a:extLst>
                <a:ext uri="{FF2B5EF4-FFF2-40B4-BE49-F238E27FC236}">
                  <a16:creationId xmlns:a16="http://schemas.microsoft.com/office/drawing/2014/main" id="{455CB5F1-889D-5F4B-92B8-C4D2C2C123D6}"/>
                </a:ext>
              </a:extLst>
            </p:cNvPr>
            <p:cNvSpPr/>
            <p:nvPr userDrawn="1"/>
          </p:nvSpPr>
          <p:spPr>
            <a:xfrm>
              <a:off x="2237941"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17" name="Freeform 20">
              <a:extLst>
                <a:ext uri="{FF2B5EF4-FFF2-40B4-BE49-F238E27FC236}">
                  <a16:creationId xmlns:a16="http://schemas.microsoft.com/office/drawing/2014/main" id="{CE0DA600-756F-8387-F62B-599A7D541C11}"/>
                </a:ext>
              </a:extLst>
            </p:cNvPr>
            <p:cNvSpPr/>
            <p:nvPr userDrawn="1"/>
          </p:nvSpPr>
          <p:spPr>
            <a:xfrm>
              <a:off x="3321750"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18" name="Freeform 21">
              <a:extLst>
                <a:ext uri="{FF2B5EF4-FFF2-40B4-BE49-F238E27FC236}">
                  <a16:creationId xmlns:a16="http://schemas.microsoft.com/office/drawing/2014/main" id="{0FE03874-36B3-050C-B0C7-AB5D5E64F94E}"/>
                </a:ext>
              </a:extLst>
            </p:cNvPr>
            <p:cNvSpPr/>
            <p:nvPr userDrawn="1"/>
          </p:nvSpPr>
          <p:spPr>
            <a:xfrm rot="5400000">
              <a:off x="0" y="9638357"/>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grpSp>
      <p:grpSp>
        <p:nvGrpSpPr>
          <p:cNvPr id="19" name="Group 18">
            <a:extLst>
              <a:ext uri="{FF2B5EF4-FFF2-40B4-BE49-F238E27FC236}">
                <a16:creationId xmlns:a16="http://schemas.microsoft.com/office/drawing/2014/main" id="{76F42CEC-C8EB-137D-4AD2-CB97F42D8FF5}"/>
              </a:ext>
            </a:extLst>
          </p:cNvPr>
          <p:cNvGrpSpPr/>
          <p:nvPr userDrawn="1"/>
        </p:nvGrpSpPr>
        <p:grpSpPr>
          <a:xfrm>
            <a:off x="-2160619" y="-3683309"/>
            <a:ext cx="3911208" cy="5033517"/>
            <a:chOff x="-2623881" y="-5018472"/>
            <a:chExt cx="6737736" cy="8671109"/>
          </a:xfrm>
        </p:grpSpPr>
        <p:grpSp>
          <p:nvGrpSpPr>
            <p:cNvPr id="20" name="Group 32">
              <a:extLst>
                <a:ext uri="{FF2B5EF4-FFF2-40B4-BE49-F238E27FC236}">
                  <a16:creationId xmlns:a16="http://schemas.microsoft.com/office/drawing/2014/main" id="{B32ADD2E-A2C7-5165-A1E2-060DCF013742}"/>
                </a:ext>
              </a:extLst>
            </p:cNvPr>
            <p:cNvGrpSpPr/>
            <p:nvPr userDrawn="1"/>
          </p:nvGrpSpPr>
          <p:grpSpPr>
            <a:xfrm rot="2700000">
              <a:off x="-1376391" y="-3093321"/>
              <a:ext cx="7415398" cy="3565095"/>
              <a:chOff x="0" y="0"/>
              <a:chExt cx="660400" cy="317500"/>
            </a:xfrm>
          </p:grpSpPr>
          <p:sp>
            <p:nvSpPr>
              <p:cNvPr id="29" name="Freeform 33">
                <a:extLst>
                  <a:ext uri="{FF2B5EF4-FFF2-40B4-BE49-F238E27FC236}">
                    <a16:creationId xmlns:a16="http://schemas.microsoft.com/office/drawing/2014/main" id="{976EAA29-7360-BF37-8540-3F72E46A3C75}"/>
                  </a:ext>
                </a:extLst>
              </p:cNvPr>
              <p:cNvSpPr/>
              <p:nvPr userDrawn="1"/>
            </p:nvSpPr>
            <p:spPr>
              <a:xfrm>
                <a:off x="0" y="0"/>
                <a:ext cx="660400" cy="317500"/>
              </a:xfrm>
              <a:custGeom>
                <a:avLst/>
                <a:gdLst/>
                <a:ahLst/>
                <a:cxnLst/>
                <a:rect l="l" t="t" r="r" b="b"/>
                <a:pathLst>
                  <a:path w="660400" h="317500">
                    <a:moveTo>
                      <a:pt x="220252" y="19070"/>
                    </a:moveTo>
                    <a:cubicBezTo>
                      <a:pt x="254000" y="7556"/>
                      <a:pt x="292600" y="0"/>
                      <a:pt x="330378" y="0"/>
                    </a:cubicBezTo>
                    <a:cubicBezTo>
                      <a:pt x="368157" y="0"/>
                      <a:pt x="404509" y="6476"/>
                      <a:pt x="438009" y="17990"/>
                    </a:cubicBezTo>
                    <a:cubicBezTo>
                      <a:pt x="438723" y="18350"/>
                      <a:pt x="439435" y="18350"/>
                      <a:pt x="440148" y="18710"/>
                    </a:cubicBezTo>
                    <a:cubicBezTo>
                      <a:pt x="565955" y="64765"/>
                      <a:pt x="658618" y="186379"/>
                      <a:pt x="660400" y="317500"/>
                    </a:cubicBezTo>
                    <a:lnTo>
                      <a:pt x="660400" y="317500"/>
                    </a:lnTo>
                    <a:lnTo>
                      <a:pt x="0" y="317500"/>
                    </a:lnTo>
                    <a:lnTo>
                      <a:pt x="0" y="317500"/>
                    </a:lnTo>
                    <a:cubicBezTo>
                      <a:pt x="1782" y="185660"/>
                      <a:pt x="93019" y="64045"/>
                      <a:pt x="220252" y="19070"/>
                    </a:cubicBezTo>
                    <a:close/>
                  </a:path>
                </a:pathLst>
              </a:custGeom>
              <a:solidFill>
                <a:srgbClr val="000000">
                  <a:alpha val="0"/>
                </a:srgbClr>
              </a:solidFill>
              <a:ln w="28575" cap="sq">
                <a:solidFill>
                  <a:srgbClr val="8CA9AD"/>
                </a:solidFill>
                <a:prstDash val="solid"/>
                <a:miter/>
              </a:ln>
            </p:spPr>
            <p:txBody>
              <a:bodyPr/>
              <a:lstStyle/>
              <a:p>
                <a:endParaRPr lang="en-CA"/>
              </a:p>
            </p:txBody>
          </p:sp>
          <p:sp>
            <p:nvSpPr>
              <p:cNvPr id="30" name="TextBox 34">
                <a:extLst>
                  <a:ext uri="{FF2B5EF4-FFF2-40B4-BE49-F238E27FC236}">
                    <a16:creationId xmlns:a16="http://schemas.microsoft.com/office/drawing/2014/main" id="{FCA22D47-DB45-F287-8A01-94599C3152C6}"/>
                  </a:ext>
                </a:extLst>
              </p:cNvPr>
              <p:cNvSpPr txBox="1"/>
              <p:nvPr/>
            </p:nvSpPr>
            <p:spPr>
              <a:xfrm>
                <a:off x="0" y="136525"/>
                <a:ext cx="660400" cy="180975"/>
              </a:xfrm>
              <a:prstGeom prst="rect">
                <a:avLst/>
              </a:prstGeom>
            </p:spPr>
            <p:txBody>
              <a:bodyPr lIns="50800" tIns="50800" rIns="50800" bIns="50800" rtlCol="0" anchor="ctr"/>
              <a:lstStyle/>
              <a:p>
                <a:pPr algn="ctr">
                  <a:lnSpc>
                    <a:spcPts val="2553"/>
                  </a:lnSpc>
                </a:pPr>
                <a:endParaRPr/>
              </a:p>
            </p:txBody>
          </p:sp>
        </p:grpSp>
        <p:sp>
          <p:nvSpPr>
            <p:cNvPr id="21" name="AutoShape 35">
              <a:extLst>
                <a:ext uri="{FF2B5EF4-FFF2-40B4-BE49-F238E27FC236}">
                  <a16:creationId xmlns:a16="http://schemas.microsoft.com/office/drawing/2014/main" id="{CCC89CF7-39FB-55CD-9E99-26F5D60F2394}"/>
                </a:ext>
              </a:extLst>
            </p:cNvPr>
            <p:cNvSpPr/>
            <p:nvPr userDrawn="1"/>
          </p:nvSpPr>
          <p:spPr>
            <a:xfrm>
              <a:off x="-1839005" y="-2273771"/>
              <a:ext cx="5185216" cy="5132702"/>
            </a:xfrm>
            <a:prstGeom prst="line">
              <a:avLst/>
            </a:prstGeom>
            <a:ln w="28575" cap="flat">
              <a:solidFill>
                <a:srgbClr val="545454"/>
              </a:solidFill>
              <a:prstDash val="solid"/>
              <a:headEnd type="none" w="sm" len="sm"/>
              <a:tailEnd type="none" w="sm" len="sm"/>
            </a:ln>
          </p:spPr>
          <p:txBody>
            <a:bodyPr/>
            <a:lstStyle/>
            <a:p>
              <a:endParaRPr lang="en-CA"/>
            </a:p>
          </p:txBody>
        </p:sp>
        <p:sp>
          <p:nvSpPr>
            <p:cNvPr id="22" name="AutoShape 36">
              <a:extLst>
                <a:ext uri="{FF2B5EF4-FFF2-40B4-BE49-F238E27FC236}">
                  <a16:creationId xmlns:a16="http://schemas.microsoft.com/office/drawing/2014/main" id="{3A9BBA63-AFBB-ABD7-55BA-9057A959DB2A}"/>
                </a:ext>
              </a:extLst>
            </p:cNvPr>
            <p:cNvSpPr/>
            <p:nvPr userDrawn="1"/>
          </p:nvSpPr>
          <p:spPr>
            <a:xfrm>
              <a:off x="-2052951" y="-1961095"/>
              <a:ext cx="5038853" cy="5038853"/>
            </a:xfrm>
            <a:prstGeom prst="line">
              <a:avLst/>
            </a:prstGeom>
            <a:ln w="28575" cap="flat">
              <a:solidFill>
                <a:srgbClr val="545454"/>
              </a:solidFill>
              <a:prstDash val="solid"/>
              <a:headEnd type="none" w="sm" len="sm"/>
              <a:tailEnd type="none" w="sm" len="sm"/>
            </a:ln>
          </p:spPr>
          <p:txBody>
            <a:bodyPr/>
            <a:lstStyle/>
            <a:p>
              <a:endParaRPr lang="en-CA"/>
            </a:p>
          </p:txBody>
        </p:sp>
        <p:sp>
          <p:nvSpPr>
            <p:cNvPr id="23" name="AutoShape 37">
              <a:extLst>
                <a:ext uri="{FF2B5EF4-FFF2-40B4-BE49-F238E27FC236}">
                  <a16:creationId xmlns:a16="http://schemas.microsoft.com/office/drawing/2014/main" id="{7922FFB0-4D48-C058-1185-B486C938EDF3}"/>
                </a:ext>
              </a:extLst>
            </p:cNvPr>
            <p:cNvSpPr/>
            <p:nvPr userDrawn="1"/>
          </p:nvSpPr>
          <p:spPr>
            <a:xfrm>
              <a:off x="-2232553" y="-1602625"/>
              <a:ext cx="4867141" cy="4867141"/>
            </a:xfrm>
            <a:prstGeom prst="line">
              <a:avLst/>
            </a:prstGeom>
            <a:ln w="28575" cap="flat">
              <a:solidFill>
                <a:srgbClr val="545454"/>
              </a:solidFill>
              <a:prstDash val="solid"/>
              <a:headEnd type="none" w="sm" len="sm"/>
              <a:tailEnd type="none" w="sm" len="sm"/>
            </a:ln>
          </p:spPr>
          <p:txBody>
            <a:bodyPr/>
            <a:lstStyle/>
            <a:p>
              <a:endParaRPr lang="en-CA"/>
            </a:p>
          </p:txBody>
        </p:sp>
        <p:sp>
          <p:nvSpPr>
            <p:cNvPr id="24" name="AutoShape 38">
              <a:extLst>
                <a:ext uri="{FF2B5EF4-FFF2-40B4-BE49-F238E27FC236}">
                  <a16:creationId xmlns:a16="http://schemas.microsoft.com/office/drawing/2014/main" id="{84C4FDDC-090B-14B3-BB9A-8BAD61322847}"/>
                </a:ext>
              </a:extLst>
            </p:cNvPr>
            <p:cNvSpPr/>
            <p:nvPr userDrawn="1"/>
          </p:nvSpPr>
          <p:spPr>
            <a:xfrm>
              <a:off x="-2359208" y="-1216357"/>
              <a:ext cx="4690515" cy="4690515"/>
            </a:xfrm>
            <a:prstGeom prst="line">
              <a:avLst/>
            </a:prstGeom>
            <a:ln w="28575" cap="flat">
              <a:solidFill>
                <a:srgbClr val="545454"/>
              </a:solidFill>
              <a:prstDash val="solid"/>
              <a:headEnd type="none" w="sm" len="sm"/>
              <a:tailEnd type="none" w="sm" len="sm"/>
            </a:ln>
          </p:spPr>
          <p:txBody>
            <a:bodyPr/>
            <a:lstStyle/>
            <a:p>
              <a:endParaRPr lang="en-CA"/>
            </a:p>
          </p:txBody>
        </p:sp>
        <p:sp>
          <p:nvSpPr>
            <p:cNvPr id="25" name="AutoShape 39">
              <a:extLst>
                <a:ext uri="{FF2B5EF4-FFF2-40B4-BE49-F238E27FC236}">
                  <a16:creationId xmlns:a16="http://schemas.microsoft.com/office/drawing/2014/main" id="{A3D4CF65-A240-8B14-A02C-ED0616952B33}"/>
                </a:ext>
              </a:extLst>
            </p:cNvPr>
            <p:cNvSpPr/>
            <p:nvPr userDrawn="1"/>
          </p:nvSpPr>
          <p:spPr>
            <a:xfrm>
              <a:off x="-2503062" y="-776680"/>
              <a:ext cx="4347674" cy="4347674"/>
            </a:xfrm>
            <a:prstGeom prst="line">
              <a:avLst/>
            </a:prstGeom>
            <a:ln w="28575" cap="flat">
              <a:solidFill>
                <a:srgbClr val="545454"/>
              </a:solidFill>
              <a:prstDash val="solid"/>
              <a:headEnd type="none" w="sm" len="sm"/>
              <a:tailEnd type="none" w="sm" len="sm"/>
            </a:ln>
          </p:spPr>
          <p:txBody>
            <a:bodyPr/>
            <a:lstStyle/>
            <a:p>
              <a:endParaRPr lang="en-CA"/>
            </a:p>
          </p:txBody>
        </p:sp>
        <p:sp>
          <p:nvSpPr>
            <p:cNvPr id="26" name="AutoShape 40">
              <a:extLst>
                <a:ext uri="{FF2B5EF4-FFF2-40B4-BE49-F238E27FC236}">
                  <a16:creationId xmlns:a16="http://schemas.microsoft.com/office/drawing/2014/main" id="{0EF037D1-3640-E30C-2153-52EA43702A35}"/>
                </a:ext>
              </a:extLst>
            </p:cNvPr>
            <p:cNvSpPr/>
            <p:nvPr userDrawn="1"/>
          </p:nvSpPr>
          <p:spPr>
            <a:xfrm>
              <a:off x="-2623881" y="-332957"/>
              <a:ext cx="3963599" cy="3985594"/>
            </a:xfrm>
            <a:prstGeom prst="line">
              <a:avLst/>
            </a:prstGeom>
            <a:ln w="28575" cap="flat">
              <a:solidFill>
                <a:srgbClr val="545454"/>
              </a:solidFill>
              <a:prstDash val="solid"/>
              <a:headEnd type="none" w="sm" len="sm"/>
              <a:tailEnd type="none" w="sm" len="sm"/>
            </a:ln>
          </p:spPr>
          <p:txBody>
            <a:bodyPr/>
            <a:lstStyle/>
            <a:p>
              <a:endParaRPr lang="en-CA"/>
            </a:p>
          </p:txBody>
        </p:sp>
        <p:sp>
          <p:nvSpPr>
            <p:cNvPr id="27" name="AutoShape 41">
              <a:extLst>
                <a:ext uri="{FF2B5EF4-FFF2-40B4-BE49-F238E27FC236}">
                  <a16:creationId xmlns:a16="http://schemas.microsoft.com/office/drawing/2014/main" id="{B86FD80F-BA57-B8FF-AC04-0340E948A08F}"/>
                </a:ext>
              </a:extLst>
            </p:cNvPr>
            <p:cNvSpPr/>
            <p:nvPr userDrawn="1"/>
          </p:nvSpPr>
          <p:spPr>
            <a:xfrm>
              <a:off x="-2598114" y="228677"/>
              <a:ext cx="3377485" cy="3360058"/>
            </a:xfrm>
            <a:prstGeom prst="line">
              <a:avLst/>
            </a:prstGeom>
            <a:ln w="28575" cap="flat">
              <a:solidFill>
                <a:srgbClr val="545454"/>
              </a:solidFill>
              <a:prstDash val="solid"/>
              <a:headEnd type="none" w="sm" len="sm"/>
              <a:tailEnd type="none" w="sm" len="sm"/>
            </a:ln>
          </p:spPr>
          <p:txBody>
            <a:bodyPr/>
            <a:lstStyle/>
            <a:p>
              <a:endParaRPr lang="en-CA"/>
            </a:p>
          </p:txBody>
        </p:sp>
        <p:sp>
          <p:nvSpPr>
            <p:cNvPr id="28" name="AutoShape 42">
              <a:extLst>
                <a:ext uri="{FF2B5EF4-FFF2-40B4-BE49-F238E27FC236}">
                  <a16:creationId xmlns:a16="http://schemas.microsoft.com/office/drawing/2014/main" id="{0866D8C1-7383-958B-AE9A-B69963774AE5}"/>
                </a:ext>
              </a:extLst>
            </p:cNvPr>
            <p:cNvSpPr/>
            <p:nvPr userDrawn="1"/>
          </p:nvSpPr>
          <p:spPr>
            <a:xfrm>
              <a:off x="-2509797" y="905760"/>
              <a:ext cx="2628598" cy="2671969"/>
            </a:xfrm>
            <a:prstGeom prst="line">
              <a:avLst/>
            </a:prstGeom>
            <a:ln w="28575" cap="flat">
              <a:solidFill>
                <a:srgbClr val="545454"/>
              </a:solidFill>
              <a:prstDash val="solid"/>
              <a:headEnd type="none" w="sm" len="sm"/>
              <a:tailEnd type="none" w="sm" len="sm"/>
            </a:ln>
          </p:spPr>
          <p:txBody>
            <a:bodyPr/>
            <a:lstStyle/>
            <a:p>
              <a:endParaRPr lang="en-CA"/>
            </a:p>
          </p:txBody>
        </p:sp>
      </p:grpSp>
      <p:grpSp>
        <p:nvGrpSpPr>
          <p:cNvPr id="31" name="Group 30">
            <a:extLst>
              <a:ext uri="{FF2B5EF4-FFF2-40B4-BE49-F238E27FC236}">
                <a16:creationId xmlns:a16="http://schemas.microsoft.com/office/drawing/2014/main" id="{29C4A86C-4C2C-DB16-184B-5F919AFFD9CE}"/>
              </a:ext>
            </a:extLst>
          </p:cNvPr>
          <p:cNvGrpSpPr/>
          <p:nvPr userDrawn="1"/>
        </p:nvGrpSpPr>
        <p:grpSpPr>
          <a:xfrm rot="10800000">
            <a:off x="8962535" y="-476325"/>
            <a:ext cx="3551583" cy="2841843"/>
            <a:chOff x="0" y="6358355"/>
            <a:chExt cx="5489368" cy="4392386"/>
          </a:xfrm>
        </p:grpSpPr>
        <p:sp>
          <p:nvSpPr>
            <p:cNvPr id="32" name="Freeform 10">
              <a:extLst>
                <a:ext uri="{FF2B5EF4-FFF2-40B4-BE49-F238E27FC236}">
                  <a16:creationId xmlns:a16="http://schemas.microsoft.com/office/drawing/2014/main" id="{7006C5D2-7DF3-5E4D-2ECA-750FA261FA4D}"/>
                </a:ext>
              </a:extLst>
            </p:cNvPr>
            <p:cNvSpPr/>
            <p:nvPr userDrawn="1"/>
          </p:nvSpPr>
          <p:spPr>
            <a:xfrm rot="-10800000">
              <a:off x="9525" y="6358355"/>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33" name="Freeform 11">
              <a:extLst>
                <a:ext uri="{FF2B5EF4-FFF2-40B4-BE49-F238E27FC236}">
                  <a16:creationId xmlns:a16="http://schemas.microsoft.com/office/drawing/2014/main" id="{5773A2AA-320D-D2C2-06FA-735A410137BE}"/>
                </a:ext>
              </a:extLst>
            </p:cNvPr>
            <p:cNvSpPr/>
            <p:nvPr userDrawn="1"/>
          </p:nvSpPr>
          <p:spPr>
            <a:xfrm>
              <a:off x="1083809" y="6386930"/>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dpi="0" rotWithShape="1">
              <a:blip r:embed="rId4">
                <a:extLst>
                  <a:ext uri="{96DAC541-7B7A-43D3-8B79-37D633B846F1}">
                    <asvg:svgBlip xmlns:asvg="http://schemas.microsoft.com/office/drawing/2016/SVG/main" r:embed="rId5"/>
                  </a:ext>
                </a:extLst>
              </a:blip>
              <a:srcRect/>
              <a:stretch>
                <a:fillRect/>
              </a:stretch>
            </a:blipFill>
          </p:spPr>
          <p:txBody>
            <a:bodyPr/>
            <a:lstStyle/>
            <a:p>
              <a:endParaRPr lang="en-CA"/>
            </a:p>
          </p:txBody>
        </p:sp>
        <p:sp>
          <p:nvSpPr>
            <p:cNvPr id="34" name="Freeform 12">
              <a:extLst>
                <a:ext uri="{FF2B5EF4-FFF2-40B4-BE49-F238E27FC236}">
                  <a16:creationId xmlns:a16="http://schemas.microsoft.com/office/drawing/2014/main" id="{BD6427AB-589E-A5A3-3E49-84B3B7F120FD}"/>
                </a:ext>
              </a:extLst>
            </p:cNvPr>
            <p:cNvSpPr/>
            <p:nvPr userDrawn="1"/>
          </p:nvSpPr>
          <p:spPr>
            <a:xfrm>
              <a:off x="0" y="7470739"/>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35" name="Freeform 13">
              <a:extLst>
                <a:ext uri="{FF2B5EF4-FFF2-40B4-BE49-F238E27FC236}">
                  <a16:creationId xmlns:a16="http://schemas.microsoft.com/office/drawing/2014/main" id="{FE20B7E5-85A3-C6D7-D799-4CDAFDE8C313}"/>
                </a:ext>
              </a:extLst>
            </p:cNvPr>
            <p:cNvSpPr/>
            <p:nvPr userDrawn="1"/>
          </p:nvSpPr>
          <p:spPr>
            <a:xfrm rot="-10800000">
              <a:off x="0"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36" name="Freeform 14">
              <a:extLst>
                <a:ext uri="{FF2B5EF4-FFF2-40B4-BE49-F238E27FC236}">
                  <a16:creationId xmlns:a16="http://schemas.microsoft.com/office/drawing/2014/main" id="{6E77431A-3C62-0BFC-5C61-CE8F62AE6E73}"/>
                </a:ext>
              </a:extLst>
            </p:cNvPr>
            <p:cNvSpPr/>
            <p:nvPr userDrawn="1"/>
          </p:nvSpPr>
          <p:spPr>
            <a:xfrm rot="-5400000">
              <a:off x="1083809"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37" name="Freeform 15">
              <a:extLst>
                <a:ext uri="{FF2B5EF4-FFF2-40B4-BE49-F238E27FC236}">
                  <a16:creationId xmlns:a16="http://schemas.microsoft.com/office/drawing/2014/main" id="{8ACC4C28-708A-98D3-1911-725EA5FD7530}"/>
                </a:ext>
              </a:extLst>
            </p:cNvPr>
            <p:cNvSpPr/>
            <p:nvPr userDrawn="1"/>
          </p:nvSpPr>
          <p:spPr>
            <a:xfrm rot="-10800000">
              <a:off x="1083809" y="9623721"/>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38" name="Freeform 16">
              <a:extLst>
                <a:ext uri="{FF2B5EF4-FFF2-40B4-BE49-F238E27FC236}">
                  <a16:creationId xmlns:a16="http://schemas.microsoft.com/office/drawing/2014/main" id="{BFA10D7D-AE5E-98BB-9387-840E05F6BC7A}"/>
                </a:ext>
              </a:extLst>
            </p:cNvPr>
            <p:cNvSpPr/>
            <p:nvPr userDrawn="1"/>
          </p:nvSpPr>
          <p:spPr>
            <a:xfrm rot="-10800000">
              <a:off x="3321750"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39" name="Freeform 17">
              <a:extLst>
                <a:ext uri="{FF2B5EF4-FFF2-40B4-BE49-F238E27FC236}">
                  <a16:creationId xmlns:a16="http://schemas.microsoft.com/office/drawing/2014/main" id="{899F2898-8971-D0B9-005B-CC5475E3E1DF}"/>
                </a:ext>
              </a:extLst>
            </p:cNvPr>
            <p:cNvSpPr/>
            <p:nvPr userDrawn="1"/>
          </p:nvSpPr>
          <p:spPr>
            <a:xfrm>
              <a:off x="3321750" y="7499314"/>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dpi="0" rotWithShape="1">
              <a:blip r:embed="rId4">
                <a:extLst>
                  <a:ext uri="{96DAC541-7B7A-43D3-8B79-37D633B846F1}">
                    <asvg:svgBlip xmlns:asvg="http://schemas.microsoft.com/office/drawing/2016/SVG/main" r:embed="rId5"/>
                  </a:ext>
                </a:extLst>
              </a:blip>
              <a:srcRect/>
              <a:stretch>
                <a:fillRect/>
              </a:stretch>
            </a:blipFill>
          </p:spPr>
          <p:txBody>
            <a:bodyPr/>
            <a:lstStyle/>
            <a:p>
              <a:endParaRPr lang="en-CA"/>
            </a:p>
          </p:txBody>
        </p:sp>
        <p:sp>
          <p:nvSpPr>
            <p:cNvPr id="40" name="Freeform 18">
              <a:extLst>
                <a:ext uri="{FF2B5EF4-FFF2-40B4-BE49-F238E27FC236}">
                  <a16:creationId xmlns:a16="http://schemas.microsoft.com/office/drawing/2014/main" id="{49283765-C7AE-BA0B-3659-9BB23EAFF946}"/>
                </a:ext>
              </a:extLst>
            </p:cNvPr>
            <p:cNvSpPr/>
            <p:nvPr userDrawn="1"/>
          </p:nvSpPr>
          <p:spPr>
            <a:xfrm rot="5400000">
              <a:off x="4405559"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41" name="Freeform 19">
              <a:extLst>
                <a:ext uri="{FF2B5EF4-FFF2-40B4-BE49-F238E27FC236}">
                  <a16:creationId xmlns:a16="http://schemas.microsoft.com/office/drawing/2014/main" id="{F15777EE-30F6-3C22-41C6-0B1B70FB0399}"/>
                </a:ext>
              </a:extLst>
            </p:cNvPr>
            <p:cNvSpPr/>
            <p:nvPr userDrawn="1"/>
          </p:nvSpPr>
          <p:spPr>
            <a:xfrm>
              <a:off x="2237941"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42" name="Freeform 20">
              <a:extLst>
                <a:ext uri="{FF2B5EF4-FFF2-40B4-BE49-F238E27FC236}">
                  <a16:creationId xmlns:a16="http://schemas.microsoft.com/office/drawing/2014/main" id="{E57AA10C-309D-F9A5-21A1-71365AAF3D64}"/>
                </a:ext>
              </a:extLst>
            </p:cNvPr>
            <p:cNvSpPr/>
            <p:nvPr userDrawn="1"/>
          </p:nvSpPr>
          <p:spPr>
            <a:xfrm>
              <a:off x="3321750"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43" name="Freeform 21">
              <a:extLst>
                <a:ext uri="{FF2B5EF4-FFF2-40B4-BE49-F238E27FC236}">
                  <a16:creationId xmlns:a16="http://schemas.microsoft.com/office/drawing/2014/main" id="{A3529027-A576-0393-4EBA-33C9964DE8F6}"/>
                </a:ext>
              </a:extLst>
            </p:cNvPr>
            <p:cNvSpPr/>
            <p:nvPr userDrawn="1"/>
          </p:nvSpPr>
          <p:spPr>
            <a:xfrm rot="5400000">
              <a:off x="0" y="9638357"/>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grpSp>
      <p:grpSp>
        <p:nvGrpSpPr>
          <p:cNvPr id="44" name="Group 43">
            <a:extLst>
              <a:ext uri="{FF2B5EF4-FFF2-40B4-BE49-F238E27FC236}">
                <a16:creationId xmlns:a16="http://schemas.microsoft.com/office/drawing/2014/main" id="{43D40C00-C85F-EB0A-E32B-DF69DCD1D7FC}"/>
              </a:ext>
            </a:extLst>
          </p:cNvPr>
          <p:cNvGrpSpPr/>
          <p:nvPr userDrawn="1"/>
        </p:nvGrpSpPr>
        <p:grpSpPr>
          <a:xfrm rot="10800000">
            <a:off x="9879624" y="5030595"/>
            <a:ext cx="3911208" cy="5033517"/>
            <a:chOff x="-2623881" y="-5018472"/>
            <a:chExt cx="6737736" cy="8671109"/>
          </a:xfrm>
        </p:grpSpPr>
        <p:grpSp>
          <p:nvGrpSpPr>
            <p:cNvPr id="45" name="Group 32">
              <a:extLst>
                <a:ext uri="{FF2B5EF4-FFF2-40B4-BE49-F238E27FC236}">
                  <a16:creationId xmlns:a16="http://schemas.microsoft.com/office/drawing/2014/main" id="{4D25755B-B122-2211-8E6A-9D45AC9D5FE0}"/>
                </a:ext>
              </a:extLst>
            </p:cNvPr>
            <p:cNvGrpSpPr/>
            <p:nvPr userDrawn="1"/>
          </p:nvGrpSpPr>
          <p:grpSpPr>
            <a:xfrm rot="2700000">
              <a:off x="-1376391" y="-3093321"/>
              <a:ext cx="7415398" cy="3565095"/>
              <a:chOff x="0" y="0"/>
              <a:chExt cx="660400" cy="317500"/>
            </a:xfrm>
          </p:grpSpPr>
          <p:sp>
            <p:nvSpPr>
              <p:cNvPr id="54" name="Freeform 33">
                <a:extLst>
                  <a:ext uri="{FF2B5EF4-FFF2-40B4-BE49-F238E27FC236}">
                    <a16:creationId xmlns:a16="http://schemas.microsoft.com/office/drawing/2014/main" id="{6B8B3506-B9A3-D7AB-C2D8-B3CCFD9033E9}"/>
                  </a:ext>
                </a:extLst>
              </p:cNvPr>
              <p:cNvSpPr/>
              <p:nvPr userDrawn="1"/>
            </p:nvSpPr>
            <p:spPr>
              <a:xfrm>
                <a:off x="0" y="0"/>
                <a:ext cx="660400" cy="317500"/>
              </a:xfrm>
              <a:custGeom>
                <a:avLst/>
                <a:gdLst/>
                <a:ahLst/>
                <a:cxnLst/>
                <a:rect l="l" t="t" r="r" b="b"/>
                <a:pathLst>
                  <a:path w="660400" h="317500">
                    <a:moveTo>
                      <a:pt x="220252" y="19070"/>
                    </a:moveTo>
                    <a:cubicBezTo>
                      <a:pt x="254000" y="7556"/>
                      <a:pt x="292600" y="0"/>
                      <a:pt x="330378" y="0"/>
                    </a:cubicBezTo>
                    <a:cubicBezTo>
                      <a:pt x="368157" y="0"/>
                      <a:pt x="404509" y="6476"/>
                      <a:pt x="438009" y="17990"/>
                    </a:cubicBezTo>
                    <a:cubicBezTo>
                      <a:pt x="438723" y="18350"/>
                      <a:pt x="439435" y="18350"/>
                      <a:pt x="440148" y="18710"/>
                    </a:cubicBezTo>
                    <a:cubicBezTo>
                      <a:pt x="565955" y="64765"/>
                      <a:pt x="658618" y="186379"/>
                      <a:pt x="660400" y="317500"/>
                    </a:cubicBezTo>
                    <a:lnTo>
                      <a:pt x="660400" y="317500"/>
                    </a:lnTo>
                    <a:lnTo>
                      <a:pt x="0" y="317500"/>
                    </a:lnTo>
                    <a:lnTo>
                      <a:pt x="0" y="317500"/>
                    </a:lnTo>
                    <a:cubicBezTo>
                      <a:pt x="1782" y="185660"/>
                      <a:pt x="93019" y="64045"/>
                      <a:pt x="220252" y="19070"/>
                    </a:cubicBezTo>
                    <a:close/>
                  </a:path>
                </a:pathLst>
              </a:custGeom>
              <a:solidFill>
                <a:srgbClr val="000000">
                  <a:alpha val="0"/>
                </a:srgbClr>
              </a:solidFill>
              <a:ln w="28575" cap="sq">
                <a:solidFill>
                  <a:srgbClr val="8CA9AD"/>
                </a:solidFill>
                <a:prstDash val="solid"/>
                <a:miter/>
              </a:ln>
            </p:spPr>
            <p:txBody>
              <a:bodyPr/>
              <a:lstStyle/>
              <a:p>
                <a:endParaRPr lang="en-CA"/>
              </a:p>
            </p:txBody>
          </p:sp>
          <p:sp>
            <p:nvSpPr>
              <p:cNvPr id="55" name="TextBox 34">
                <a:extLst>
                  <a:ext uri="{FF2B5EF4-FFF2-40B4-BE49-F238E27FC236}">
                    <a16:creationId xmlns:a16="http://schemas.microsoft.com/office/drawing/2014/main" id="{FF323B8B-BEAC-5CB8-2522-ABFE551B7095}"/>
                  </a:ext>
                </a:extLst>
              </p:cNvPr>
              <p:cNvSpPr txBox="1"/>
              <p:nvPr/>
            </p:nvSpPr>
            <p:spPr>
              <a:xfrm>
                <a:off x="0" y="136525"/>
                <a:ext cx="660400" cy="180975"/>
              </a:xfrm>
              <a:prstGeom prst="rect">
                <a:avLst/>
              </a:prstGeom>
            </p:spPr>
            <p:txBody>
              <a:bodyPr lIns="50800" tIns="50800" rIns="50800" bIns="50800" rtlCol="0" anchor="ctr"/>
              <a:lstStyle/>
              <a:p>
                <a:pPr algn="ctr">
                  <a:lnSpc>
                    <a:spcPts val="2553"/>
                  </a:lnSpc>
                </a:pPr>
                <a:endParaRPr/>
              </a:p>
            </p:txBody>
          </p:sp>
        </p:grpSp>
        <p:sp>
          <p:nvSpPr>
            <p:cNvPr id="46" name="AutoShape 35">
              <a:extLst>
                <a:ext uri="{FF2B5EF4-FFF2-40B4-BE49-F238E27FC236}">
                  <a16:creationId xmlns:a16="http://schemas.microsoft.com/office/drawing/2014/main" id="{5D64470C-A683-894E-ADD6-E56AD50A339D}"/>
                </a:ext>
              </a:extLst>
            </p:cNvPr>
            <p:cNvSpPr/>
            <p:nvPr userDrawn="1"/>
          </p:nvSpPr>
          <p:spPr>
            <a:xfrm>
              <a:off x="-1839005" y="-2273771"/>
              <a:ext cx="5185216" cy="5132702"/>
            </a:xfrm>
            <a:prstGeom prst="line">
              <a:avLst/>
            </a:prstGeom>
            <a:ln w="28575" cap="flat">
              <a:solidFill>
                <a:srgbClr val="545454"/>
              </a:solidFill>
              <a:prstDash val="solid"/>
              <a:headEnd type="none" w="sm" len="sm"/>
              <a:tailEnd type="none" w="sm" len="sm"/>
            </a:ln>
          </p:spPr>
          <p:txBody>
            <a:bodyPr/>
            <a:lstStyle/>
            <a:p>
              <a:endParaRPr lang="en-CA"/>
            </a:p>
          </p:txBody>
        </p:sp>
        <p:sp>
          <p:nvSpPr>
            <p:cNvPr id="47" name="AutoShape 36">
              <a:extLst>
                <a:ext uri="{FF2B5EF4-FFF2-40B4-BE49-F238E27FC236}">
                  <a16:creationId xmlns:a16="http://schemas.microsoft.com/office/drawing/2014/main" id="{2DCBC380-F620-8942-87BB-C55093C6EF65}"/>
                </a:ext>
              </a:extLst>
            </p:cNvPr>
            <p:cNvSpPr/>
            <p:nvPr userDrawn="1"/>
          </p:nvSpPr>
          <p:spPr>
            <a:xfrm>
              <a:off x="-2052951" y="-1961095"/>
              <a:ext cx="5038853" cy="5038853"/>
            </a:xfrm>
            <a:prstGeom prst="line">
              <a:avLst/>
            </a:prstGeom>
            <a:ln w="28575" cap="flat">
              <a:solidFill>
                <a:srgbClr val="545454"/>
              </a:solidFill>
              <a:prstDash val="solid"/>
              <a:headEnd type="none" w="sm" len="sm"/>
              <a:tailEnd type="none" w="sm" len="sm"/>
            </a:ln>
          </p:spPr>
          <p:txBody>
            <a:bodyPr/>
            <a:lstStyle/>
            <a:p>
              <a:endParaRPr lang="en-CA"/>
            </a:p>
          </p:txBody>
        </p:sp>
        <p:sp>
          <p:nvSpPr>
            <p:cNvPr id="48" name="AutoShape 37">
              <a:extLst>
                <a:ext uri="{FF2B5EF4-FFF2-40B4-BE49-F238E27FC236}">
                  <a16:creationId xmlns:a16="http://schemas.microsoft.com/office/drawing/2014/main" id="{2E6BCC58-4C7E-4DCF-02CA-975139B129AF}"/>
                </a:ext>
              </a:extLst>
            </p:cNvPr>
            <p:cNvSpPr/>
            <p:nvPr userDrawn="1"/>
          </p:nvSpPr>
          <p:spPr>
            <a:xfrm>
              <a:off x="-2232553" y="-1602625"/>
              <a:ext cx="4867141" cy="4867141"/>
            </a:xfrm>
            <a:prstGeom prst="line">
              <a:avLst/>
            </a:prstGeom>
            <a:ln w="28575" cap="flat">
              <a:solidFill>
                <a:srgbClr val="545454"/>
              </a:solidFill>
              <a:prstDash val="solid"/>
              <a:headEnd type="none" w="sm" len="sm"/>
              <a:tailEnd type="none" w="sm" len="sm"/>
            </a:ln>
          </p:spPr>
          <p:txBody>
            <a:bodyPr/>
            <a:lstStyle/>
            <a:p>
              <a:endParaRPr lang="en-CA"/>
            </a:p>
          </p:txBody>
        </p:sp>
        <p:sp>
          <p:nvSpPr>
            <p:cNvPr id="49" name="AutoShape 38">
              <a:extLst>
                <a:ext uri="{FF2B5EF4-FFF2-40B4-BE49-F238E27FC236}">
                  <a16:creationId xmlns:a16="http://schemas.microsoft.com/office/drawing/2014/main" id="{5CE6A49E-CE4C-27F7-F79B-2716DE350BAE}"/>
                </a:ext>
              </a:extLst>
            </p:cNvPr>
            <p:cNvSpPr/>
            <p:nvPr userDrawn="1"/>
          </p:nvSpPr>
          <p:spPr>
            <a:xfrm>
              <a:off x="-2359208" y="-1216357"/>
              <a:ext cx="4690515" cy="4690515"/>
            </a:xfrm>
            <a:prstGeom prst="line">
              <a:avLst/>
            </a:prstGeom>
            <a:ln w="28575" cap="flat">
              <a:solidFill>
                <a:srgbClr val="545454"/>
              </a:solidFill>
              <a:prstDash val="solid"/>
              <a:headEnd type="none" w="sm" len="sm"/>
              <a:tailEnd type="none" w="sm" len="sm"/>
            </a:ln>
          </p:spPr>
          <p:txBody>
            <a:bodyPr/>
            <a:lstStyle/>
            <a:p>
              <a:endParaRPr lang="en-CA"/>
            </a:p>
          </p:txBody>
        </p:sp>
        <p:sp>
          <p:nvSpPr>
            <p:cNvPr id="50" name="AutoShape 39">
              <a:extLst>
                <a:ext uri="{FF2B5EF4-FFF2-40B4-BE49-F238E27FC236}">
                  <a16:creationId xmlns:a16="http://schemas.microsoft.com/office/drawing/2014/main" id="{BA8762D6-AA47-3B1C-9FF5-1389507DF370}"/>
                </a:ext>
              </a:extLst>
            </p:cNvPr>
            <p:cNvSpPr/>
            <p:nvPr userDrawn="1"/>
          </p:nvSpPr>
          <p:spPr>
            <a:xfrm>
              <a:off x="-2503062" y="-776680"/>
              <a:ext cx="4347674" cy="4347674"/>
            </a:xfrm>
            <a:prstGeom prst="line">
              <a:avLst/>
            </a:prstGeom>
            <a:ln w="28575" cap="flat">
              <a:solidFill>
                <a:srgbClr val="545454"/>
              </a:solidFill>
              <a:prstDash val="solid"/>
              <a:headEnd type="none" w="sm" len="sm"/>
              <a:tailEnd type="none" w="sm" len="sm"/>
            </a:ln>
          </p:spPr>
          <p:txBody>
            <a:bodyPr/>
            <a:lstStyle/>
            <a:p>
              <a:endParaRPr lang="en-CA"/>
            </a:p>
          </p:txBody>
        </p:sp>
        <p:sp>
          <p:nvSpPr>
            <p:cNvPr id="51" name="AutoShape 40">
              <a:extLst>
                <a:ext uri="{FF2B5EF4-FFF2-40B4-BE49-F238E27FC236}">
                  <a16:creationId xmlns:a16="http://schemas.microsoft.com/office/drawing/2014/main" id="{9B60895D-840F-3F8F-3627-38ED163E56BF}"/>
                </a:ext>
              </a:extLst>
            </p:cNvPr>
            <p:cNvSpPr/>
            <p:nvPr userDrawn="1"/>
          </p:nvSpPr>
          <p:spPr>
            <a:xfrm>
              <a:off x="-2623881" y="-332957"/>
              <a:ext cx="3963599" cy="3985594"/>
            </a:xfrm>
            <a:prstGeom prst="line">
              <a:avLst/>
            </a:prstGeom>
            <a:ln w="28575" cap="flat">
              <a:solidFill>
                <a:srgbClr val="545454"/>
              </a:solidFill>
              <a:prstDash val="solid"/>
              <a:headEnd type="none" w="sm" len="sm"/>
              <a:tailEnd type="none" w="sm" len="sm"/>
            </a:ln>
          </p:spPr>
          <p:txBody>
            <a:bodyPr/>
            <a:lstStyle/>
            <a:p>
              <a:endParaRPr lang="en-CA"/>
            </a:p>
          </p:txBody>
        </p:sp>
        <p:sp>
          <p:nvSpPr>
            <p:cNvPr id="52" name="AutoShape 41">
              <a:extLst>
                <a:ext uri="{FF2B5EF4-FFF2-40B4-BE49-F238E27FC236}">
                  <a16:creationId xmlns:a16="http://schemas.microsoft.com/office/drawing/2014/main" id="{5C9CF88A-053F-3E45-0C14-7331F3E6DFAE}"/>
                </a:ext>
              </a:extLst>
            </p:cNvPr>
            <p:cNvSpPr/>
            <p:nvPr userDrawn="1"/>
          </p:nvSpPr>
          <p:spPr>
            <a:xfrm>
              <a:off x="-2598114" y="228677"/>
              <a:ext cx="3377485" cy="3360058"/>
            </a:xfrm>
            <a:prstGeom prst="line">
              <a:avLst/>
            </a:prstGeom>
            <a:ln w="28575" cap="flat">
              <a:solidFill>
                <a:srgbClr val="545454"/>
              </a:solidFill>
              <a:prstDash val="solid"/>
              <a:headEnd type="none" w="sm" len="sm"/>
              <a:tailEnd type="none" w="sm" len="sm"/>
            </a:ln>
          </p:spPr>
          <p:txBody>
            <a:bodyPr/>
            <a:lstStyle/>
            <a:p>
              <a:endParaRPr lang="en-CA"/>
            </a:p>
          </p:txBody>
        </p:sp>
        <p:sp>
          <p:nvSpPr>
            <p:cNvPr id="53" name="AutoShape 42">
              <a:extLst>
                <a:ext uri="{FF2B5EF4-FFF2-40B4-BE49-F238E27FC236}">
                  <a16:creationId xmlns:a16="http://schemas.microsoft.com/office/drawing/2014/main" id="{25DECADD-14BF-87F2-A515-4A5C635105F1}"/>
                </a:ext>
              </a:extLst>
            </p:cNvPr>
            <p:cNvSpPr/>
            <p:nvPr userDrawn="1"/>
          </p:nvSpPr>
          <p:spPr>
            <a:xfrm>
              <a:off x="-2509797" y="905760"/>
              <a:ext cx="2628598" cy="2671969"/>
            </a:xfrm>
            <a:prstGeom prst="line">
              <a:avLst/>
            </a:prstGeom>
            <a:ln w="28575" cap="flat">
              <a:solidFill>
                <a:srgbClr val="545454"/>
              </a:solidFill>
              <a:prstDash val="solid"/>
              <a:headEnd type="none" w="sm" len="sm"/>
              <a:tailEnd type="none" w="sm" len="sm"/>
            </a:ln>
          </p:spPr>
          <p:txBody>
            <a:bodyPr/>
            <a:lstStyle/>
            <a:p>
              <a:endParaRPr lang="en-CA"/>
            </a:p>
          </p:txBody>
        </p:sp>
      </p:grpSp>
      <p:pic>
        <p:nvPicPr>
          <p:cNvPr id="5" name="Picture 4">
            <a:extLst>
              <a:ext uri="{FF2B5EF4-FFF2-40B4-BE49-F238E27FC236}">
                <a16:creationId xmlns:a16="http://schemas.microsoft.com/office/drawing/2014/main" id="{233ECC22-03DC-85DB-1CCD-AA74A93E8DC7}"/>
              </a:ext>
            </a:extLst>
          </p:cNvPr>
          <p:cNvPicPr>
            <a:picLocks noChangeAspect="1"/>
          </p:cNvPicPr>
          <p:nvPr userDrawn="1"/>
        </p:nvPicPr>
        <p:blipFill>
          <a:blip r:embed="rId8"/>
          <a:stretch>
            <a:fillRect/>
          </a:stretch>
        </p:blipFill>
        <p:spPr>
          <a:xfrm>
            <a:off x="5282083" y="5565932"/>
            <a:ext cx="1375394" cy="1138998"/>
          </a:xfrm>
          <a:prstGeom prst="rect">
            <a:avLst/>
          </a:prstGeom>
        </p:spPr>
      </p:pic>
    </p:spTree>
    <p:extLst>
      <p:ext uri="{BB962C8B-B14F-4D97-AF65-F5344CB8AC3E}">
        <p14:creationId xmlns:p14="http://schemas.microsoft.com/office/powerpoint/2010/main" val="201502669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2_Blank">
    <p:bg>
      <p:bgPr>
        <a:solidFill>
          <a:schemeClr val="accent1"/>
        </a:solidFill>
        <a:effectLst/>
      </p:bgPr>
    </p:bg>
    <p:spTree>
      <p:nvGrpSpPr>
        <p:cNvPr id="1" name=""/>
        <p:cNvGrpSpPr/>
        <p:nvPr/>
      </p:nvGrpSpPr>
      <p:grpSpPr>
        <a:xfrm>
          <a:off x="0" y="0"/>
          <a:ext cx="0" cy="0"/>
          <a:chOff x="0" y="0"/>
          <a:chExt cx="0" cy="0"/>
        </a:xfrm>
      </p:grpSpPr>
      <p:grpSp>
        <p:nvGrpSpPr>
          <p:cNvPr id="50" name="Group 49">
            <a:extLst>
              <a:ext uri="{FF2B5EF4-FFF2-40B4-BE49-F238E27FC236}">
                <a16:creationId xmlns:a16="http://schemas.microsoft.com/office/drawing/2014/main" id="{392162EC-2FB4-566E-7BD4-BDF4F5086B3A}"/>
              </a:ext>
            </a:extLst>
          </p:cNvPr>
          <p:cNvGrpSpPr/>
          <p:nvPr userDrawn="1"/>
        </p:nvGrpSpPr>
        <p:grpSpPr>
          <a:xfrm>
            <a:off x="-366689" y="4918962"/>
            <a:ext cx="3551583" cy="2841843"/>
            <a:chOff x="0" y="6358355"/>
            <a:chExt cx="5489368" cy="4392386"/>
          </a:xfrm>
        </p:grpSpPr>
        <p:sp>
          <p:nvSpPr>
            <p:cNvPr id="51" name="Freeform 10">
              <a:extLst>
                <a:ext uri="{FF2B5EF4-FFF2-40B4-BE49-F238E27FC236}">
                  <a16:creationId xmlns:a16="http://schemas.microsoft.com/office/drawing/2014/main" id="{BF58FCAD-DFE3-0B28-2F39-8B0D92B0F512}"/>
                </a:ext>
              </a:extLst>
            </p:cNvPr>
            <p:cNvSpPr/>
            <p:nvPr userDrawn="1"/>
          </p:nvSpPr>
          <p:spPr>
            <a:xfrm rot="-10800000">
              <a:off x="9525" y="6358355"/>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52" name="Freeform 11">
              <a:extLst>
                <a:ext uri="{FF2B5EF4-FFF2-40B4-BE49-F238E27FC236}">
                  <a16:creationId xmlns:a16="http://schemas.microsoft.com/office/drawing/2014/main" id="{342EFCF9-F346-2403-0D95-396B2F68DAC9}"/>
                </a:ext>
              </a:extLst>
            </p:cNvPr>
            <p:cNvSpPr/>
            <p:nvPr userDrawn="1"/>
          </p:nvSpPr>
          <p:spPr>
            <a:xfrm>
              <a:off x="1083809" y="6386930"/>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dpi="0" rotWithShape="1">
              <a:blip r:embed="rId4">
                <a:extLst>
                  <a:ext uri="{96DAC541-7B7A-43D3-8B79-37D633B846F1}">
                    <asvg:svgBlip xmlns:asvg="http://schemas.microsoft.com/office/drawing/2016/SVG/main" r:embed="rId5"/>
                  </a:ext>
                </a:extLst>
              </a:blip>
              <a:srcRect/>
              <a:stretch>
                <a:fillRect/>
              </a:stretch>
            </a:blipFill>
          </p:spPr>
          <p:txBody>
            <a:bodyPr/>
            <a:lstStyle/>
            <a:p>
              <a:endParaRPr lang="en-CA"/>
            </a:p>
          </p:txBody>
        </p:sp>
        <p:sp>
          <p:nvSpPr>
            <p:cNvPr id="53" name="Freeform 12">
              <a:extLst>
                <a:ext uri="{FF2B5EF4-FFF2-40B4-BE49-F238E27FC236}">
                  <a16:creationId xmlns:a16="http://schemas.microsoft.com/office/drawing/2014/main" id="{E44B7C96-2D4B-C13A-B9D4-2EB31BEC798E}"/>
                </a:ext>
              </a:extLst>
            </p:cNvPr>
            <p:cNvSpPr/>
            <p:nvPr userDrawn="1"/>
          </p:nvSpPr>
          <p:spPr>
            <a:xfrm>
              <a:off x="0" y="7470739"/>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54" name="Freeform 13">
              <a:extLst>
                <a:ext uri="{FF2B5EF4-FFF2-40B4-BE49-F238E27FC236}">
                  <a16:creationId xmlns:a16="http://schemas.microsoft.com/office/drawing/2014/main" id="{A7BAC999-BADF-3384-ABE3-49E4ABFD493C}"/>
                </a:ext>
              </a:extLst>
            </p:cNvPr>
            <p:cNvSpPr/>
            <p:nvPr userDrawn="1"/>
          </p:nvSpPr>
          <p:spPr>
            <a:xfrm rot="-10800000">
              <a:off x="0"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55" name="Freeform 14">
              <a:extLst>
                <a:ext uri="{FF2B5EF4-FFF2-40B4-BE49-F238E27FC236}">
                  <a16:creationId xmlns:a16="http://schemas.microsoft.com/office/drawing/2014/main" id="{467FB5B2-82F8-0C0E-EEEC-8E336A45CD9D}"/>
                </a:ext>
              </a:extLst>
            </p:cNvPr>
            <p:cNvSpPr/>
            <p:nvPr userDrawn="1"/>
          </p:nvSpPr>
          <p:spPr>
            <a:xfrm rot="-5400000">
              <a:off x="1083809"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56" name="Freeform 15">
              <a:extLst>
                <a:ext uri="{FF2B5EF4-FFF2-40B4-BE49-F238E27FC236}">
                  <a16:creationId xmlns:a16="http://schemas.microsoft.com/office/drawing/2014/main" id="{A7031D7D-949D-7BC3-3A26-82D3528B1A86}"/>
                </a:ext>
              </a:extLst>
            </p:cNvPr>
            <p:cNvSpPr/>
            <p:nvPr userDrawn="1"/>
          </p:nvSpPr>
          <p:spPr>
            <a:xfrm rot="-10800000">
              <a:off x="1083809" y="9623721"/>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57" name="Freeform 16">
              <a:extLst>
                <a:ext uri="{FF2B5EF4-FFF2-40B4-BE49-F238E27FC236}">
                  <a16:creationId xmlns:a16="http://schemas.microsoft.com/office/drawing/2014/main" id="{4C7B21F7-8667-AC82-9094-06160F5377AC}"/>
                </a:ext>
              </a:extLst>
            </p:cNvPr>
            <p:cNvSpPr/>
            <p:nvPr userDrawn="1"/>
          </p:nvSpPr>
          <p:spPr>
            <a:xfrm rot="-10800000">
              <a:off x="3321750"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58" name="Freeform 17">
              <a:extLst>
                <a:ext uri="{FF2B5EF4-FFF2-40B4-BE49-F238E27FC236}">
                  <a16:creationId xmlns:a16="http://schemas.microsoft.com/office/drawing/2014/main" id="{D186C178-CA1B-D067-C681-403554B6F177}"/>
                </a:ext>
              </a:extLst>
            </p:cNvPr>
            <p:cNvSpPr/>
            <p:nvPr userDrawn="1"/>
          </p:nvSpPr>
          <p:spPr>
            <a:xfrm>
              <a:off x="3321750" y="7499314"/>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dpi="0" rotWithShape="1">
              <a:blip r:embed="rId4">
                <a:extLst>
                  <a:ext uri="{96DAC541-7B7A-43D3-8B79-37D633B846F1}">
                    <asvg:svgBlip xmlns:asvg="http://schemas.microsoft.com/office/drawing/2016/SVG/main" r:embed="rId5"/>
                  </a:ext>
                </a:extLst>
              </a:blip>
              <a:srcRect/>
              <a:stretch>
                <a:fillRect/>
              </a:stretch>
            </a:blipFill>
          </p:spPr>
          <p:txBody>
            <a:bodyPr/>
            <a:lstStyle/>
            <a:p>
              <a:endParaRPr lang="en-CA"/>
            </a:p>
          </p:txBody>
        </p:sp>
        <p:sp>
          <p:nvSpPr>
            <p:cNvPr id="59" name="Freeform 18">
              <a:extLst>
                <a:ext uri="{FF2B5EF4-FFF2-40B4-BE49-F238E27FC236}">
                  <a16:creationId xmlns:a16="http://schemas.microsoft.com/office/drawing/2014/main" id="{294ABA6A-4EDD-883D-ECC4-72DCDE4589C5}"/>
                </a:ext>
              </a:extLst>
            </p:cNvPr>
            <p:cNvSpPr/>
            <p:nvPr userDrawn="1"/>
          </p:nvSpPr>
          <p:spPr>
            <a:xfrm rot="5400000">
              <a:off x="4405559"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60" name="Freeform 19">
              <a:extLst>
                <a:ext uri="{FF2B5EF4-FFF2-40B4-BE49-F238E27FC236}">
                  <a16:creationId xmlns:a16="http://schemas.microsoft.com/office/drawing/2014/main" id="{72C47047-1C0C-41F2-A918-3DD0DCF59213}"/>
                </a:ext>
              </a:extLst>
            </p:cNvPr>
            <p:cNvSpPr/>
            <p:nvPr userDrawn="1"/>
          </p:nvSpPr>
          <p:spPr>
            <a:xfrm>
              <a:off x="2237941"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61" name="Freeform 20">
              <a:extLst>
                <a:ext uri="{FF2B5EF4-FFF2-40B4-BE49-F238E27FC236}">
                  <a16:creationId xmlns:a16="http://schemas.microsoft.com/office/drawing/2014/main" id="{50D91630-D6F0-3234-202A-8EA800ED62BD}"/>
                </a:ext>
              </a:extLst>
            </p:cNvPr>
            <p:cNvSpPr/>
            <p:nvPr userDrawn="1"/>
          </p:nvSpPr>
          <p:spPr>
            <a:xfrm>
              <a:off x="3321750"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62" name="Freeform 21">
              <a:extLst>
                <a:ext uri="{FF2B5EF4-FFF2-40B4-BE49-F238E27FC236}">
                  <a16:creationId xmlns:a16="http://schemas.microsoft.com/office/drawing/2014/main" id="{EBFE4A39-9BA2-8B8D-7581-6712912DE3D9}"/>
                </a:ext>
              </a:extLst>
            </p:cNvPr>
            <p:cNvSpPr/>
            <p:nvPr userDrawn="1"/>
          </p:nvSpPr>
          <p:spPr>
            <a:xfrm rot="5400000">
              <a:off x="0" y="9638357"/>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grpSp>
      <p:grpSp>
        <p:nvGrpSpPr>
          <p:cNvPr id="75" name="Group 74">
            <a:extLst>
              <a:ext uri="{FF2B5EF4-FFF2-40B4-BE49-F238E27FC236}">
                <a16:creationId xmlns:a16="http://schemas.microsoft.com/office/drawing/2014/main" id="{2B2E7BF9-7831-C23B-F045-3D336C457CC4}"/>
              </a:ext>
            </a:extLst>
          </p:cNvPr>
          <p:cNvGrpSpPr/>
          <p:nvPr userDrawn="1"/>
        </p:nvGrpSpPr>
        <p:grpSpPr>
          <a:xfrm rot="10800000">
            <a:off x="8962535" y="-476325"/>
            <a:ext cx="3551583" cy="2841843"/>
            <a:chOff x="0" y="6358355"/>
            <a:chExt cx="5489368" cy="4392386"/>
          </a:xfrm>
        </p:grpSpPr>
        <p:sp>
          <p:nvSpPr>
            <p:cNvPr id="76" name="Freeform 10">
              <a:extLst>
                <a:ext uri="{FF2B5EF4-FFF2-40B4-BE49-F238E27FC236}">
                  <a16:creationId xmlns:a16="http://schemas.microsoft.com/office/drawing/2014/main" id="{39DB3E98-2E1D-AAF1-BA7B-1E5207E70623}"/>
                </a:ext>
              </a:extLst>
            </p:cNvPr>
            <p:cNvSpPr/>
            <p:nvPr userDrawn="1"/>
          </p:nvSpPr>
          <p:spPr>
            <a:xfrm rot="-10800000">
              <a:off x="9525" y="6358355"/>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77" name="Freeform 11">
              <a:extLst>
                <a:ext uri="{FF2B5EF4-FFF2-40B4-BE49-F238E27FC236}">
                  <a16:creationId xmlns:a16="http://schemas.microsoft.com/office/drawing/2014/main" id="{D57EFB6D-EA58-8E2C-BA59-7EC8CC28020F}"/>
                </a:ext>
              </a:extLst>
            </p:cNvPr>
            <p:cNvSpPr/>
            <p:nvPr userDrawn="1"/>
          </p:nvSpPr>
          <p:spPr>
            <a:xfrm>
              <a:off x="1083809" y="6386930"/>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dpi="0" rotWithShape="1">
              <a:blip r:embed="rId4">
                <a:extLst>
                  <a:ext uri="{96DAC541-7B7A-43D3-8B79-37D633B846F1}">
                    <asvg:svgBlip xmlns:asvg="http://schemas.microsoft.com/office/drawing/2016/SVG/main" r:embed="rId5"/>
                  </a:ext>
                </a:extLst>
              </a:blip>
              <a:srcRect/>
              <a:stretch>
                <a:fillRect/>
              </a:stretch>
            </a:blipFill>
          </p:spPr>
          <p:txBody>
            <a:bodyPr/>
            <a:lstStyle/>
            <a:p>
              <a:endParaRPr lang="en-CA"/>
            </a:p>
          </p:txBody>
        </p:sp>
        <p:sp>
          <p:nvSpPr>
            <p:cNvPr id="78" name="Freeform 12">
              <a:extLst>
                <a:ext uri="{FF2B5EF4-FFF2-40B4-BE49-F238E27FC236}">
                  <a16:creationId xmlns:a16="http://schemas.microsoft.com/office/drawing/2014/main" id="{E0EE1FEC-6956-4850-9943-DCEDCF530951}"/>
                </a:ext>
              </a:extLst>
            </p:cNvPr>
            <p:cNvSpPr/>
            <p:nvPr userDrawn="1"/>
          </p:nvSpPr>
          <p:spPr>
            <a:xfrm>
              <a:off x="0" y="7470739"/>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79" name="Freeform 13">
              <a:extLst>
                <a:ext uri="{FF2B5EF4-FFF2-40B4-BE49-F238E27FC236}">
                  <a16:creationId xmlns:a16="http://schemas.microsoft.com/office/drawing/2014/main" id="{96FBD5A7-F5DB-3B00-47C4-07C3572B85F3}"/>
                </a:ext>
              </a:extLst>
            </p:cNvPr>
            <p:cNvSpPr/>
            <p:nvPr userDrawn="1"/>
          </p:nvSpPr>
          <p:spPr>
            <a:xfrm rot="-10800000">
              <a:off x="0"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80" name="Freeform 14">
              <a:extLst>
                <a:ext uri="{FF2B5EF4-FFF2-40B4-BE49-F238E27FC236}">
                  <a16:creationId xmlns:a16="http://schemas.microsoft.com/office/drawing/2014/main" id="{DC795509-2A70-E490-DD2D-9A2564363A68}"/>
                </a:ext>
              </a:extLst>
            </p:cNvPr>
            <p:cNvSpPr/>
            <p:nvPr userDrawn="1"/>
          </p:nvSpPr>
          <p:spPr>
            <a:xfrm rot="-5400000">
              <a:off x="1083809"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81" name="Freeform 15">
              <a:extLst>
                <a:ext uri="{FF2B5EF4-FFF2-40B4-BE49-F238E27FC236}">
                  <a16:creationId xmlns:a16="http://schemas.microsoft.com/office/drawing/2014/main" id="{4A7FE76B-75D4-06B5-1AD4-4841A8EED745}"/>
                </a:ext>
              </a:extLst>
            </p:cNvPr>
            <p:cNvSpPr/>
            <p:nvPr userDrawn="1"/>
          </p:nvSpPr>
          <p:spPr>
            <a:xfrm rot="-10800000">
              <a:off x="1083809" y="9623721"/>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82" name="Freeform 16">
              <a:extLst>
                <a:ext uri="{FF2B5EF4-FFF2-40B4-BE49-F238E27FC236}">
                  <a16:creationId xmlns:a16="http://schemas.microsoft.com/office/drawing/2014/main" id="{964EE7EE-4918-EAE5-BC32-F0ADC11A2B1E}"/>
                </a:ext>
              </a:extLst>
            </p:cNvPr>
            <p:cNvSpPr/>
            <p:nvPr userDrawn="1"/>
          </p:nvSpPr>
          <p:spPr>
            <a:xfrm rot="-10800000">
              <a:off x="3321750"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83" name="Freeform 17">
              <a:extLst>
                <a:ext uri="{FF2B5EF4-FFF2-40B4-BE49-F238E27FC236}">
                  <a16:creationId xmlns:a16="http://schemas.microsoft.com/office/drawing/2014/main" id="{0BB320F3-B3DA-E9A9-1654-78DE9CC53232}"/>
                </a:ext>
              </a:extLst>
            </p:cNvPr>
            <p:cNvSpPr/>
            <p:nvPr userDrawn="1"/>
          </p:nvSpPr>
          <p:spPr>
            <a:xfrm>
              <a:off x="3321750" y="7499314"/>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dpi="0" rotWithShape="1">
              <a:blip r:embed="rId4">
                <a:extLst>
                  <a:ext uri="{96DAC541-7B7A-43D3-8B79-37D633B846F1}">
                    <asvg:svgBlip xmlns:asvg="http://schemas.microsoft.com/office/drawing/2016/SVG/main" r:embed="rId5"/>
                  </a:ext>
                </a:extLst>
              </a:blip>
              <a:srcRect/>
              <a:stretch>
                <a:fillRect/>
              </a:stretch>
            </a:blipFill>
          </p:spPr>
          <p:txBody>
            <a:bodyPr/>
            <a:lstStyle/>
            <a:p>
              <a:endParaRPr lang="en-CA"/>
            </a:p>
          </p:txBody>
        </p:sp>
        <p:sp>
          <p:nvSpPr>
            <p:cNvPr id="84" name="Freeform 18">
              <a:extLst>
                <a:ext uri="{FF2B5EF4-FFF2-40B4-BE49-F238E27FC236}">
                  <a16:creationId xmlns:a16="http://schemas.microsoft.com/office/drawing/2014/main" id="{C9CCE8F5-9D44-A2C9-1C2B-DC588D8309E9}"/>
                </a:ext>
              </a:extLst>
            </p:cNvPr>
            <p:cNvSpPr/>
            <p:nvPr userDrawn="1"/>
          </p:nvSpPr>
          <p:spPr>
            <a:xfrm rot="5400000">
              <a:off x="4405559"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85" name="Freeform 19">
              <a:extLst>
                <a:ext uri="{FF2B5EF4-FFF2-40B4-BE49-F238E27FC236}">
                  <a16:creationId xmlns:a16="http://schemas.microsoft.com/office/drawing/2014/main" id="{1D691774-2C75-E345-574D-34C06CA124CA}"/>
                </a:ext>
              </a:extLst>
            </p:cNvPr>
            <p:cNvSpPr/>
            <p:nvPr userDrawn="1"/>
          </p:nvSpPr>
          <p:spPr>
            <a:xfrm>
              <a:off x="2237941"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86" name="Freeform 20">
              <a:extLst>
                <a:ext uri="{FF2B5EF4-FFF2-40B4-BE49-F238E27FC236}">
                  <a16:creationId xmlns:a16="http://schemas.microsoft.com/office/drawing/2014/main" id="{ED5825BB-B936-06FA-7334-C6968B4C87CA}"/>
                </a:ext>
              </a:extLst>
            </p:cNvPr>
            <p:cNvSpPr/>
            <p:nvPr userDrawn="1"/>
          </p:nvSpPr>
          <p:spPr>
            <a:xfrm>
              <a:off x="3321750"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87" name="Freeform 21">
              <a:extLst>
                <a:ext uri="{FF2B5EF4-FFF2-40B4-BE49-F238E27FC236}">
                  <a16:creationId xmlns:a16="http://schemas.microsoft.com/office/drawing/2014/main" id="{91DA3CED-0D2D-CAAC-726B-576D3B6E0A00}"/>
                </a:ext>
              </a:extLst>
            </p:cNvPr>
            <p:cNvSpPr/>
            <p:nvPr userDrawn="1"/>
          </p:nvSpPr>
          <p:spPr>
            <a:xfrm rot="5400000">
              <a:off x="0" y="9638357"/>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grpSp>
      <p:sp>
        <p:nvSpPr>
          <p:cNvPr id="5" name="Footer Placeholder 4">
            <a:extLst>
              <a:ext uri="{FF2B5EF4-FFF2-40B4-BE49-F238E27FC236}">
                <a16:creationId xmlns:a16="http://schemas.microsoft.com/office/drawing/2014/main" id="{31916848-33B8-C444-58D3-EF0A01554CFC}"/>
              </a:ext>
            </a:extLst>
          </p:cNvPr>
          <p:cNvSpPr>
            <a:spLocks noGrp="1"/>
          </p:cNvSpPr>
          <p:nvPr>
            <p:ph type="ftr" sz="quarter" idx="10"/>
          </p:nvPr>
        </p:nvSpPr>
        <p:spPr/>
        <p:txBody>
          <a:bodyPr/>
          <a:lstStyle/>
          <a:p>
            <a:endParaRPr lang="en-CA"/>
          </a:p>
        </p:txBody>
      </p:sp>
      <p:pic>
        <p:nvPicPr>
          <p:cNvPr id="3" name="Picture 2">
            <a:extLst>
              <a:ext uri="{FF2B5EF4-FFF2-40B4-BE49-F238E27FC236}">
                <a16:creationId xmlns:a16="http://schemas.microsoft.com/office/drawing/2014/main" id="{C61F2500-7214-F2D0-0428-194CAAAAC813}"/>
              </a:ext>
            </a:extLst>
          </p:cNvPr>
          <p:cNvPicPr>
            <a:picLocks noChangeAspect="1"/>
          </p:cNvPicPr>
          <p:nvPr userDrawn="1"/>
        </p:nvPicPr>
        <p:blipFill>
          <a:blip r:embed="rId8"/>
          <a:stretch>
            <a:fillRect/>
          </a:stretch>
        </p:blipFill>
        <p:spPr>
          <a:xfrm>
            <a:off x="11413140" y="6176962"/>
            <a:ext cx="710376" cy="588280"/>
          </a:xfrm>
          <a:prstGeom prst="rect">
            <a:avLst/>
          </a:prstGeom>
        </p:spPr>
      </p:pic>
    </p:spTree>
    <p:extLst>
      <p:ext uri="{BB962C8B-B14F-4D97-AF65-F5344CB8AC3E}">
        <p14:creationId xmlns:p14="http://schemas.microsoft.com/office/powerpoint/2010/main" val="187361357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3_Blank">
    <p:bg>
      <p:bgPr>
        <a:solidFill>
          <a:schemeClr val="accent2"/>
        </a:solidFill>
        <a:effectLst/>
      </p:bgPr>
    </p:bg>
    <p:spTree>
      <p:nvGrpSpPr>
        <p:cNvPr id="1" name=""/>
        <p:cNvGrpSpPr/>
        <p:nvPr/>
      </p:nvGrpSpPr>
      <p:grpSpPr>
        <a:xfrm>
          <a:off x="0" y="0"/>
          <a:ext cx="0" cy="0"/>
          <a:chOff x="0" y="0"/>
          <a:chExt cx="0" cy="0"/>
        </a:xfrm>
      </p:grpSpPr>
      <p:grpSp>
        <p:nvGrpSpPr>
          <p:cNvPr id="50" name="Group 49">
            <a:extLst>
              <a:ext uri="{FF2B5EF4-FFF2-40B4-BE49-F238E27FC236}">
                <a16:creationId xmlns:a16="http://schemas.microsoft.com/office/drawing/2014/main" id="{392162EC-2FB4-566E-7BD4-BDF4F5086B3A}"/>
              </a:ext>
            </a:extLst>
          </p:cNvPr>
          <p:cNvGrpSpPr/>
          <p:nvPr userDrawn="1"/>
        </p:nvGrpSpPr>
        <p:grpSpPr>
          <a:xfrm>
            <a:off x="-366689" y="4918962"/>
            <a:ext cx="3551583" cy="2841843"/>
            <a:chOff x="0" y="6358355"/>
            <a:chExt cx="5489368" cy="4392386"/>
          </a:xfrm>
        </p:grpSpPr>
        <p:sp>
          <p:nvSpPr>
            <p:cNvPr id="51" name="Freeform 10">
              <a:extLst>
                <a:ext uri="{FF2B5EF4-FFF2-40B4-BE49-F238E27FC236}">
                  <a16:creationId xmlns:a16="http://schemas.microsoft.com/office/drawing/2014/main" id="{BF58FCAD-DFE3-0B28-2F39-8B0D92B0F512}"/>
                </a:ext>
              </a:extLst>
            </p:cNvPr>
            <p:cNvSpPr/>
            <p:nvPr userDrawn="1"/>
          </p:nvSpPr>
          <p:spPr>
            <a:xfrm rot="-10800000">
              <a:off x="9525" y="6358355"/>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52" name="Freeform 11">
              <a:extLst>
                <a:ext uri="{FF2B5EF4-FFF2-40B4-BE49-F238E27FC236}">
                  <a16:creationId xmlns:a16="http://schemas.microsoft.com/office/drawing/2014/main" id="{342EFCF9-F346-2403-0D95-396B2F68DAC9}"/>
                </a:ext>
              </a:extLst>
            </p:cNvPr>
            <p:cNvSpPr/>
            <p:nvPr userDrawn="1"/>
          </p:nvSpPr>
          <p:spPr>
            <a:xfrm>
              <a:off x="1083809" y="6386930"/>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dpi="0" rotWithShape="1">
              <a:blip r:embed="rId4">
                <a:extLst>
                  <a:ext uri="{96DAC541-7B7A-43D3-8B79-37D633B846F1}">
                    <asvg:svgBlip xmlns:asvg="http://schemas.microsoft.com/office/drawing/2016/SVG/main" r:embed="rId5"/>
                  </a:ext>
                </a:extLst>
              </a:blip>
              <a:srcRect/>
              <a:stretch>
                <a:fillRect/>
              </a:stretch>
            </a:blipFill>
          </p:spPr>
          <p:txBody>
            <a:bodyPr/>
            <a:lstStyle/>
            <a:p>
              <a:endParaRPr lang="en-CA"/>
            </a:p>
          </p:txBody>
        </p:sp>
        <p:sp>
          <p:nvSpPr>
            <p:cNvPr id="53" name="Freeform 12">
              <a:extLst>
                <a:ext uri="{FF2B5EF4-FFF2-40B4-BE49-F238E27FC236}">
                  <a16:creationId xmlns:a16="http://schemas.microsoft.com/office/drawing/2014/main" id="{E44B7C96-2D4B-C13A-B9D4-2EB31BEC798E}"/>
                </a:ext>
              </a:extLst>
            </p:cNvPr>
            <p:cNvSpPr/>
            <p:nvPr userDrawn="1"/>
          </p:nvSpPr>
          <p:spPr>
            <a:xfrm>
              <a:off x="0" y="7470739"/>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54" name="Freeform 13">
              <a:extLst>
                <a:ext uri="{FF2B5EF4-FFF2-40B4-BE49-F238E27FC236}">
                  <a16:creationId xmlns:a16="http://schemas.microsoft.com/office/drawing/2014/main" id="{A7BAC999-BADF-3384-ABE3-49E4ABFD493C}"/>
                </a:ext>
              </a:extLst>
            </p:cNvPr>
            <p:cNvSpPr/>
            <p:nvPr userDrawn="1"/>
          </p:nvSpPr>
          <p:spPr>
            <a:xfrm rot="-10800000">
              <a:off x="0"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55" name="Freeform 14">
              <a:extLst>
                <a:ext uri="{FF2B5EF4-FFF2-40B4-BE49-F238E27FC236}">
                  <a16:creationId xmlns:a16="http://schemas.microsoft.com/office/drawing/2014/main" id="{467FB5B2-82F8-0C0E-EEEC-8E336A45CD9D}"/>
                </a:ext>
              </a:extLst>
            </p:cNvPr>
            <p:cNvSpPr/>
            <p:nvPr userDrawn="1"/>
          </p:nvSpPr>
          <p:spPr>
            <a:xfrm rot="-5400000">
              <a:off x="1083809"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56" name="Freeform 15">
              <a:extLst>
                <a:ext uri="{FF2B5EF4-FFF2-40B4-BE49-F238E27FC236}">
                  <a16:creationId xmlns:a16="http://schemas.microsoft.com/office/drawing/2014/main" id="{A7031D7D-949D-7BC3-3A26-82D3528B1A86}"/>
                </a:ext>
              </a:extLst>
            </p:cNvPr>
            <p:cNvSpPr/>
            <p:nvPr userDrawn="1"/>
          </p:nvSpPr>
          <p:spPr>
            <a:xfrm rot="-10800000">
              <a:off x="1083809" y="9623721"/>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57" name="Freeform 16">
              <a:extLst>
                <a:ext uri="{FF2B5EF4-FFF2-40B4-BE49-F238E27FC236}">
                  <a16:creationId xmlns:a16="http://schemas.microsoft.com/office/drawing/2014/main" id="{4C7B21F7-8667-AC82-9094-06160F5377AC}"/>
                </a:ext>
              </a:extLst>
            </p:cNvPr>
            <p:cNvSpPr/>
            <p:nvPr userDrawn="1"/>
          </p:nvSpPr>
          <p:spPr>
            <a:xfrm rot="-10800000">
              <a:off x="3321750"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58" name="Freeform 17">
              <a:extLst>
                <a:ext uri="{FF2B5EF4-FFF2-40B4-BE49-F238E27FC236}">
                  <a16:creationId xmlns:a16="http://schemas.microsoft.com/office/drawing/2014/main" id="{D186C178-CA1B-D067-C681-403554B6F177}"/>
                </a:ext>
              </a:extLst>
            </p:cNvPr>
            <p:cNvSpPr/>
            <p:nvPr userDrawn="1"/>
          </p:nvSpPr>
          <p:spPr>
            <a:xfrm>
              <a:off x="3321750" y="7499314"/>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dpi="0" rotWithShape="1">
              <a:blip r:embed="rId4">
                <a:extLst>
                  <a:ext uri="{96DAC541-7B7A-43D3-8B79-37D633B846F1}">
                    <asvg:svgBlip xmlns:asvg="http://schemas.microsoft.com/office/drawing/2016/SVG/main" r:embed="rId5"/>
                  </a:ext>
                </a:extLst>
              </a:blip>
              <a:srcRect/>
              <a:stretch>
                <a:fillRect/>
              </a:stretch>
            </a:blipFill>
          </p:spPr>
          <p:txBody>
            <a:bodyPr/>
            <a:lstStyle/>
            <a:p>
              <a:endParaRPr lang="en-CA"/>
            </a:p>
          </p:txBody>
        </p:sp>
        <p:sp>
          <p:nvSpPr>
            <p:cNvPr id="59" name="Freeform 18">
              <a:extLst>
                <a:ext uri="{FF2B5EF4-FFF2-40B4-BE49-F238E27FC236}">
                  <a16:creationId xmlns:a16="http://schemas.microsoft.com/office/drawing/2014/main" id="{294ABA6A-4EDD-883D-ECC4-72DCDE4589C5}"/>
                </a:ext>
              </a:extLst>
            </p:cNvPr>
            <p:cNvSpPr/>
            <p:nvPr userDrawn="1"/>
          </p:nvSpPr>
          <p:spPr>
            <a:xfrm rot="5400000">
              <a:off x="4405559"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60" name="Freeform 19">
              <a:extLst>
                <a:ext uri="{FF2B5EF4-FFF2-40B4-BE49-F238E27FC236}">
                  <a16:creationId xmlns:a16="http://schemas.microsoft.com/office/drawing/2014/main" id="{72C47047-1C0C-41F2-A918-3DD0DCF59213}"/>
                </a:ext>
              </a:extLst>
            </p:cNvPr>
            <p:cNvSpPr/>
            <p:nvPr userDrawn="1"/>
          </p:nvSpPr>
          <p:spPr>
            <a:xfrm>
              <a:off x="2237941"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61" name="Freeform 20">
              <a:extLst>
                <a:ext uri="{FF2B5EF4-FFF2-40B4-BE49-F238E27FC236}">
                  <a16:creationId xmlns:a16="http://schemas.microsoft.com/office/drawing/2014/main" id="{50D91630-D6F0-3234-202A-8EA800ED62BD}"/>
                </a:ext>
              </a:extLst>
            </p:cNvPr>
            <p:cNvSpPr/>
            <p:nvPr userDrawn="1"/>
          </p:nvSpPr>
          <p:spPr>
            <a:xfrm>
              <a:off x="3321750"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62" name="Freeform 21">
              <a:extLst>
                <a:ext uri="{FF2B5EF4-FFF2-40B4-BE49-F238E27FC236}">
                  <a16:creationId xmlns:a16="http://schemas.microsoft.com/office/drawing/2014/main" id="{EBFE4A39-9BA2-8B8D-7581-6712912DE3D9}"/>
                </a:ext>
              </a:extLst>
            </p:cNvPr>
            <p:cNvSpPr/>
            <p:nvPr userDrawn="1"/>
          </p:nvSpPr>
          <p:spPr>
            <a:xfrm rot="5400000">
              <a:off x="0" y="9638357"/>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grpSp>
      <p:grpSp>
        <p:nvGrpSpPr>
          <p:cNvPr id="75" name="Group 74">
            <a:extLst>
              <a:ext uri="{FF2B5EF4-FFF2-40B4-BE49-F238E27FC236}">
                <a16:creationId xmlns:a16="http://schemas.microsoft.com/office/drawing/2014/main" id="{2B2E7BF9-7831-C23B-F045-3D336C457CC4}"/>
              </a:ext>
            </a:extLst>
          </p:cNvPr>
          <p:cNvGrpSpPr/>
          <p:nvPr userDrawn="1"/>
        </p:nvGrpSpPr>
        <p:grpSpPr>
          <a:xfrm rot="10800000">
            <a:off x="8962535" y="-476325"/>
            <a:ext cx="3551583" cy="2841843"/>
            <a:chOff x="0" y="6358355"/>
            <a:chExt cx="5489368" cy="4392386"/>
          </a:xfrm>
        </p:grpSpPr>
        <p:sp>
          <p:nvSpPr>
            <p:cNvPr id="76" name="Freeform 10">
              <a:extLst>
                <a:ext uri="{FF2B5EF4-FFF2-40B4-BE49-F238E27FC236}">
                  <a16:creationId xmlns:a16="http://schemas.microsoft.com/office/drawing/2014/main" id="{39DB3E98-2E1D-AAF1-BA7B-1E5207E70623}"/>
                </a:ext>
              </a:extLst>
            </p:cNvPr>
            <p:cNvSpPr/>
            <p:nvPr userDrawn="1"/>
          </p:nvSpPr>
          <p:spPr>
            <a:xfrm rot="-10800000">
              <a:off x="9525" y="6358355"/>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77" name="Freeform 11">
              <a:extLst>
                <a:ext uri="{FF2B5EF4-FFF2-40B4-BE49-F238E27FC236}">
                  <a16:creationId xmlns:a16="http://schemas.microsoft.com/office/drawing/2014/main" id="{D57EFB6D-EA58-8E2C-BA59-7EC8CC28020F}"/>
                </a:ext>
              </a:extLst>
            </p:cNvPr>
            <p:cNvSpPr/>
            <p:nvPr userDrawn="1"/>
          </p:nvSpPr>
          <p:spPr>
            <a:xfrm>
              <a:off x="1083809" y="6386930"/>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dpi="0" rotWithShape="1">
              <a:blip r:embed="rId4">
                <a:extLst>
                  <a:ext uri="{96DAC541-7B7A-43D3-8B79-37D633B846F1}">
                    <asvg:svgBlip xmlns:asvg="http://schemas.microsoft.com/office/drawing/2016/SVG/main" r:embed="rId5"/>
                  </a:ext>
                </a:extLst>
              </a:blip>
              <a:srcRect/>
              <a:stretch>
                <a:fillRect/>
              </a:stretch>
            </a:blipFill>
          </p:spPr>
          <p:txBody>
            <a:bodyPr/>
            <a:lstStyle/>
            <a:p>
              <a:endParaRPr lang="en-CA"/>
            </a:p>
          </p:txBody>
        </p:sp>
        <p:sp>
          <p:nvSpPr>
            <p:cNvPr id="78" name="Freeform 12">
              <a:extLst>
                <a:ext uri="{FF2B5EF4-FFF2-40B4-BE49-F238E27FC236}">
                  <a16:creationId xmlns:a16="http://schemas.microsoft.com/office/drawing/2014/main" id="{E0EE1FEC-6956-4850-9943-DCEDCF530951}"/>
                </a:ext>
              </a:extLst>
            </p:cNvPr>
            <p:cNvSpPr/>
            <p:nvPr userDrawn="1"/>
          </p:nvSpPr>
          <p:spPr>
            <a:xfrm>
              <a:off x="0" y="7470739"/>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79" name="Freeform 13">
              <a:extLst>
                <a:ext uri="{FF2B5EF4-FFF2-40B4-BE49-F238E27FC236}">
                  <a16:creationId xmlns:a16="http://schemas.microsoft.com/office/drawing/2014/main" id="{96FBD5A7-F5DB-3B00-47C4-07C3572B85F3}"/>
                </a:ext>
              </a:extLst>
            </p:cNvPr>
            <p:cNvSpPr/>
            <p:nvPr userDrawn="1"/>
          </p:nvSpPr>
          <p:spPr>
            <a:xfrm rot="-10800000">
              <a:off x="0"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80" name="Freeform 14">
              <a:extLst>
                <a:ext uri="{FF2B5EF4-FFF2-40B4-BE49-F238E27FC236}">
                  <a16:creationId xmlns:a16="http://schemas.microsoft.com/office/drawing/2014/main" id="{DC795509-2A70-E490-DD2D-9A2564363A68}"/>
                </a:ext>
              </a:extLst>
            </p:cNvPr>
            <p:cNvSpPr/>
            <p:nvPr userDrawn="1"/>
          </p:nvSpPr>
          <p:spPr>
            <a:xfrm rot="-5400000">
              <a:off x="1083809"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81" name="Freeform 15">
              <a:extLst>
                <a:ext uri="{FF2B5EF4-FFF2-40B4-BE49-F238E27FC236}">
                  <a16:creationId xmlns:a16="http://schemas.microsoft.com/office/drawing/2014/main" id="{4A7FE76B-75D4-06B5-1AD4-4841A8EED745}"/>
                </a:ext>
              </a:extLst>
            </p:cNvPr>
            <p:cNvSpPr/>
            <p:nvPr userDrawn="1"/>
          </p:nvSpPr>
          <p:spPr>
            <a:xfrm rot="-10800000">
              <a:off x="1083809" y="9623721"/>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82" name="Freeform 16">
              <a:extLst>
                <a:ext uri="{FF2B5EF4-FFF2-40B4-BE49-F238E27FC236}">
                  <a16:creationId xmlns:a16="http://schemas.microsoft.com/office/drawing/2014/main" id="{964EE7EE-4918-EAE5-BC32-F0ADC11A2B1E}"/>
                </a:ext>
              </a:extLst>
            </p:cNvPr>
            <p:cNvSpPr/>
            <p:nvPr userDrawn="1"/>
          </p:nvSpPr>
          <p:spPr>
            <a:xfrm rot="-10800000">
              <a:off x="3321750"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83" name="Freeform 17">
              <a:extLst>
                <a:ext uri="{FF2B5EF4-FFF2-40B4-BE49-F238E27FC236}">
                  <a16:creationId xmlns:a16="http://schemas.microsoft.com/office/drawing/2014/main" id="{0BB320F3-B3DA-E9A9-1654-78DE9CC53232}"/>
                </a:ext>
              </a:extLst>
            </p:cNvPr>
            <p:cNvSpPr/>
            <p:nvPr userDrawn="1"/>
          </p:nvSpPr>
          <p:spPr>
            <a:xfrm>
              <a:off x="3321750" y="7499314"/>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dpi="0" rotWithShape="1">
              <a:blip r:embed="rId4">
                <a:extLst>
                  <a:ext uri="{96DAC541-7B7A-43D3-8B79-37D633B846F1}">
                    <asvg:svgBlip xmlns:asvg="http://schemas.microsoft.com/office/drawing/2016/SVG/main" r:embed="rId5"/>
                  </a:ext>
                </a:extLst>
              </a:blip>
              <a:srcRect/>
              <a:stretch>
                <a:fillRect/>
              </a:stretch>
            </a:blipFill>
          </p:spPr>
          <p:txBody>
            <a:bodyPr/>
            <a:lstStyle/>
            <a:p>
              <a:endParaRPr lang="en-CA"/>
            </a:p>
          </p:txBody>
        </p:sp>
        <p:sp>
          <p:nvSpPr>
            <p:cNvPr id="84" name="Freeform 18">
              <a:extLst>
                <a:ext uri="{FF2B5EF4-FFF2-40B4-BE49-F238E27FC236}">
                  <a16:creationId xmlns:a16="http://schemas.microsoft.com/office/drawing/2014/main" id="{C9CCE8F5-9D44-A2C9-1C2B-DC588D8309E9}"/>
                </a:ext>
              </a:extLst>
            </p:cNvPr>
            <p:cNvSpPr/>
            <p:nvPr userDrawn="1"/>
          </p:nvSpPr>
          <p:spPr>
            <a:xfrm rot="5400000">
              <a:off x="4405559"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85" name="Freeform 19">
              <a:extLst>
                <a:ext uri="{FF2B5EF4-FFF2-40B4-BE49-F238E27FC236}">
                  <a16:creationId xmlns:a16="http://schemas.microsoft.com/office/drawing/2014/main" id="{1D691774-2C75-E345-574D-34C06CA124CA}"/>
                </a:ext>
              </a:extLst>
            </p:cNvPr>
            <p:cNvSpPr/>
            <p:nvPr userDrawn="1"/>
          </p:nvSpPr>
          <p:spPr>
            <a:xfrm>
              <a:off x="2237941"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86" name="Freeform 20">
              <a:extLst>
                <a:ext uri="{FF2B5EF4-FFF2-40B4-BE49-F238E27FC236}">
                  <a16:creationId xmlns:a16="http://schemas.microsoft.com/office/drawing/2014/main" id="{ED5825BB-B936-06FA-7334-C6968B4C87CA}"/>
                </a:ext>
              </a:extLst>
            </p:cNvPr>
            <p:cNvSpPr/>
            <p:nvPr userDrawn="1"/>
          </p:nvSpPr>
          <p:spPr>
            <a:xfrm>
              <a:off x="3321750"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87" name="Freeform 21">
              <a:extLst>
                <a:ext uri="{FF2B5EF4-FFF2-40B4-BE49-F238E27FC236}">
                  <a16:creationId xmlns:a16="http://schemas.microsoft.com/office/drawing/2014/main" id="{91DA3CED-0D2D-CAAC-726B-576D3B6E0A00}"/>
                </a:ext>
              </a:extLst>
            </p:cNvPr>
            <p:cNvSpPr/>
            <p:nvPr userDrawn="1"/>
          </p:nvSpPr>
          <p:spPr>
            <a:xfrm rot="5400000">
              <a:off x="0" y="9638357"/>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grpSp>
      <p:sp>
        <p:nvSpPr>
          <p:cNvPr id="5" name="Footer Placeholder 4">
            <a:extLst>
              <a:ext uri="{FF2B5EF4-FFF2-40B4-BE49-F238E27FC236}">
                <a16:creationId xmlns:a16="http://schemas.microsoft.com/office/drawing/2014/main" id="{30CCED50-3509-2AB0-C198-95050BAD4FAC}"/>
              </a:ext>
            </a:extLst>
          </p:cNvPr>
          <p:cNvSpPr>
            <a:spLocks noGrp="1"/>
          </p:cNvSpPr>
          <p:nvPr>
            <p:ph type="ftr" sz="quarter" idx="10"/>
          </p:nvPr>
        </p:nvSpPr>
        <p:spPr/>
        <p:txBody>
          <a:bodyPr/>
          <a:lstStyle/>
          <a:p>
            <a:endParaRPr lang="en-CA"/>
          </a:p>
        </p:txBody>
      </p:sp>
      <p:pic>
        <p:nvPicPr>
          <p:cNvPr id="3" name="Picture 2">
            <a:extLst>
              <a:ext uri="{FF2B5EF4-FFF2-40B4-BE49-F238E27FC236}">
                <a16:creationId xmlns:a16="http://schemas.microsoft.com/office/drawing/2014/main" id="{03437E9F-9960-47ED-E1EE-C4766507C9F6}"/>
              </a:ext>
            </a:extLst>
          </p:cNvPr>
          <p:cNvPicPr>
            <a:picLocks noChangeAspect="1"/>
          </p:cNvPicPr>
          <p:nvPr userDrawn="1"/>
        </p:nvPicPr>
        <p:blipFill>
          <a:blip r:embed="rId8"/>
          <a:stretch>
            <a:fillRect/>
          </a:stretch>
        </p:blipFill>
        <p:spPr>
          <a:xfrm>
            <a:off x="11413140" y="6176962"/>
            <a:ext cx="710376" cy="588280"/>
          </a:xfrm>
          <a:prstGeom prst="rect">
            <a:avLst/>
          </a:prstGeom>
        </p:spPr>
      </p:pic>
    </p:spTree>
    <p:extLst>
      <p:ext uri="{BB962C8B-B14F-4D97-AF65-F5344CB8AC3E}">
        <p14:creationId xmlns:p14="http://schemas.microsoft.com/office/powerpoint/2010/main" val="281264332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Custom Layout">
    <p:spTree>
      <p:nvGrpSpPr>
        <p:cNvPr id="1" name=""/>
        <p:cNvGrpSpPr/>
        <p:nvPr/>
      </p:nvGrpSpPr>
      <p:grpSpPr>
        <a:xfrm>
          <a:off x="0" y="0"/>
          <a:ext cx="0" cy="0"/>
          <a:chOff x="0" y="0"/>
          <a:chExt cx="0" cy="0"/>
        </a:xfrm>
      </p:grpSpPr>
      <p:sp>
        <p:nvSpPr>
          <p:cNvPr id="58" name="Title 1">
            <a:extLst>
              <a:ext uri="{FF2B5EF4-FFF2-40B4-BE49-F238E27FC236}">
                <a16:creationId xmlns:a16="http://schemas.microsoft.com/office/drawing/2014/main" id="{A17DBD67-11FD-0BDF-CF9A-47B62A11D9A1}"/>
              </a:ext>
            </a:extLst>
          </p:cNvPr>
          <p:cNvSpPr txBox="1">
            <a:spLocks/>
          </p:cNvSpPr>
          <p:nvPr userDrawn="1"/>
        </p:nvSpPr>
        <p:spPr>
          <a:xfrm>
            <a:off x="1569086" y="1044616"/>
            <a:ext cx="9053829" cy="4768768"/>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4400" kern="1200">
                <a:solidFill>
                  <a:schemeClr val="bg1"/>
                </a:solidFill>
                <a:latin typeface="+mj-lt"/>
                <a:ea typeface="+mj-ea"/>
                <a:cs typeface="+mj-cs"/>
              </a:defRPr>
            </a:lvl1pPr>
          </a:lstStyle>
          <a:p>
            <a:pPr algn="ctr">
              <a:lnSpc>
                <a:spcPct val="100000"/>
              </a:lnSpc>
            </a:pPr>
            <a:r>
              <a:rPr lang="en-US" sz="9600" b="1">
                <a:solidFill>
                  <a:schemeClr val="tx2"/>
                </a:solidFill>
              </a:rPr>
              <a:t>THANK</a:t>
            </a:r>
          </a:p>
          <a:p>
            <a:pPr algn="ctr">
              <a:lnSpc>
                <a:spcPct val="100000"/>
              </a:lnSpc>
            </a:pPr>
            <a:r>
              <a:rPr lang="en-US" sz="9600" b="1">
                <a:solidFill>
                  <a:schemeClr val="tx2"/>
                </a:solidFill>
              </a:rPr>
              <a:t>YOU</a:t>
            </a:r>
            <a:endParaRPr lang="en-CA" sz="9600" b="1">
              <a:solidFill>
                <a:schemeClr val="tx2"/>
              </a:solidFill>
            </a:endParaRPr>
          </a:p>
        </p:txBody>
      </p:sp>
      <p:grpSp>
        <p:nvGrpSpPr>
          <p:cNvPr id="59" name="Group 58">
            <a:extLst>
              <a:ext uri="{FF2B5EF4-FFF2-40B4-BE49-F238E27FC236}">
                <a16:creationId xmlns:a16="http://schemas.microsoft.com/office/drawing/2014/main" id="{E265BF4F-FB4A-C18E-536F-4625CF6329D3}"/>
              </a:ext>
            </a:extLst>
          </p:cNvPr>
          <p:cNvGrpSpPr/>
          <p:nvPr userDrawn="1"/>
        </p:nvGrpSpPr>
        <p:grpSpPr>
          <a:xfrm>
            <a:off x="-366689" y="4918962"/>
            <a:ext cx="3551583" cy="2841843"/>
            <a:chOff x="0" y="6358355"/>
            <a:chExt cx="5489368" cy="4392386"/>
          </a:xfrm>
        </p:grpSpPr>
        <p:sp>
          <p:nvSpPr>
            <p:cNvPr id="60" name="Freeform 10">
              <a:extLst>
                <a:ext uri="{FF2B5EF4-FFF2-40B4-BE49-F238E27FC236}">
                  <a16:creationId xmlns:a16="http://schemas.microsoft.com/office/drawing/2014/main" id="{68799D53-5CE2-B516-6722-D2D4BBF17106}"/>
                </a:ext>
              </a:extLst>
            </p:cNvPr>
            <p:cNvSpPr/>
            <p:nvPr userDrawn="1"/>
          </p:nvSpPr>
          <p:spPr>
            <a:xfrm rot="-10800000">
              <a:off x="9525" y="6358355"/>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61" name="Freeform 11">
              <a:extLst>
                <a:ext uri="{FF2B5EF4-FFF2-40B4-BE49-F238E27FC236}">
                  <a16:creationId xmlns:a16="http://schemas.microsoft.com/office/drawing/2014/main" id="{38D50477-9B9E-17A9-DEDE-270798FE7047}"/>
                </a:ext>
              </a:extLst>
            </p:cNvPr>
            <p:cNvSpPr/>
            <p:nvPr userDrawn="1"/>
          </p:nvSpPr>
          <p:spPr>
            <a:xfrm>
              <a:off x="1083809" y="6386930"/>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dpi="0" rotWithShape="1">
              <a:blip r:embed="rId4">
                <a:extLst>
                  <a:ext uri="{96DAC541-7B7A-43D3-8B79-37D633B846F1}">
                    <asvg:svgBlip xmlns:asvg="http://schemas.microsoft.com/office/drawing/2016/SVG/main" r:embed="rId5"/>
                  </a:ext>
                </a:extLst>
              </a:blip>
              <a:srcRect/>
              <a:stretch>
                <a:fillRect/>
              </a:stretch>
            </a:blipFill>
          </p:spPr>
          <p:txBody>
            <a:bodyPr/>
            <a:lstStyle/>
            <a:p>
              <a:endParaRPr lang="en-CA"/>
            </a:p>
          </p:txBody>
        </p:sp>
        <p:sp>
          <p:nvSpPr>
            <p:cNvPr id="62" name="Freeform 12">
              <a:extLst>
                <a:ext uri="{FF2B5EF4-FFF2-40B4-BE49-F238E27FC236}">
                  <a16:creationId xmlns:a16="http://schemas.microsoft.com/office/drawing/2014/main" id="{33856E7F-3237-8964-1B8D-B413D6271462}"/>
                </a:ext>
              </a:extLst>
            </p:cNvPr>
            <p:cNvSpPr/>
            <p:nvPr userDrawn="1"/>
          </p:nvSpPr>
          <p:spPr>
            <a:xfrm>
              <a:off x="0" y="7470739"/>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63" name="Freeform 13">
              <a:extLst>
                <a:ext uri="{FF2B5EF4-FFF2-40B4-BE49-F238E27FC236}">
                  <a16:creationId xmlns:a16="http://schemas.microsoft.com/office/drawing/2014/main" id="{D1D96590-D64E-CC15-9071-590D8470B04E}"/>
                </a:ext>
              </a:extLst>
            </p:cNvPr>
            <p:cNvSpPr/>
            <p:nvPr userDrawn="1"/>
          </p:nvSpPr>
          <p:spPr>
            <a:xfrm rot="-10800000">
              <a:off x="0"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64" name="Freeform 14">
              <a:extLst>
                <a:ext uri="{FF2B5EF4-FFF2-40B4-BE49-F238E27FC236}">
                  <a16:creationId xmlns:a16="http://schemas.microsoft.com/office/drawing/2014/main" id="{999F6CCB-EBD6-9DDF-F4AC-FE07958B26A1}"/>
                </a:ext>
              </a:extLst>
            </p:cNvPr>
            <p:cNvSpPr/>
            <p:nvPr userDrawn="1"/>
          </p:nvSpPr>
          <p:spPr>
            <a:xfrm rot="-5400000">
              <a:off x="1083809"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65" name="Freeform 15">
              <a:extLst>
                <a:ext uri="{FF2B5EF4-FFF2-40B4-BE49-F238E27FC236}">
                  <a16:creationId xmlns:a16="http://schemas.microsoft.com/office/drawing/2014/main" id="{72F55D96-42DA-B747-4608-D28F2BAE0160}"/>
                </a:ext>
              </a:extLst>
            </p:cNvPr>
            <p:cNvSpPr/>
            <p:nvPr userDrawn="1"/>
          </p:nvSpPr>
          <p:spPr>
            <a:xfrm rot="-10800000">
              <a:off x="1083809" y="9623721"/>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66" name="Freeform 16">
              <a:extLst>
                <a:ext uri="{FF2B5EF4-FFF2-40B4-BE49-F238E27FC236}">
                  <a16:creationId xmlns:a16="http://schemas.microsoft.com/office/drawing/2014/main" id="{FD8BFDB8-BC84-AA27-62EB-02AD089EFCF3}"/>
                </a:ext>
              </a:extLst>
            </p:cNvPr>
            <p:cNvSpPr/>
            <p:nvPr userDrawn="1"/>
          </p:nvSpPr>
          <p:spPr>
            <a:xfrm rot="-10800000">
              <a:off x="3321750"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67" name="Freeform 17">
              <a:extLst>
                <a:ext uri="{FF2B5EF4-FFF2-40B4-BE49-F238E27FC236}">
                  <a16:creationId xmlns:a16="http://schemas.microsoft.com/office/drawing/2014/main" id="{AAA016CB-B108-9824-9DD7-423757701C26}"/>
                </a:ext>
              </a:extLst>
            </p:cNvPr>
            <p:cNvSpPr/>
            <p:nvPr userDrawn="1"/>
          </p:nvSpPr>
          <p:spPr>
            <a:xfrm>
              <a:off x="3321750" y="7499314"/>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dpi="0" rotWithShape="1">
              <a:blip r:embed="rId4">
                <a:extLst>
                  <a:ext uri="{96DAC541-7B7A-43D3-8B79-37D633B846F1}">
                    <asvg:svgBlip xmlns:asvg="http://schemas.microsoft.com/office/drawing/2016/SVG/main" r:embed="rId5"/>
                  </a:ext>
                </a:extLst>
              </a:blip>
              <a:srcRect/>
              <a:stretch>
                <a:fillRect/>
              </a:stretch>
            </a:blipFill>
          </p:spPr>
          <p:txBody>
            <a:bodyPr/>
            <a:lstStyle/>
            <a:p>
              <a:endParaRPr lang="en-CA"/>
            </a:p>
          </p:txBody>
        </p:sp>
        <p:sp>
          <p:nvSpPr>
            <p:cNvPr id="68" name="Freeform 18">
              <a:extLst>
                <a:ext uri="{FF2B5EF4-FFF2-40B4-BE49-F238E27FC236}">
                  <a16:creationId xmlns:a16="http://schemas.microsoft.com/office/drawing/2014/main" id="{4C8D759B-CAD1-BF1E-0BD7-66514422A58C}"/>
                </a:ext>
              </a:extLst>
            </p:cNvPr>
            <p:cNvSpPr/>
            <p:nvPr userDrawn="1"/>
          </p:nvSpPr>
          <p:spPr>
            <a:xfrm rot="5400000">
              <a:off x="4405559"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69" name="Freeform 19">
              <a:extLst>
                <a:ext uri="{FF2B5EF4-FFF2-40B4-BE49-F238E27FC236}">
                  <a16:creationId xmlns:a16="http://schemas.microsoft.com/office/drawing/2014/main" id="{492BB44E-DC44-A905-C81C-41667C5F44EE}"/>
                </a:ext>
              </a:extLst>
            </p:cNvPr>
            <p:cNvSpPr/>
            <p:nvPr userDrawn="1"/>
          </p:nvSpPr>
          <p:spPr>
            <a:xfrm>
              <a:off x="2237941"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70" name="Freeform 20">
              <a:extLst>
                <a:ext uri="{FF2B5EF4-FFF2-40B4-BE49-F238E27FC236}">
                  <a16:creationId xmlns:a16="http://schemas.microsoft.com/office/drawing/2014/main" id="{E8730F3C-D0A4-D6CB-7FFA-43600867CB7C}"/>
                </a:ext>
              </a:extLst>
            </p:cNvPr>
            <p:cNvSpPr/>
            <p:nvPr userDrawn="1"/>
          </p:nvSpPr>
          <p:spPr>
            <a:xfrm>
              <a:off x="3321750"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71" name="Freeform 21">
              <a:extLst>
                <a:ext uri="{FF2B5EF4-FFF2-40B4-BE49-F238E27FC236}">
                  <a16:creationId xmlns:a16="http://schemas.microsoft.com/office/drawing/2014/main" id="{592C026A-9667-C4F3-5D9E-03D9C9A3B2E1}"/>
                </a:ext>
              </a:extLst>
            </p:cNvPr>
            <p:cNvSpPr/>
            <p:nvPr userDrawn="1"/>
          </p:nvSpPr>
          <p:spPr>
            <a:xfrm rot="5400000">
              <a:off x="0" y="9638357"/>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grpSp>
      <p:grpSp>
        <p:nvGrpSpPr>
          <p:cNvPr id="72" name="Group 71">
            <a:extLst>
              <a:ext uri="{FF2B5EF4-FFF2-40B4-BE49-F238E27FC236}">
                <a16:creationId xmlns:a16="http://schemas.microsoft.com/office/drawing/2014/main" id="{4F4C1E9C-BEA6-4B01-63C5-F0FC2DBC658D}"/>
              </a:ext>
            </a:extLst>
          </p:cNvPr>
          <p:cNvGrpSpPr/>
          <p:nvPr userDrawn="1"/>
        </p:nvGrpSpPr>
        <p:grpSpPr>
          <a:xfrm>
            <a:off x="-2160619" y="-3683309"/>
            <a:ext cx="3911208" cy="5033517"/>
            <a:chOff x="-2623881" y="-5018472"/>
            <a:chExt cx="6737736" cy="8671109"/>
          </a:xfrm>
        </p:grpSpPr>
        <p:grpSp>
          <p:nvGrpSpPr>
            <p:cNvPr id="73" name="Group 32">
              <a:extLst>
                <a:ext uri="{FF2B5EF4-FFF2-40B4-BE49-F238E27FC236}">
                  <a16:creationId xmlns:a16="http://schemas.microsoft.com/office/drawing/2014/main" id="{20A35318-A07E-5082-2152-AD8264537495}"/>
                </a:ext>
              </a:extLst>
            </p:cNvPr>
            <p:cNvGrpSpPr/>
            <p:nvPr userDrawn="1"/>
          </p:nvGrpSpPr>
          <p:grpSpPr>
            <a:xfrm rot="2700000">
              <a:off x="-1376391" y="-3093321"/>
              <a:ext cx="7415398" cy="3565095"/>
              <a:chOff x="0" y="0"/>
              <a:chExt cx="660400" cy="317500"/>
            </a:xfrm>
          </p:grpSpPr>
          <p:sp>
            <p:nvSpPr>
              <p:cNvPr id="82" name="Freeform 33">
                <a:extLst>
                  <a:ext uri="{FF2B5EF4-FFF2-40B4-BE49-F238E27FC236}">
                    <a16:creationId xmlns:a16="http://schemas.microsoft.com/office/drawing/2014/main" id="{07CDAD94-4D0D-0989-85D9-8BB58A88AB95}"/>
                  </a:ext>
                </a:extLst>
              </p:cNvPr>
              <p:cNvSpPr/>
              <p:nvPr userDrawn="1"/>
            </p:nvSpPr>
            <p:spPr>
              <a:xfrm>
                <a:off x="0" y="0"/>
                <a:ext cx="660400" cy="317500"/>
              </a:xfrm>
              <a:custGeom>
                <a:avLst/>
                <a:gdLst/>
                <a:ahLst/>
                <a:cxnLst/>
                <a:rect l="l" t="t" r="r" b="b"/>
                <a:pathLst>
                  <a:path w="660400" h="317500">
                    <a:moveTo>
                      <a:pt x="220252" y="19070"/>
                    </a:moveTo>
                    <a:cubicBezTo>
                      <a:pt x="254000" y="7556"/>
                      <a:pt x="292600" y="0"/>
                      <a:pt x="330378" y="0"/>
                    </a:cubicBezTo>
                    <a:cubicBezTo>
                      <a:pt x="368157" y="0"/>
                      <a:pt x="404509" y="6476"/>
                      <a:pt x="438009" y="17990"/>
                    </a:cubicBezTo>
                    <a:cubicBezTo>
                      <a:pt x="438723" y="18350"/>
                      <a:pt x="439435" y="18350"/>
                      <a:pt x="440148" y="18710"/>
                    </a:cubicBezTo>
                    <a:cubicBezTo>
                      <a:pt x="565955" y="64765"/>
                      <a:pt x="658618" y="186379"/>
                      <a:pt x="660400" y="317500"/>
                    </a:cubicBezTo>
                    <a:lnTo>
                      <a:pt x="660400" y="317500"/>
                    </a:lnTo>
                    <a:lnTo>
                      <a:pt x="0" y="317500"/>
                    </a:lnTo>
                    <a:lnTo>
                      <a:pt x="0" y="317500"/>
                    </a:lnTo>
                    <a:cubicBezTo>
                      <a:pt x="1782" y="185660"/>
                      <a:pt x="93019" y="64045"/>
                      <a:pt x="220252" y="19070"/>
                    </a:cubicBezTo>
                    <a:close/>
                  </a:path>
                </a:pathLst>
              </a:custGeom>
              <a:solidFill>
                <a:srgbClr val="000000">
                  <a:alpha val="0"/>
                </a:srgbClr>
              </a:solidFill>
              <a:ln w="28575" cap="sq">
                <a:solidFill>
                  <a:srgbClr val="8CA9AD"/>
                </a:solidFill>
                <a:prstDash val="solid"/>
                <a:miter/>
              </a:ln>
            </p:spPr>
            <p:txBody>
              <a:bodyPr/>
              <a:lstStyle/>
              <a:p>
                <a:endParaRPr lang="en-CA"/>
              </a:p>
            </p:txBody>
          </p:sp>
          <p:sp>
            <p:nvSpPr>
              <p:cNvPr id="83" name="TextBox 34">
                <a:extLst>
                  <a:ext uri="{FF2B5EF4-FFF2-40B4-BE49-F238E27FC236}">
                    <a16:creationId xmlns:a16="http://schemas.microsoft.com/office/drawing/2014/main" id="{6469A76D-889E-BA02-919B-6D00D1F1F9D0}"/>
                  </a:ext>
                </a:extLst>
              </p:cNvPr>
              <p:cNvSpPr txBox="1"/>
              <p:nvPr/>
            </p:nvSpPr>
            <p:spPr>
              <a:xfrm>
                <a:off x="0" y="136525"/>
                <a:ext cx="660400" cy="180975"/>
              </a:xfrm>
              <a:prstGeom prst="rect">
                <a:avLst/>
              </a:prstGeom>
            </p:spPr>
            <p:txBody>
              <a:bodyPr lIns="50800" tIns="50800" rIns="50800" bIns="50800" rtlCol="0" anchor="ctr"/>
              <a:lstStyle/>
              <a:p>
                <a:pPr algn="ctr">
                  <a:lnSpc>
                    <a:spcPts val="2553"/>
                  </a:lnSpc>
                </a:pPr>
                <a:endParaRPr/>
              </a:p>
            </p:txBody>
          </p:sp>
        </p:grpSp>
        <p:sp>
          <p:nvSpPr>
            <p:cNvPr id="74" name="AutoShape 35">
              <a:extLst>
                <a:ext uri="{FF2B5EF4-FFF2-40B4-BE49-F238E27FC236}">
                  <a16:creationId xmlns:a16="http://schemas.microsoft.com/office/drawing/2014/main" id="{B582527D-1FBF-0FD3-ABCB-059FC37B294D}"/>
                </a:ext>
              </a:extLst>
            </p:cNvPr>
            <p:cNvSpPr/>
            <p:nvPr userDrawn="1"/>
          </p:nvSpPr>
          <p:spPr>
            <a:xfrm>
              <a:off x="-1839005" y="-2273771"/>
              <a:ext cx="5185216" cy="5132702"/>
            </a:xfrm>
            <a:prstGeom prst="line">
              <a:avLst/>
            </a:prstGeom>
            <a:ln w="28575" cap="flat">
              <a:solidFill>
                <a:srgbClr val="545454"/>
              </a:solidFill>
              <a:prstDash val="solid"/>
              <a:headEnd type="none" w="sm" len="sm"/>
              <a:tailEnd type="none" w="sm" len="sm"/>
            </a:ln>
          </p:spPr>
          <p:txBody>
            <a:bodyPr/>
            <a:lstStyle/>
            <a:p>
              <a:endParaRPr lang="en-CA"/>
            </a:p>
          </p:txBody>
        </p:sp>
        <p:sp>
          <p:nvSpPr>
            <p:cNvPr id="75" name="AutoShape 36">
              <a:extLst>
                <a:ext uri="{FF2B5EF4-FFF2-40B4-BE49-F238E27FC236}">
                  <a16:creationId xmlns:a16="http://schemas.microsoft.com/office/drawing/2014/main" id="{3BF35E1B-C0BC-1E10-E5E6-6E3E64E0279F}"/>
                </a:ext>
              </a:extLst>
            </p:cNvPr>
            <p:cNvSpPr/>
            <p:nvPr userDrawn="1"/>
          </p:nvSpPr>
          <p:spPr>
            <a:xfrm>
              <a:off x="-2052951" y="-1961095"/>
              <a:ext cx="5038853" cy="5038853"/>
            </a:xfrm>
            <a:prstGeom prst="line">
              <a:avLst/>
            </a:prstGeom>
            <a:ln w="28575" cap="flat">
              <a:solidFill>
                <a:srgbClr val="545454"/>
              </a:solidFill>
              <a:prstDash val="solid"/>
              <a:headEnd type="none" w="sm" len="sm"/>
              <a:tailEnd type="none" w="sm" len="sm"/>
            </a:ln>
          </p:spPr>
          <p:txBody>
            <a:bodyPr/>
            <a:lstStyle/>
            <a:p>
              <a:endParaRPr lang="en-CA"/>
            </a:p>
          </p:txBody>
        </p:sp>
        <p:sp>
          <p:nvSpPr>
            <p:cNvPr id="76" name="AutoShape 37">
              <a:extLst>
                <a:ext uri="{FF2B5EF4-FFF2-40B4-BE49-F238E27FC236}">
                  <a16:creationId xmlns:a16="http://schemas.microsoft.com/office/drawing/2014/main" id="{E92EB592-6124-32EC-5650-3CD2044ABEB4}"/>
                </a:ext>
              </a:extLst>
            </p:cNvPr>
            <p:cNvSpPr/>
            <p:nvPr userDrawn="1"/>
          </p:nvSpPr>
          <p:spPr>
            <a:xfrm>
              <a:off x="-2232553" y="-1602625"/>
              <a:ext cx="4867141" cy="4867141"/>
            </a:xfrm>
            <a:prstGeom prst="line">
              <a:avLst/>
            </a:prstGeom>
            <a:ln w="28575" cap="flat">
              <a:solidFill>
                <a:srgbClr val="545454"/>
              </a:solidFill>
              <a:prstDash val="solid"/>
              <a:headEnd type="none" w="sm" len="sm"/>
              <a:tailEnd type="none" w="sm" len="sm"/>
            </a:ln>
          </p:spPr>
          <p:txBody>
            <a:bodyPr/>
            <a:lstStyle/>
            <a:p>
              <a:endParaRPr lang="en-CA"/>
            </a:p>
          </p:txBody>
        </p:sp>
        <p:sp>
          <p:nvSpPr>
            <p:cNvPr id="77" name="AutoShape 38">
              <a:extLst>
                <a:ext uri="{FF2B5EF4-FFF2-40B4-BE49-F238E27FC236}">
                  <a16:creationId xmlns:a16="http://schemas.microsoft.com/office/drawing/2014/main" id="{AFCB45DD-6E71-EFAB-B670-EFF940649930}"/>
                </a:ext>
              </a:extLst>
            </p:cNvPr>
            <p:cNvSpPr/>
            <p:nvPr userDrawn="1"/>
          </p:nvSpPr>
          <p:spPr>
            <a:xfrm>
              <a:off x="-2359208" y="-1216357"/>
              <a:ext cx="4690515" cy="4690515"/>
            </a:xfrm>
            <a:prstGeom prst="line">
              <a:avLst/>
            </a:prstGeom>
            <a:ln w="28575" cap="flat">
              <a:solidFill>
                <a:srgbClr val="545454"/>
              </a:solidFill>
              <a:prstDash val="solid"/>
              <a:headEnd type="none" w="sm" len="sm"/>
              <a:tailEnd type="none" w="sm" len="sm"/>
            </a:ln>
          </p:spPr>
          <p:txBody>
            <a:bodyPr/>
            <a:lstStyle/>
            <a:p>
              <a:endParaRPr lang="en-CA"/>
            </a:p>
          </p:txBody>
        </p:sp>
        <p:sp>
          <p:nvSpPr>
            <p:cNvPr id="78" name="AutoShape 39">
              <a:extLst>
                <a:ext uri="{FF2B5EF4-FFF2-40B4-BE49-F238E27FC236}">
                  <a16:creationId xmlns:a16="http://schemas.microsoft.com/office/drawing/2014/main" id="{29B8ED32-10D3-2860-AF98-461F1F56DDB3}"/>
                </a:ext>
              </a:extLst>
            </p:cNvPr>
            <p:cNvSpPr/>
            <p:nvPr userDrawn="1"/>
          </p:nvSpPr>
          <p:spPr>
            <a:xfrm>
              <a:off x="-2503062" y="-776680"/>
              <a:ext cx="4347674" cy="4347674"/>
            </a:xfrm>
            <a:prstGeom prst="line">
              <a:avLst/>
            </a:prstGeom>
            <a:ln w="28575" cap="flat">
              <a:solidFill>
                <a:srgbClr val="545454"/>
              </a:solidFill>
              <a:prstDash val="solid"/>
              <a:headEnd type="none" w="sm" len="sm"/>
              <a:tailEnd type="none" w="sm" len="sm"/>
            </a:ln>
          </p:spPr>
          <p:txBody>
            <a:bodyPr/>
            <a:lstStyle/>
            <a:p>
              <a:endParaRPr lang="en-CA"/>
            </a:p>
          </p:txBody>
        </p:sp>
        <p:sp>
          <p:nvSpPr>
            <p:cNvPr id="79" name="AutoShape 40">
              <a:extLst>
                <a:ext uri="{FF2B5EF4-FFF2-40B4-BE49-F238E27FC236}">
                  <a16:creationId xmlns:a16="http://schemas.microsoft.com/office/drawing/2014/main" id="{A063ACA9-08A8-B92F-44D7-2C74B880D8BF}"/>
                </a:ext>
              </a:extLst>
            </p:cNvPr>
            <p:cNvSpPr/>
            <p:nvPr userDrawn="1"/>
          </p:nvSpPr>
          <p:spPr>
            <a:xfrm>
              <a:off x="-2623881" y="-332957"/>
              <a:ext cx="3963599" cy="3985594"/>
            </a:xfrm>
            <a:prstGeom prst="line">
              <a:avLst/>
            </a:prstGeom>
            <a:ln w="28575" cap="flat">
              <a:solidFill>
                <a:srgbClr val="545454"/>
              </a:solidFill>
              <a:prstDash val="solid"/>
              <a:headEnd type="none" w="sm" len="sm"/>
              <a:tailEnd type="none" w="sm" len="sm"/>
            </a:ln>
          </p:spPr>
          <p:txBody>
            <a:bodyPr/>
            <a:lstStyle/>
            <a:p>
              <a:endParaRPr lang="en-CA"/>
            </a:p>
          </p:txBody>
        </p:sp>
        <p:sp>
          <p:nvSpPr>
            <p:cNvPr id="80" name="AutoShape 41">
              <a:extLst>
                <a:ext uri="{FF2B5EF4-FFF2-40B4-BE49-F238E27FC236}">
                  <a16:creationId xmlns:a16="http://schemas.microsoft.com/office/drawing/2014/main" id="{EAE301C1-DC36-457C-A8B7-758A58E82723}"/>
                </a:ext>
              </a:extLst>
            </p:cNvPr>
            <p:cNvSpPr/>
            <p:nvPr userDrawn="1"/>
          </p:nvSpPr>
          <p:spPr>
            <a:xfrm>
              <a:off x="-2598114" y="228677"/>
              <a:ext cx="3377485" cy="3360058"/>
            </a:xfrm>
            <a:prstGeom prst="line">
              <a:avLst/>
            </a:prstGeom>
            <a:ln w="28575" cap="flat">
              <a:solidFill>
                <a:srgbClr val="545454"/>
              </a:solidFill>
              <a:prstDash val="solid"/>
              <a:headEnd type="none" w="sm" len="sm"/>
              <a:tailEnd type="none" w="sm" len="sm"/>
            </a:ln>
          </p:spPr>
          <p:txBody>
            <a:bodyPr/>
            <a:lstStyle/>
            <a:p>
              <a:endParaRPr lang="en-CA"/>
            </a:p>
          </p:txBody>
        </p:sp>
        <p:sp>
          <p:nvSpPr>
            <p:cNvPr id="81" name="AutoShape 42">
              <a:extLst>
                <a:ext uri="{FF2B5EF4-FFF2-40B4-BE49-F238E27FC236}">
                  <a16:creationId xmlns:a16="http://schemas.microsoft.com/office/drawing/2014/main" id="{BBE94119-0B52-CB91-B806-0B2FD00D8F07}"/>
                </a:ext>
              </a:extLst>
            </p:cNvPr>
            <p:cNvSpPr/>
            <p:nvPr userDrawn="1"/>
          </p:nvSpPr>
          <p:spPr>
            <a:xfrm>
              <a:off x="-2509797" y="905760"/>
              <a:ext cx="2628598" cy="2671969"/>
            </a:xfrm>
            <a:prstGeom prst="line">
              <a:avLst/>
            </a:prstGeom>
            <a:ln w="28575" cap="flat">
              <a:solidFill>
                <a:srgbClr val="545454"/>
              </a:solidFill>
              <a:prstDash val="solid"/>
              <a:headEnd type="none" w="sm" len="sm"/>
              <a:tailEnd type="none" w="sm" len="sm"/>
            </a:ln>
          </p:spPr>
          <p:txBody>
            <a:bodyPr/>
            <a:lstStyle/>
            <a:p>
              <a:endParaRPr lang="en-CA"/>
            </a:p>
          </p:txBody>
        </p:sp>
      </p:grpSp>
      <p:grpSp>
        <p:nvGrpSpPr>
          <p:cNvPr id="84" name="Group 83">
            <a:extLst>
              <a:ext uri="{FF2B5EF4-FFF2-40B4-BE49-F238E27FC236}">
                <a16:creationId xmlns:a16="http://schemas.microsoft.com/office/drawing/2014/main" id="{D3A79DF9-B2C7-7822-C7E8-21C3674D6B28}"/>
              </a:ext>
            </a:extLst>
          </p:cNvPr>
          <p:cNvGrpSpPr/>
          <p:nvPr userDrawn="1"/>
        </p:nvGrpSpPr>
        <p:grpSpPr>
          <a:xfrm rot="10800000">
            <a:off x="8962535" y="-476325"/>
            <a:ext cx="3551583" cy="2841843"/>
            <a:chOff x="0" y="6358355"/>
            <a:chExt cx="5489368" cy="4392386"/>
          </a:xfrm>
        </p:grpSpPr>
        <p:sp>
          <p:nvSpPr>
            <p:cNvPr id="85" name="Freeform 10">
              <a:extLst>
                <a:ext uri="{FF2B5EF4-FFF2-40B4-BE49-F238E27FC236}">
                  <a16:creationId xmlns:a16="http://schemas.microsoft.com/office/drawing/2014/main" id="{C282A56F-04EF-B650-2BB8-1FCFE83FADCB}"/>
                </a:ext>
              </a:extLst>
            </p:cNvPr>
            <p:cNvSpPr/>
            <p:nvPr userDrawn="1"/>
          </p:nvSpPr>
          <p:spPr>
            <a:xfrm rot="-10800000">
              <a:off x="9525" y="6358355"/>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86" name="Freeform 11">
              <a:extLst>
                <a:ext uri="{FF2B5EF4-FFF2-40B4-BE49-F238E27FC236}">
                  <a16:creationId xmlns:a16="http://schemas.microsoft.com/office/drawing/2014/main" id="{8A4ABB31-2E57-B1E8-1368-F3E9A1703650}"/>
                </a:ext>
              </a:extLst>
            </p:cNvPr>
            <p:cNvSpPr/>
            <p:nvPr userDrawn="1"/>
          </p:nvSpPr>
          <p:spPr>
            <a:xfrm>
              <a:off x="1083809" y="6386930"/>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dpi="0" rotWithShape="1">
              <a:blip r:embed="rId4">
                <a:extLst>
                  <a:ext uri="{96DAC541-7B7A-43D3-8B79-37D633B846F1}">
                    <asvg:svgBlip xmlns:asvg="http://schemas.microsoft.com/office/drawing/2016/SVG/main" r:embed="rId5"/>
                  </a:ext>
                </a:extLst>
              </a:blip>
              <a:srcRect/>
              <a:stretch>
                <a:fillRect/>
              </a:stretch>
            </a:blipFill>
          </p:spPr>
          <p:txBody>
            <a:bodyPr/>
            <a:lstStyle/>
            <a:p>
              <a:endParaRPr lang="en-CA"/>
            </a:p>
          </p:txBody>
        </p:sp>
        <p:sp>
          <p:nvSpPr>
            <p:cNvPr id="87" name="Freeform 12">
              <a:extLst>
                <a:ext uri="{FF2B5EF4-FFF2-40B4-BE49-F238E27FC236}">
                  <a16:creationId xmlns:a16="http://schemas.microsoft.com/office/drawing/2014/main" id="{FDB7BE6D-2AD0-62B7-687C-C5492F0E3AC4}"/>
                </a:ext>
              </a:extLst>
            </p:cNvPr>
            <p:cNvSpPr/>
            <p:nvPr userDrawn="1"/>
          </p:nvSpPr>
          <p:spPr>
            <a:xfrm>
              <a:off x="0" y="7470739"/>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88" name="Freeform 13">
              <a:extLst>
                <a:ext uri="{FF2B5EF4-FFF2-40B4-BE49-F238E27FC236}">
                  <a16:creationId xmlns:a16="http://schemas.microsoft.com/office/drawing/2014/main" id="{9656C877-FE92-BD3E-2F5C-983FAEFD8919}"/>
                </a:ext>
              </a:extLst>
            </p:cNvPr>
            <p:cNvSpPr/>
            <p:nvPr userDrawn="1"/>
          </p:nvSpPr>
          <p:spPr>
            <a:xfrm rot="-10800000">
              <a:off x="0"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89" name="Freeform 14">
              <a:extLst>
                <a:ext uri="{FF2B5EF4-FFF2-40B4-BE49-F238E27FC236}">
                  <a16:creationId xmlns:a16="http://schemas.microsoft.com/office/drawing/2014/main" id="{144ED13A-54D4-BAC2-D4CC-D947D9C16DC2}"/>
                </a:ext>
              </a:extLst>
            </p:cNvPr>
            <p:cNvSpPr/>
            <p:nvPr userDrawn="1"/>
          </p:nvSpPr>
          <p:spPr>
            <a:xfrm rot="-5400000">
              <a:off x="1083809"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90" name="Freeform 15">
              <a:extLst>
                <a:ext uri="{FF2B5EF4-FFF2-40B4-BE49-F238E27FC236}">
                  <a16:creationId xmlns:a16="http://schemas.microsoft.com/office/drawing/2014/main" id="{EDB44976-519F-BBC8-2F69-88C7424003E2}"/>
                </a:ext>
              </a:extLst>
            </p:cNvPr>
            <p:cNvSpPr/>
            <p:nvPr userDrawn="1"/>
          </p:nvSpPr>
          <p:spPr>
            <a:xfrm rot="-10800000">
              <a:off x="1083809" y="9623721"/>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91" name="Freeform 16">
              <a:extLst>
                <a:ext uri="{FF2B5EF4-FFF2-40B4-BE49-F238E27FC236}">
                  <a16:creationId xmlns:a16="http://schemas.microsoft.com/office/drawing/2014/main" id="{ADECCEFA-FC63-D534-066B-DBEFD70623C2}"/>
                </a:ext>
              </a:extLst>
            </p:cNvPr>
            <p:cNvSpPr/>
            <p:nvPr userDrawn="1"/>
          </p:nvSpPr>
          <p:spPr>
            <a:xfrm rot="-10800000">
              <a:off x="3321750"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92" name="Freeform 17">
              <a:extLst>
                <a:ext uri="{FF2B5EF4-FFF2-40B4-BE49-F238E27FC236}">
                  <a16:creationId xmlns:a16="http://schemas.microsoft.com/office/drawing/2014/main" id="{661AE3D9-0454-265B-B6A0-368BC47B16D1}"/>
                </a:ext>
              </a:extLst>
            </p:cNvPr>
            <p:cNvSpPr/>
            <p:nvPr userDrawn="1"/>
          </p:nvSpPr>
          <p:spPr>
            <a:xfrm>
              <a:off x="3321750" y="7499314"/>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dpi="0" rotWithShape="1">
              <a:blip r:embed="rId4">
                <a:extLst>
                  <a:ext uri="{96DAC541-7B7A-43D3-8B79-37D633B846F1}">
                    <asvg:svgBlip xmlns:asvg="http://schemas.microsoft.com/office/drawing/2016/SVG/main" r:embed="rId5"/>
                  </a:ext>
                </a:extLst>
              </a:blip>
              <a:srcRect/>
              <a:stretch>
                <a:fillRect/>
              </a:stretch>
            </a:blipFill>
          </p:spPr>
          <p:txBody>
            <a:bodyPr/>
            <a:lstStyle/>
            <a:p>
              <a:endParaRPr lang="en-CA"/>
            </a:p>
          </p:txBody>
        </p:sp>
        <p:sp>
          <p:nvSpPr>
            <p:cNvPr id="93" name="Freeform 18">
              <a:extLst>
                <a:ext uri="{FF2B5EF4-FFF2-40B4-BE49-F238E27FC236}">
                  <a16:creationId xmlns:a16="http://schemas.microsoft.com/office/drawing/2014/main" id="{9995234D-C40C-C193-8D74-9638E85ECB4E}"/>
                </a:ext>
              </a:extLst>
            </p:cNvPr>
            <p:cNvSpPr/>
            <p:nvPr userDrawn="1"/>
          </p:nvSpPr>
          <p:spPr>
            <a:xfrm rot="5400000">
              <a:off x="4405559"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94" name="Freeform 19">
              <a:extLst>
                <a:ext uri="{FF2B5EF4-FFF2-40B4-BE49-F238E27FC236}">
                  <a16:creationId xmlns:a16="http://schemas.microsoft.com/office/drawing/2014/main" id="{00035D20-5A6F-EF9C-BC5D-5E43C63EBB2B}"/>
                </a:ext>
              </a:extLst>
            </p:cNvPr>
            <p:cNvSpPr/>
            <p:nvPr userDrawn="1"/>
          </p:nvSpPr>
          <p:spPr>
            <a:xfrm>
              <a:off x="2237941"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95" name="Freeform 20">
              <a:extLst>
                <a:ext uri="{FF2B5EF4-FFF2-40B4-BE49-F238E27FC236}">
                  <a16:creationId xmlns:a16="http://schemas.microsoft.com/office/drawing/2014/main" id="{1FF12AF7-127D-EE31-DC58-15D7BB61530D}"/>
                </a:ext>
              </a:extLst>
            </p:cNvPr>
            <p:cNvSpPr/>
            <p:nvPr userDrawn="1"/>
          </p:nvSpPr>
          <p:spPr>
            <a:xfrm>
              <a:off x="3321750"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96" name="Freeform 21">
              <a:extLst>
                <a:ext uri="{FF2B5EF4-FFF2-40B4-BE49-F238E27FC236}">
                  <a16:creationId xmlns:a16="http://schemas.microsoft.com/office/drawing/2014/main" id="{7E62C03B-CA5C-090B-A42C-653C9488294B}"/>
                </a:ext>
              </a:extLst>
            </p:cNvPr>
            <p:cNvSpPr/>
            <p:nvPr userDrawn="1"/>
          </p:nvSpPr>
          <p:spPr>
            <a:xfrm rot="5400000">
              <a:off x="0" y="9638357"/>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grpSp>
      <p:grpSp>
        <p:nvGrpSpPr>
          <p:cNvPr id="97" name="Group 96">
            <a:extLst>
              <a:ext uri="{FF2B5EF4-FFF2-40B4-BE49-F238E27FC236}">
                <a16:creationId xmlns:a16="http://schemas.microsoft.com/office/drawing/2014/main" id="{5660F9DA-6988-846A-428E-1B8E110C8BF6}"/>
              </a:ext>
            </a:extLst>
          </p:cNvPr>
          <p:cNvGrpSpPr/>
          <p:nvPr userDrawn="1"/>
        </p:nvGrpSpPr>
        <p:grpSpPr>
          <a:xfrm rot="10800000">
            <a:off x="9879624" y="5030595"/>
            <a:ext cx="3911208" cy="5033517"/>
            <a:chOff x="-2623881" y="-5018472"/>
            <a:chExt cx="6737736" cy="8671109"/>
          </a:xfrm>
        </p:grpSpPr>
        <p:grpSp>
          <p:nvGrpSpPr>
            <p:cNvPr id="98" name="Group 32">
              <a:extLst>
                <a:ext uri="{FF2B5EF4-FFF2-40B4-BE49-F238E27FC236}">
                  <a16:creationId xmlns:a16="http://schemas.microsoft.com/office/drawing/2014/main" id="{0226352C-68A8-CCE9-AD2E-1F4A12C40D2A}"/>
                </a:ext>
              </a:extLst>
            </p:cNvPr>
            <p:cNvGrpSpPr/>
            <p:nvPr userDrawn="1"/>
          </p:nvGrpSpPr>
          <p:grpSpPr>
            <a:xfrm rot="2700000">
              <a:off x="-1376391" y="-3093321"/>
              <a:ext cx="7415398" cy="3565095"/>
              <a:chOff x="0" y="0"/>
              <a:chExt cx="660400" cy="317500"/>
            </a:xfrm>
          </p:grpSpPr>
          <p:sp>
            <p:nvSpPr>
              <p:cNvPr id="107" name="Freeform 33">
                <a:extLst>
                  <a:ext uri="{FF2B5EF4-FFF2-40B4-BE49-F238E27FC236}">
                    <a16:creationId xmlns:a16="http://schemas.microsoft.com/office/drawing/2014/main" id="{615F5A07-C48B-BB5F-22B3-38AB3ED485C9}"/>
                  </a:ext>
                </a:extLst>
              </p:cNvPr>
              <p:cNvSpPr/>
              <p:nvPr userDrawn="1"/>
            </p:nvSpPr>
            <p:spPr>
              <a:xfrm>
                <a:off x="0" y="0"/>
                <a:ext cx="660400" cy="317500"/>
              </a:xfrm>
              <a:custGeom>
                <a:avLst/>
                <a:gdLst/>
                <a:ahLst/>
                <a:cxnLst/>
                <a:rect l="l" t="t" r="r" b="b"/>
                <a:pathLst>
                  <a:path w="660400" h="317500">
                    <a:moveTo>
                      <a:pt x="220252" y="19070"/>
                    </a:moveTo>
                    <a:cubicBezTo>
                      <a:pt x="254000" y="7556"/>
                      <a:pt x="292600" y="0"/>
                      <a:pt x="330378" y="0"/>
                    </a:cubicBezTo>
                    <a:cubicBezTo>
                      <a:pt x="368157" y="0"/>
                      <a:pt x="404509" y="6476"/>
                      <a:pt x="438009" y="17990"/>
                    </a:cubicBezTo>
                    <a:cubicBezTo>
                      <a:pt x="438723" y="18350"/>
                      <a:pt x="439435" y="18350"/>
                      <a:pt x="440148" y="18710"/>
                    </a:cubicBezTo>
                    <a:cubicBezTo>
                      <a:pt x="565955" y="64765"/>
                      <a:pt x="658618" y="186379"/>
                      <a:pt x="660400" y="317500"/>
                    </a:cubicBezTo>
                    <a:lnTo>
                      <a:pt x="660400" y="317500"/>
                    </a:lnTo>
                    <a:lnTo>
                      <a:pt x="0" y="317500"/>
                    </a:lnTo>
                    <a:lnTo>
                      <a:pt x="0" y="317500"/>
                    </a:lnTo>
                    <a:cubicBezTo>
                      <a:pt x="1782" y="185660"/>
                      <a:pt x="93019" y="64045"/>
                      <a:pt x="220252" y="19070"/>
                    </a:cubicBezTo>
                    <a:close/>
                  </a:path>
                </a:pathLst>
              </a:custGeom>
              <a:solidFill>
                <a:srgbClr val="000000">
                  <a:alpha val="0"/>
                </a:srgbClr>
              </a:solidFill>
              <a:ln w="28575" cap="sq">
                <a:solidFill>
                  <a:srgbClr val="8CA9AD"/>
                </a:solidFill>
                <a:prstDash val="solid"/>
                <a:miter/>
              </a:ln>
            </p:spPr>
            <p:txBody>
              <a:bodyPr/>
              <a:lstStyle/>
              <a:p>
                <a:endParaRPr lang="en-CA"/>
              </a:p>
            </p:txBody>
          </p:sp>
          <p:sp>
            <p:nvSpPr>
              <p:cNvPr id="108" name="TextBox 34">
                <a:extLst>
                  <a:ext uri="{FF2B5EF4-FFF2-40B4-BE49-F238E27FC236}">
                    <a16:creationId xmlns:a16="http://schemas.microsoft.com/office/drawing/2014/main" id="{A183A47E-DA4D-C8C5-34B2-6345B1FAE6F7}"/>
                  </a:ext>
                </a:extLst>
              </p:cNvPr>
              <p:cNvSpPr txBox="1"/>
              <p:nvPr/>
            </p:nvSpPr>
            <p:spPr>
              <a:xfrm>
                <a:off x="0" y="136525"/>
                <a:ext cx="660400" cy="180975"/>
              </a:xfrm>
              <a:prstGeom prst="rect">
                <a:avLst/>
              </a:prstGeom>
            </p:spPr>
            <p:txBody>
              <a:bodyPr lIns="50800" tIns="50800" rIns="50800" bIns="50800" rtlCol="0" anchor="ctr"/>
              <a:lstStyle/>
              <a:p>
                <a:pPr algn="ctr">
                  <a:lnSpc>
                    <a:spcPts val="2553"/>
                  </a:lnSpc>
                </a:pPr>
                <a:endParaRPr/>
              </a:p>
            </p:txBody>
          </p:sp>
        </p:grpSp>
        <p:sp>
          <p:nvSpPr>
            <p:cNvPr id="99" name="AutoShape 35">
              <a:extLst>
                <a:ext uri="{FF2B5EF4-FFF2-40B4-BE49-F238E27FC236}">
                  <a16:creationId xmlns:a16="http://schemas.microsoft.com/office/drawing/2014/main" id="{55287AF5-B90D-DC55-3FC1-FECC64F76A06}"/>
                </a:ext>
              </a:extLst>
            </p:cNvPr>
            <p:cNvSpPr/>
            <p:nvPr userDrawn="1"/>
          </p:nvSpPr>
          <p:spPr>
            <a:xfrm>
              <a:off x="-1839005" y="-2273771"/>
              <a:ext cx="5185216" cy="5132702"/>
            </a:xfrm>
            <a:prstGeom prst="line">
              <a:avLst/>
            </a:prstGeom>
            <a:ln w="28575" cap="flat">
              <a:solidFill>
                <a:srgbClr val="545454"/>
              </a:solidFill>
              <a:prstDash val="solid"/>
              <a:headEnd type="none" w="sm" len="sm"/>
              <a:tailEnd type="none" w="sm" len="sm"/>
            </a:ln>
          </p:spPr>
          <p:txBody>
            <a:bodyPr/>
            <a:lstStyle/>
            <a:p>
              <a:endParaRPr lang="en-CA"/>
            </a:p>
          </p:txBody>
        </p:sp>
        <p:sp>
          <p:nvSpPr>
            <p:cNvPr id="100" name="AutoShape 36">
              <a:extLst>
                <a:ext uri="{FF2B5EF4-FFF2-40B4-BE49-F238E27FC236}">
                  <a16:creationId xmlns:a16="http://schemas.microsoft.com/office/drawing/2014/main" id="{A8E012FF-1D85-7356-4B35-BEC8F11CF477}"/>
                </a:ext>
              </a:extLst>
            </p:cNvPr>
            <p:cNvSpPr/>
            <p:nvPr userDrawn="1"/>
          </p:nvSpPr>
          <p:spPr>
            <a:xfrm>
              <a:off x="-2052951" y="-1961095"/>
              <a:ext cx="5038853" cy="5038853"/>
            </a:xfrm>
            <a:prstGeom prst="line">
              <a:avLst/>
            </a:prstGeom>
            <a:ln w="28575" cap="flat">
              <a:solidFill>
                <a:srgbClr val="545454"/>
              </a:solidFill>
              <a:prstDash val="solid"/>
              <a:headEnd type="none" w="sm" len="sm"/>
              <a:tailEnd type="none" w="sm" len="sm"/>
            </a:ln>
          </p:spPr>
          <p:txBody>
            <a:bodyPr/>
            <a:lstStyle/>
            <a:p>
              <a:endParaRPr lang="en-CA"/>
            </a:p>
          </p:txBody>
        </p:sp>
        <p:sp>
          <p:nvSpPr>
            <p:cNvPr id="101" name="AutoShape 37">
              <a:extLst>
                <a:ext uri="{FF2B5EF4-FFF2-40B4-BE49-F238E27FC236}">
                  <a16:creationId xmlns:a16="http://schemas.microsoft.com/office/drawing/2014/main" id="{0386A3A8-997E-6AC0-8A83-CB96B8DE9352}"/>
                </a:ext>
              </a:extLst>
            </p:cNvPr>
            <p:cNvSpPr/>
            <p:nvPr userDrawn="1"/>
          </p:nvSpPr>
          <p:spPr>
            <a:xfrm>
              <a:off x="-2232553" y="-1602625"/>
              <a:ext cx="4867141" cy="4867141"/>
            </a:xfrm>
            <a:prstGeom prst="line">
              <a:avLst/>
            </a:prstGeom>
            <a:ln w="28575" cap="flat">
              <a:solidFill>
                <a:srgbClr val="545454"/>
              </a:solidFill>
              <a:prstDash val="solid"/>
              <a:headEnd type="none" w="sm" len="sm"/>
              <a:tailEnd type="none" w="sm" len="sm"/>
            </a:ln>
          </p:spPr>
          <p:txBody>
            <a:bodyPr/>
            <a:lstStyle/>
            <a:p>
              <a:endParaRPr lang="en-CA"/>
            </a:p>
          </p:txBody>
        </p:sp>
        <p:sp>
          <p:nvSpPr>
            <p:cNvPr id="102" name="AutoShape 38">
              <a:extLst>
                <a:ext uri="{FF2B5EF4-FFF2-40B4-BE49-F238E27FC236}">
                  <a16:creationId xmlns:a16="http://schemas.microsoft.com/office/drawing/2014/main" id="{4A1C0CA1-86EB-C1B3-1D07-27EC9B41C3E3}"/>
                </a:ext>
              </a:extLst>
            </p:cNvPr>
            <p:cNvSpPr/>
            <p:nvPr userDrawn="1"/>
          </p:nvSpPr>
          <p:spPr>
            <a:xfrm>
              <a:off x="-2359208" y="-1216357"/>
              <a:ext cx="4690515" cy="4690515"/>
            </a:xfrm>
            <a:prstGeom prst="line">
              <a:avLst/>
            </a:prstGeom>
            <a:ln w="28575" cap="flat">
              <a:solidFill>
                <a:srgbClr val="545454"/>
              </a:solidFill>
              <a:prstDash val="solid"/>
              <a:headEnd type="none" w="sm" len="sm"/>
              <a:tailEnd type="none" w="sm" len="sm"/>
            </a:ln>
          </p:spPr>
          <p:txBody>
            <a:bodyPr/>
            <a:lstStyle/>
            <a:p>
              <a:endParaRPr lang="en-CA"/>
            </a:p>
          </p:txBody>
        </p:sp>
        <p:sp>
          <p:nvSpPr>
            <p:cNvPr id="103" name="AutoShape 39">
              <a:extLst>
                <a:ext uri="{FF2B5EF4-FFF2-40B4-BE49-F238E27FC236}">
                  <a16:creationId xmlns:a16="http://schemas.microsoft.com/office/drawing/2014/main" id="{80854E68-BC74-A2A0-6CEF-1A7809A99AFD}"/>
                </a:ext>
              </a:extLst>
            </p:cNvPr>
            <p:cNvSpPr/>
            <p:nvPr userDrawn="1"/>
          </p:nvSpPr>
          <p:spPr>
            <a:xfrm>
              <a:off x="-2503062" y="-776680"/>
              <a:ext cx="4347674" cy="4347674"/>
            </a:xfrm>
            <a:prstGeom prst="line">
              <a:avLst/>
            </a:prstGeom>
            <a:ln w="28575" cap="flat">
              <a:solidFill>
                <a:srgbClr val="545454"/>
              </a:solidFill>
              <a:prstDash val="solid"/>
              <a:headEnd type="none" w="sm" len="sm"/>
              <a:tailEnd type="none" w="sm" len="sm"/>
            </a:ln>
          </p:spPr>
          <p:txBody>
            <a:bodyPr/>
            <a:lstStyle/>
            <a:p>
              <a:endParaRPr lang="en-CA"/>
            </a:p>
          </p:txBody>
        </p:sp>
        <p:sp>
          <p:nvSpPr>
            <p:cNvPr id="104" name="AutoShape 40">
              <a:extLst>
                <a:ext uri="{FF2B5EF4-FFF2-40B4-BE49-F238E27FC236}">
                  <a16:creationId xmlns:a16="http://schemas.microsoft.com/office/drawing/2014/main" id="{5A017F57-BDF6-5DB9-3882-D0896E6788F3}"/>
                </a:ext>
              </a:extLst>
            </p:cNvPr>
            <p:cNvSpPr/>
            <p:nvPr userDrawn="1"/>
          </p:nvSpPr>
          <p:spPr>
            <a:xfrm>
              <a:off x="-2623881" y="-332957"/>
              <a:ext cx="3963599" cy="3985594"/>
            </a:xfrm>
            <a:prstGeom prst="line">
              <a:avLst/>
            </a:prstGeom>
            <a:ln w="28575" cap="flat">
              <a:solidFill>
                <a:srgbClr val="545454"/>
              </a:solidFill>
              <a:prstDash val="solid"/>
              <a:headEnd type="none" w="sm" len="sm"/>
              <a:tailEnd type="none" w="sm" len="sm"/>
            </a:ln>
          </p:spPr>
          <p:txBody>
            <a:bodyPr/>
            <a:lstStyle/>
            <a:p>
              <a:endParaRPr lang="en-CA"/>
            </a:p>
          </p:txBody>
        </p:sp>
        <p:sp>
          <p:nvSpPr>
            <p:cNvPr id="105" name="AutoShape 41">
              <a:extLst>
                <a:ext uri="{FF2B5EF4-FFF2-40B4-BE49-F238E27FC236}">
                  <a16:creationId xmlns:a16="http://schemas.microsoft.com/office/drawing/2014/main" id="{353887B8-82E0-B293-DDA7-4018D4549799}"/>
                </a:ext>
              </a:extLst>
            </p:cNvPr>
            <p:cNvSpPr/>
            <p:nvPr userDrawn="1"/>
          </p:nvSpPr>
          <p:spPr>
            <a:xfrm>
              <a:off x="-2598114" y="228677"/>
              <a:ext cx="3377485" cy="3360058"/>
            </a:xfrm>
            <a:prstGeom prst="line">
              <a:avLst/>
            </a:prstGeom>
            <a:ln w="28575" cap="flat">
              <a:solidFill>
                <a:srgbClr val="545454"/>
              </a:solidFill>
              <a:prstDash val="solid"/>
              <a:headEnd type="none" w="sm" len="sm"/>
              <a:tailEnd type="none" w="sm" len="sm"/>
            </a:ln>
          </p:spPr>
          <p:txBody>
            <a:bodyPr/>
            <a:lstStyle/>
            <a:p>
              <a:endParaRPr lang="en-CA"/>
            </a:p>
          </p:txBody>
        </p:sp>
        <p:sp>
          <p:nvSpPr>
            <p:cNvPr id="106" name="AutoShape 42">
              <a:extLst>
                <a:ext uri="{FF2B5EF4-FFF2-40B4-BE49-F238E27FC236}">
                  <a16:creationId xmlns:a16="http://schemas.microsoft.com/office/drawing/2014/main" id="{E94C6F75-F3DC-C38A-9D1C-7DCB658A56DC}"/>
                </a:ext>
              </a:extLst>
            </p:cNvPr>
            <p:cNvSpPr/>
            <p:nvPr userDrawn="1"/>
          </p:nvSpPr>
          <p:spPr>
            <a:xfrm>
              <a:off x="-2509797" y="905760"/>
              <a:ext cx="2628598" cy="2671969"/>
            </a:xfrm>
            <a:prstGeom prst="line">
              <a:avLst/>
            </a:prstGeom>
            <a:ln w="28575" cap="flat">
              <a:solidFill>
                <a:srgbClr val="545454"/>
              </a:solidFill>
              <a:prstDash val="solid"/>
              <a:headEnd type="none" w="sm" len="sm"/>
              <a:tailEnd type="none" w="sm" len="sm"/>
            </a:ln>
          </p:spPr>
          <p:txBody>
            <a:bodyPr/>
            <a:lstStyle/>
            <a:p>
              <a:endParaRPr lang="en-CA"/>
            </a:p>
          </p:txBody>
        </p:sp>
      </p:grpSp>
      <p:pic>
        <p:nvPicPr>
          <p:cNvPr id="2" name="Picture 1">
            <a:extLst>
              <a:ext uri="{FF2B5EF4-FFF2-40B4-BE49-F238E27FC236}">
                <a16:creationId xmlns:a16="http://schemas.microsoft.com/office/drawing/2014/main" id="{F0A3435E-1632-6F76-F3D7-05E9977B4D7B}"/>
              </a:ext>
            </a:extLst>
          </p:cNvPr>
          <p:cNvPicPr>
            <a:picLocks noChangeAspect="1"/>
          </p:cNvPicPr>
          <p:nvPr userDrawn="1"/>
        </p:nvPicPr>
        <p:blipFill>
          <a:blip r:embed="rId8"/>
          <a:stretch>
            <a:fillRect/>
          </a:stretch>
        </p:blipFill>
        <p:spPr>
          <a:xfrm>
            <a:off x="5591973" y="5813384"/>
            <a:ext cx="1134142" cy="939211"/>
          </a:xfrm>
          <a:prstGeom prst="rect">
            <a:avLst/>
          </a:prstGeom>
        </p:spPr>
      </p:pic>
    </p:spTree>
    <p:extLst>
      <p:ext uri="{BB962C8B-B14F-4D97-AF65-F5344CB8AC3E}">
        <p14:creationId xmlns:p14="http://schemas.microsoft.com/office/powerpoint/2010/main" val="26131372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1_Custom Layout">
    <p:bg>
      <p:bgPr>
        <a:solidFill>
          <a:schemeClr val="tx2"/>
        </a:solidFill>
        <a:effectLst/>
      </p:bgPr>
    </p:bg>
    <p:spTree>
      <p:nvGrpSpPr>
        <p:cNvPr id="1" name=""/>
        <p:cNvGrpSpPr/>
        <p:nvPr/>
      </p:nvGrpSpPr>
      <p:grpSpPr>
        <a:xfrm>
          <a:off x="0" y="0"/>
          <a:ext cx="0" cy="0"/>
          <a:chOff x="0" y="0"/>
          <a:chExt cx="0" cy="0"/>
        </a:xfrm>
      </p:grpSpPr>
      <p:sp>
        <p:nvSpPr>
          <p:cNvPr id="58" name="Title 1">
            <a:extLst>
              <a:ext uri="{FF2B5EF4-FFF2-40B4-BE49-F238E27FC236}">
                <a16:creationId xmlns:a16="http://schemas.microsoft.com/office/drawing/2014/main" id="{A17DBD67-11FD-0BDF-CF9A-47B62A11D9A1}"/>
              </a:ext>
            </a:extLst>
          </p:cNvPr>
          <p:cNvSpPr txBox="1">
            <a:spLocks/>
          </p:cNvSpPr>
          <p:nvPr userDrawn="1"/>
        </p:nvSpPr>
        <p:spPr>
          <a:xfrm>
            <a:off x="1569086" y="1044616"/>
            <a:ext cx="9053829" cy="4768768"/>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4400" kern="1200">
                <a:solidFill>
                  <a:schemeClr val="bg1"/>
                </a:solidFill>
                <a:latin typeface="+mj-lt"/>
                <a:ea typeface="+mj-ea"/>
                <a:cs typeface="+mj-cs"/>
              </a:defRPr>
            </a:lvl1pPr>
          </a:lstStyle>
          <a:p>
            <a:pPr algn="ctr">
              <a:lnSpc>
                <a:spcPct val="100000"/>
              </a:lnSpc>
            </a:pPr>
            <a:r>
              <a:rPr lang="en-US" sz="9600" b="1">
                <a:solidFill>
                  <a:schemeClr val="bg1"/>
                </a:solidFill>
              </a:rPr>
              <a:t>THANK</a:t>
            </a:r>
          </a:p>
          <a:p>
            <a:pPr algn="ctr">
              <a:lnSpc>
                <a:spcPct val="100000"/>
              </a:lnSpc>
            </a:pPr>
            <a:r>
              <a:rPr lang="en-US" sz="9600" b="1">
                <a:solidFill>
                  <a:schemeClr val="bg1"/>
                </a:solidFill>
              </a:rPr>
              <a:t>YOU</a:t>
            </a:r>
            <a:endParaRPr lang="en-CA" sz="9600" b="1">
              <a:solidFill>
                <a:schemeClr val="bg1"/>
              </a:solidFill>
            </a:endParaRPr>
          </a:p>
        </p:txBody>
      </p:sp>
      <p:grpSp>
        <p:nvGrpSpPr>
          <p:cNvPr id="59" name="Group 58">
            <a:extLst>
              <a:ext uri="{FF2B5EF4-FFF2-40B4-BE49-F238E27FC236}">
                <a16:creationId xmlns:a16="http://schemas.microsoft.com/office/drawing/2014/main" id="{E265BF4F-FB4A-C18E-536F-4625CF6329D3}"/>
              </a:ext>
            </a:extLst>
          </p:cNvPr>
          <p:cNvGrpSpPr/>
          <p:nvPr userDrawn="1"/>
        </p:nvGrpSpPr>
        <p:grpSpPr>
          <a:xfrm>
            <a:off x="-366689" y="4918962"/>
            <a:ext cx="3551583" cy="2841843"/>
            <a:chOff x="0" y="6358355"/>
            <a:chExt cx="5489368" cy="4392386"/>
          </a:xfrm>
        </p:grpSpPr>
        <p:sp>
          <p:nvSpPr>
            <p:cNvPr id="60" name="Freeform 10">
              <a:extLst>
                <a:ext uri="{FF2B5EF4-FFF2-40B4-BE49-F238E27FC236}">
                  <a16:creationId xmlns:a16="http://schemas.microsoft.com/office/drawing/2014/main" id="{68799D53-5CE2-B516-6722-D2D4BBF17106}"/>
                </a:ext>
              </a:extLst>
            </p:cNvPr>
            <p:cNvSpPr/>
            <p:nvPr userDrawn="1"/>
          </p:nvSpPr>
          <p:spPr>
            <a:xfrm rot="-10800000">
              <a:off x="9525" y="6358355"/>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61" name="Freeform 11">
              <a:extLst>
                <a:ext uri="{FF2B5EF4-FFF2-40B4-BE49-F238E27FC236}">
                  <a16:creationId xmlns:a16="http://schemas.microsoft.com/office/drawing/2014/main" id="{38D50477-9B9E-17A9-DEDE-270798FE7047}"/>
                </a:ext>
              </a:extLst>
            </p:cNvPr>
            <p:cNvSpPr/>
            <p:nvPr userDrawn="1"/>
          </p:nvSpPr>
          <p:spPr>
            <a:xfrm>
              <a:off x="1083809" y="6386930"/>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dpi="0" rotWithShape="1">
              <a:blip r:embed="rId4">
                <a:extLst>
                  <a:ext uri="{96DAC541-7B7A-43D3-8B79-37D633B846F1}">
                    <asvg:svgBlip xmlns:asvg="http://schemas.microsoft.com/office/drawing/2016/SVG/main" r:embed="rId5"/>
                  </a:ext>
                </a:extLst>
              </a:blip>
              <a:srcRect/>
              <a:stretch>
                <a:fillRect/>
              </a:stretch>
            </a:blipFill>
          </p:spPr>
          <p:txBody>
            <a:bodyPr/>
            <a:lstStyle/>
            <a:p>
              <a:endParaRPr lang="en-CA"/>
            </a:p>
          </p:txBody>
        </p:sp>
        <p:sp>
          <p:nvSpPr>
            <p:cNvPr id="62" name="Freeform 12">
              <a:extLst>
                <a:ext uri="{FF2B5EF4-FFF2-40B4-BE49-F238E27FC236}">
                  <a16:creationId xmlns:a16="http://schemas.microsoft.com/office/drawing/2014/main" id="{33856E7F-3237-8964-1B8D-B413D6271462}"/>
                </a:ext>
              </a:extLst>
            </p:cNvPr>
            <p:cNvSpPr/>
            <p:nvPr userDrawn="1"/>
          </p:nvSpPr>
          <p:spPr>
            <a:xfrm>
              <a:off x="0" y="7470739"/>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63" name="Freeform 13">
              <a:extLst>
                <a:ext uri="{FF2B5EF4-FFF2-40B4-BE49-F238E27FC236}">
                  <a16:creationId xmlns:a16="http://schemas.microsoft.com/office/drawing/2014/main" id="{D1D96590-D64E-CC15-9071-590D8470B04E}"/>
                </a:ext>
              </a:extLst>
            </p:cNvPr>
            <p:cNvSpPr/>
            <p:nvPr userDrawn="1"/>
          </p:nvSpPr>
          <p:spPr>
            <a:xfrm rot="-10800000">
              <a:off x="0"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64" name="Freeform 14">
              <a:extLst>
                <a:ext uri="{FF2B5EF4-FFF2-40B4-BE49-F238E27FC236}">
                  <a16:creationId xmlns:a16="http://schemas.microsoft.com/office/drawing/2014/main" id="{999F6CCB-EBD6-9DDF-F4AC-FE07958B26A1}"/>
                </a:ext>
              </a:extLst>
            </p:cNvPr>
            <p:cNvSpPr/>
            <p:nvPr userDrawn="1"/>
          </p:nvSpPr>
          <p:spPr>
            <a:xfrm rot="-5400000">
              <a:off x="1083809"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65" name="Freeform 15">
              <a:extLst>
                <a:ext uri="{FF2B5EF4-FFF2-40B4-BE49-F238E27FC236}">
                  <a16:creationId xmlns:a16="http://schemas.microsoft.com/office/drawing/2014/main" id="{72F55D96-42DA-B747-4608-D28F2BAE0160}"/>
                </a:ext>
              </a:extLst>
            </p:cNvPr>
            <p:cNvSpPr/>
            <p:nvPr userDrawn="1"/>
          </p:nvSpPr>
          <p:spPr>
            <a:xfrm rot="-10800000">
              <a:off x="1083809" y="9623721"/>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66" name="Freeform 16">
              <a:extLst>
                <a:ext uri="{FF2B5EF4-FFF2-40B4-BE49-F238E27FC236}">
                  <a16:creationId xmlns:a16="http://schemas.microsoft.com/office/drawing/2014/main" id="{FD8BFDB8-BC84-AA27-62EB-02AD089EFCF3}"/>
                </a:ext>
              </a:extLst>
            </p:cNvPr>
            <p:cNvSpPr/>
            <p:nvPr userDrawn="1"/>
          </p:nvSpPr>
          <p:spPr>
            <a:xfrm rot="-10800000">
              <a:off x="3321750"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67" name="Freeform 17">
              <a:extLst>
                <a:ext uri="{FF2B5EF4-FFF2-40B4-BE49-F238E27FC236}">
                  <a16:creationId xmlns:a16="http://schemas.microsoft.com/office/drawing/2014/main" id="{AAA016CB-B108-9824-9DD7-423757701C26}"/>
                </a:ext>
              </a:extLst>
            </p:cNvPr>
            <p:cNvSpPr/>
            <p:nvPr userDrawn="1"/>
          </p:nvSpPr>
          <p:spPr>
            <a:xfrm>
              <a:off x="3321750" y="7499314"/>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dpi="0" rotWithShape="1">
              <a:blip r:embed="rId4">
                <a:extLst>
                  <a:ext uri="{96DAC541-7B7A-43D3-8B79-37D633B846F1}">
                    <asvg:svgBlip xmlns:asvg="http://schemas.microsoft.com/office/drawing/2016/SVG/main" r:embed="rId5"/>
                  </a:ext>
                </a:extLst>
              </a:blip>
              <a:srcRect/>
              <a:stretch>
                <a:fillRect/>
              </a:stretch>
            </a:blipFill>
          </p:spPr>
          <p:txBody>
            <a:bodyPr/>
            <a:lstStyle/>
            <a:p>
              <a:endParaRPr lang="en-CA"/>
            </a:p>
          </p:txBody>
        </p:sp>
        <p:sp>
          <p:nvSpPr>
            <p:cNvPr id="68" name="Freeform 18">
              <a:extLst>
                <a:ext uri="{FF2B5EF4-FFF2-40B4-BE49-F238E27FC236}">
                  <a16:creationId xmlns:a16="http://schemas.microsoft.com/office/drawing/2014/main" id="{4C8D759B-CAD1-BF1E-0BD7-66514422A58C}"/>
                </a:ext>
              </a:extLst>
            </p:cNvPr>
            <p:cNvSpPr/>
            <p:nvPr userDrawn="1"/>
          </p:nvSpPr>
          <p:spPr>
            <a:xfrm rot="5400000">
              <a:off x="4405559"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69" name="Freeform 19">
              <a:extLst>
                <a:ext uri="{FF2B5EF4-FFF2-40B4-BE49-F238E27FC236}">
                  <a16:creationId xmlns:a16="http://schemas.microsoft.com/office/drawing/2014/main" id="{492BB44E-DC44-A905-C81C-41667C5F44EE}"/>
                </a:ext>
              </a:extLst>
            </p:cNvPr>
            <p:cNvSpPr/>
            <p:nvPr userDrawn="1"/>
          </p:nvSpPr>
          <p:spPr>
            <a:xfrm>
              <a:off x="2237941"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70" name="Freeform 20">
              <a:extLst>
                <a:ext uri="{FF2B5EF4-FFF2-40B4-BE49-F238E27FC236}">
                  <a16:creationId xmlns:a16="http://schemas.microsoft.com/office/drawing/2014/main" id="{E8730F3C-D0A4-D6CB-7FFA-43600867CB7C}"/>
                </a:ext>
              </a:extLst>
            </p:cNvPr>
            <p:cNvSpPr/>
            <p:nvPr userDrawn="1"/>
          </p:nvSpPr>
          <p:spPr>
            <a:xfrm>
              <a:off x="3321750"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71" name="Freeform 21">
              <a:extLst>
                <a:ext uri="{FF2B5EF4-FFF2-40B4-BE49-F238E27FC236}">
                  <a16:creationId xmlns:a16="http://schemas.microsoft.com/office/drawing/2014/main" id="{592C026A-9667-C4F3-5D9E-03D9C9A3B2E1}"/>
                </a:ext>
              </a:extLst>
            </p:cNvPr>
            <p:cNvSpPr/>
            <p:nvPr userDrawn="1"/>
          </p:nvSpPr>
          <p:spPr>
            <a:xfrm rot="5400000">
              <a:off x="0" y="9638357"/>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grpSp>
      <p:grpSp>
        <p:nvGrpSpPr>
          <p:cNvPr id="72" name="Group 71">
            <a:extLst>
              <a:ext uri="{FF2B5EF4-FFF2-40B4-BE49-F238E27FC236}">
                <a16:creationId xmlns:a16="http://schemas.microsoft.com/office/drawing/2014/main" id="{4F4C1E9C-BEA6-4B01-63C5-F0FC2DBC658D}"/>
              </a:ext>
            </a:extLst>
          </p:cNvPr>
          <p:cNvGrpSpPr/>
          <p:nvPr userDrawn="1"/>
        </p:nvGrpSpPr>
        <p:grpSpPr>
          <a:xfrm>
            <a:off x="-2160619" y="-3683309"/>
            <a:ext cx="3911208" cy="5033517"/>
            <a:chOff x="-2623881" y="-5018472"/>
            <a:chExt cx="6737736" cy="8671109"/>
          </a:xfrm>
        </p:grpSpPr>
        <p:grpSp>
          <p:nvGrpSpPr>
            <p:cNvPr id="73" name="Group 32">
              <a:extLst>
                <a:ext uri="{FF2B5EF4-FFF2-40B4-BE49-F238E27FC236}">
                  <a16:creationId xmlns:a16="http://schemas.microsoft.com/office/drawing/2014/main" id="{20A35318-A07E-5082-2152-AD8264537495}"/>
                </a:ext>
              </a:extLst>
            </p:cNvPr>
            <p:cNvGrpSpPr/>
            <p:nvPr userDrawn="1"/>
          </p:nvGrpSpPr>
          <p:grpSpPr>
            <a:xfrm rot="2700000">
              <a:off x="-1376391" y="-3093321"/>
              <a:ext cx="7415398" cy="3565095"/>
              <a:chOff x="0" y="0"/>
              <a:chExt cx="660400" cy="317500"/>
            </a:xfrm>
          </p:grpSpPr>
          <p:sp>
            <p:nvSpPr>
              <p:cNvPr id="82" name="Freeform 33">
                <a:extLst>
                  <a:ext uri="{FF2B5EF4-FFF2-40B4-BE49-F238E27FC236}">
                    <a16:creationId xmlns:a16="http://schemas.microsoft.com/office/drawing/2014/main" id="{07CDAD94-4D0D-0989-85D9-8BB58A88AB95}"/>
                  </a:ext>
                </a:extLst>
              </p:cNvPr>
              <p:cNvSpPr/>
              <p:nvPr userDrawn="1"/>
            </p:nvSpPr>
            <p:spPr>
              <a:xfrm>
                <a:off x="0" y="0"/>
                <a:ext cx="660400" cy="317500"/>
              </a:xfrm>
              <a:custGeom>
                <a:avLst/>
                <a:gdLst/>
                <a:ahLst/>
                <a:cxnLst/>
                <a:rect l="l" t="t" r="r" b="b"/>
                <a:pathLst>
                  <a:path w="660400" h="317500">
                    <a:moveTo>
                      <a:pt x="220252" y="19070"/>
                    </a:moveTo>
                    <a:cubicBezTo>
                      <a:pt x="254000" y="7556"/>
                      <a:pt x="292600" y="0"/>
                      <a:pt x="330378" y="0"/>
                    </a:cubicBezTo>
                    <a:cubicBezTo>
                      <a:pt x="368157" y="0"/>
                      <a:pt x="404509" y="6476"/>
                      <a:pt x="438009" y="17990"/>
                    </a:cubicBezTo>
                    <a:cubicBezTo>
                      <a:pt x="438723" y="18350"/>
                      <a:pt x="439435" y="18350"/>
                      <a:pt x="440148" y="18710"/>
                    </a:cubicBezTo>
                    <a:cubicBezTo>
                      <a:pt x="565955" y="64765"/>
                      <a:pt x="658618" y="186379"/>
                      <a:pt x="660400" y="317500"/>
                    </a:cubicBezTo>
                    <a:lnTo>
                      <a:pt x="660400" y="317500"/>
                    </a:lnTo>
                    <a:lnTo>
                      <a:pt x="0" y="317500"/>
                    </a:lnTo>
                    <a:lnTo>
                      <a:pt x="0" y="317500"/>
                    </a:lnTo>
                    <a:cubicBezTo>
                      <a:pt x="1782" y="185660"/>
                      <a:pt x="93019" y="64045"/>
                      <a:pt x="220252" y="19070"/>
                    </a:cubicBezTo>
                    <a:close/>
                  </a:path>
                </a:pathLst>
              </a:custGeom>
              <a:solidFill>
                <a:srgbClr val="000000">
                  <a:alpha val="0"/>
                </a:srgbClr>
              </a:solidFill>
              <a:ln w="28575" cap="sq">
                <a:solidFill>
                  <a:srgbClr val="8CA9AD"/>
                </a:solidFill>
                <a:prstDash val="solid"/>
                <a:miter/>
              </a:ln>
            </p:spPr>
            <p:txBody>
              <a:bodyPr/>
              <a:lstStyle/>
              <a:p>
                <a:endParaRPr lang="en-CA"/>
              </a:p>
            </p:txBody>
          </p:sp>
          <p:sp>
            <p:nvSpPr>
              <p:cNvPr id="83" name="TextBox 34">
                <a:extLst>
                  <a:ext uri="{FF2B5EF4-FFF2-40B4-BE49-F238E27FC236}">
                    <a16:creationId xmlns:a16="http://schemas.microsoft.com/office/drawing/2014/main" id="{6469A76D-889E-BA02-919B-6D00D1F1F9D0}"/>
                  </a:ext>
                </a:extLst>
              </p:cNvPr>
              <p:cNvSpPr txBox="1"/>
              <p:nvPr/>
            </p:nvSpPr>
            <p:spPr>
              <a:xfrm>
                <a:off x="0" y="136525"/>
                <a:ext cx="660400" cy="180975"/>
              </a:xfrm>
              <a:prstGeom prst="rect">
                <a:avLst/>
              </a:prstGeom>
            </p:spPr>
            <p:txBody>
              <a:bodyPr lIns="50800" tIns="50800" rIns="50800" bIns="50800" rtlCol="0" anchor="ctr"/>
              <a:lstStyle/>
              <a:p>
                <a:pPr algn="ctr">
                  <a:lnSpc>
                    <a:spcPts val="2553"/>
                  </a:lnSpc>
                </a:pPr>
                <a:endParaRPr/>
              </a:p>
            </p:txBody>
          </p:sp>
        </p:grpSp>
        <p:sp>
          <p:nvSpPr>
            <p:cNvPr id="74" name="AutoShape 35">
              <a:extLst>
                <a:ext uri="{FF2B5EF4-FFF2-40B4-BE49-F238E27FC236}">
                  <a16:creationId xmlns:a16="http://schemas.microsoft.com/office/drawing/2014/main" id="{B582527D-1FBF-0FD3-ABCB-059FC37B294D}"/>
                </a:ext>
              </a:extLst>
            </p:cNvPr>
            <p:cNvSpPr/>
            <p:nvPr userDrawn="1"/>
          </p:nvSpPr>
          <p:spPr>
            <a:xfrm>
              <a:off x="-1839005" y="-2273771"/>
              <a:ext cx="5185216" cy="5132702"/>
            </a:xfrm>
            <a:prstGeom prst="line">
              <a:avLst/>
            </a:prstGeom>
            <a:ln w="28575" cap="flat">
              <a:solidFill>
                <a:srgbClr val="545454"/>
              </a:solidFill>
              <a:prstDash val="solid"/>
              <a:headEnd type="none" w="sm" len="sm"/>
              <a:tailEnd type="none" w="sm" len="sm"/>
            </a:ln>
          </p:spPr>
          <p:txBody>
            <a:bodyPr/>
            <a:lstStyle/>
            <a:p>
              <a:endParaRPr lang="en-CA"/>
            </a:p>
          </p:txBody>
        </p:sp>
        <p:sp>
          <p:nvSpPr>
            <p:cNvPr id="75" name="AutoShape 36">
              <a:extLst>
                <a:ext uri="{FF2B5EF4-FFF2-40B4-BE49-F238E27FC236}">
                  <a16:creationId xmlns:a16="http://schemas.microsoft.com/office/drawing/2014/main" id="{3BF35E1B-C0BC-1E10-E5E6-6E3E64E0279F}"/>
                </a:ext>
              </a:extLst>
            </p:cNvPr>
            <p:cNvSpPr/>
            <p:nvPr userDrawn="1"/>
          </p:nvSpPr>
          <p:spPr>
            <a:xfrm>
              <a:off x="-2052951" y="-1961095"/>
              <a:ext cx="5038853" cy="5038853"/>
            </a:xfrm>
            <a:prstGeom prst="line">
              <a:avLst/>
            </a:prstGeom>
            <a:ln w="28575" cap="flat">
              <a:solidFill>
                <a:srgbClr val="545454"/>
              </a:solidFill>
              <a:prstDash val="solid"/>
              <a:headEnd type="none" w="sm" len="sm"/>
              <a:tailEnd type="none" w="sm" len="sm"/>
            </a:ln>
          </p:spPr>
          <p:txBody>
            <a:bodyPr/>
            <a:lstStyle/>
            <a:p>
              <a:endParaRPr lang="en-CA"/>
            </a:p>
          </p:txBody>
        </p:sp>
        <p:sp>
          <p:nvSpPr>
            <p:cNvPr id="76" name="AutoShape 37">
              <a:extLst>
                <a:ext uri="{FF2B5EF4-FFF2-40B4-BE49-F238E27FC236}">
                  <a16:creationId xmlns:a16="http://schemas.microsoft.com/office/drawing/2014/main" id="{E92EB592-6124-32EC-5650-3CD2044ABEB4}"/>
                </a:ext>
              </a:extLst>
            </p:cNvPr>
            <p:cNvSpPr/>
            <p:nvPr userDrawn="1"/>
          </p:nvSpPr>
          <p:spPr>
            <a:xfrm>
              <a:off x="-2232553" y="-1602625"/>
              <a:ext cx="4867141" cy="4867141"/>
            </a:xfrm>
            <a:prstGeom prst="line">
              <a:avLst/>
            </a:prstGeom>
            <a:ln w="28575" cap="flat">
              <a:solidFill>
                <a:srgbClr val="545454"/>
              </a:solidFill>
              <a:prstDash val="solid"/>
              <a:headEnd type="none" w="sm" len="sm"/>
              <a:tailEnd type="none" w="sm" len="sm"/>
            </a:ln>
          </p:spPr>
          <p:txBody>
            <a:bodyPr/>
            <a:lstStyle/>
            <a:p>
              <a:endParaRPr lang="en-CA"/>
            </a:p>
          </p:txBody>
        </p:sp>
        <p:sp>
          <p:nvSpPr>
            <p:cNvPr id="77" name="AutoShape 38">
              <a:extLst>
                <a:ext uri="{FF2B5EF4-FFF2-40B4-BE49-F238E27FC236}">
                  <a16:creationId xmlns:a16="http://schemas.microsoft.com/office/drawing/2014/main" id="{AFCB45DD-6E71-EFAB-B670-EFF940649930}"/>
                </a:ext>
              </a:extLst>
            </p:cNvPr>
            <p:cNvSpPr/>
            <p:nvPr userDrawn="1"/>
          </p:nvSpPr>
          <p:spPr>
            <a:xfrm>
              <a:off x="-2359208" y="-1216357"/>
              <a:ext cx="4690515" cy="4690515"/>
            </a:xfrm>
            <a:prstGeom prst="line">
              <a:avLst/>
            </a:prstGeom>
            <a:ln w="28575" cap="flat">
              <a:solidFill>
                <a:srgbClr val="545454"/>
              </a:solidFill>
              <a:prstDash val="solid"/>
              <a:headEnd type="none" w="sm" len="sm"/>
              <a:tailEnd type="none" w="sm" len="sm"/>
            </a:ln>
          </p:spPr>
          <p:txBody>
            <a:bodyPr/>
            <a:lstStyle/>
            <a:p>
              <a:endParaRPr lang="en-CA"/>
            </a:p>
          </p:txBody>
        </p:sp>
        <p:sp>
          <p:nvSpPr>
            <p:cNvPr id="78" name="AutoShape 39">
              <a:extLst>
                <a:ext uri="{FF2B5EF4-FFF2-40B4-BE49-F238E27FC236}">
                  <a16:creationId xmlns:a16="http://schemas.microsoft.com/office/drawing/2014/main" id="{29B8ED32-10D3-2860-AF98-461F1F56DDB3}"/>
                </a:ext>
              </a:extLst>
            </p:cNvPr>
            <p:cNvSpPr/>
            <p:nvPr userDrawn="1"/>
          </p:nvSpPr>
          <p:spPr>
            <a:xfrm>
              <a:off x="-2503062" y="-776680"/>
              <a:ext cx="4347674" cy="4347674"/>
            </a:xfrm>
            <a:prstGeom prst="line">
              <a:avLst/>
            </a:prstGeom>
            <a:ln w="28575" cap="flat">
              <a:solidFill>
                <a:srgbClr val="545454"/>
              </a:solidFill>
              <a:prstDash val="solid"/>
              <a:headEnd type="none" w="sm" len="sm"/>
              <a:tailEnd type="none" w="sm" len="sm"/>
            </a:ln>
          </p:spPr>
          <p:txBody>
            <a:bodyPr/>
            <a:lstStyle/>
            <a:p>
              <a:endParaRPr lang="en-CA"/>
            </a:p>
          </p:txBody>
        </p:sp>
        <p:sp>
          <p:nvSpPr>
            <p:cNvPr id="79" name="AutoShape 40">
              <a:extLst>
                <a:ext uri="{FF2B5EF4-FFF2-40B4-BE49-F238E27FC236}">
                  <a16:creationId xmlns:a16="http://schemas.microsoft.com/office/drawing/2014/main" id="{A063ACA9-08A8-B92F-44D7-2C74B880D8BF}"/>
                </a:ext>
              </a:extLst>
            </p:cNvPr>
            <p:cNvSpPr/>
            <p:nvPr userDrawn="1"/>
          </p:nvSpPr>
          <p:spPr>
            <a:xfrm>
              <a:off x="-2623881" y="-332957"/>
              <a:ext cx="3963599" cy="3985594"/>
            </a:xfrm>
            <a:prstGeom prst="line">
              <a:avLst/>
            </a:prstGeom>
            <a:ln w="28575" cap="flat">
              <a:solidFill>
                <a:srgbClr val="545454"/>
              </a:solidFill>
              <a:prstDash val="solid"/>
              <a:headEnd type="none" w="sm" len="sm"/>
              <a:tailEnd type="none" w="sm" len="sm"/>
            </a:ln>
          </p:spPr>
          <p:txBody>
            <a:bodyPr/>
            <a:lstStyle/>
            <a:p>
              <a:endParaRPr lang="en-CA"/>
            </a:p>
          </p:txBody>
        </p:sp>
        <p:sp>
          <p:nvSpPr>
            <p:cNvPr id="80" name="AutoShape 41">
              <a:extLst>
                <a:ext uri="{FF2B5EF4-FFF2-40B4-BE49-F238E27FC236}">
                  <a16:creationId xmlns:a16="http://schemas.microsoft.com/office/drawing/2014/main" id="{EAE301C1-DC36-457C-A8B7-758A58E82723}"/>
                </a:ext>
              </a:extLst>
            </p:cNvPr>
            <p:cNvSpPr/>
            <p:nvPr userDrawn="1"/>
          </p:nvSpPr>
          <p:spPr>
            <a:xfrm>
              <a:off x="-2598114" y="228677"/>
              <a:ext cx="3377485" cy="3360058"/>
            </a:xfrm>
            <a:prstGeom prst="line">
              <a:avLst/>
            </a:prstGeom>
            <a:ln w="28575" cap="flat">
              <a:solidFill>
                <a:srgbClr val="545454"/>
              </a:solidFill>
              <a:prstDash val="solid"/>
              <a:headEnd type="none" w="sm" len="sm"/>
              <a:tailEnd type="none" w="sm" len="sm"/>
            </a:ln>
          </p:spPr>
          <p:txBody>
            <a:bodyPr/>
            <a:lstStyle/>
            <a:p>
              <a:endParaRPr lang="en-CA"/>
            </a:p>
          </p:txBody>
        </p:sp>
        <p:sp>
          <p:nvSpPr>
            <p:cNvPr id="81" name="AutoShape 42">
              <a:extLst>
                <a:ext uri="{FF2B5EF4-FFF2-40B4-BE49-F238E27FC236}">
                  <a16:creationId xmlns:a16="http://schemas.microsoft.com/office/drawing/2014/main" id="{BBE94119-0B52-CB91-B806-0B2FD00D8F07}"/>
                </a:ext>
              </a:extLst>
            </p:cNvPr>
            <p:cNvSpPr/>
            <p:nvPr userDrawn="1"/>
          </p:nvSpPr>
          <p:spPr>
            <a:xfrm>
              <a:off x="-2509797" y="905760"/>
              <a:ext cx="2628598" cy="2671969"/>
            </a:xfrm>
            <a:prstGeom prst="line">
              <a:avLst/>
            </a:prstGeom>
            <a:ln w="28575" cap="flat">
              <a:solidFill>
                <a:srgbClr val="545454"/>
              </a:solidFill>
              <a:prstDash val="solid"/>
              <a:headEnd type="none" w="sm" len="sm"/>
              <a:tailEnd type="none" w="sm" len="sm"/>
            </a:ln>
          </p:spPr>
          <p:txBody>
            <a:bodyPr/>
            <a:lstStyle/>
            <a:p>
              <a:endParaRPr lang="en-CA"/>
            </a:p>
          </p:txBody>
        </p:sp>
      </p:grpSp>
      <p:grpSp>
        <p:nvGrpSpPr>
          <p:cNvPr id="84" name="Group 83">
            <a:extLst>
              <a:ext uri="{FF2B5EF4-FFF2-40B4-BE49-F238E27FC236}">
                <a16:creationId xmlns:a16="http://schemas.microsoft.com/office/drawing/2014/main" id="{D3A79DF9-B2C7-7822-C7E8-21C3674D6B28}"/>
              </a:ext>
            </a:extLst>
          </p:cNvPr>
          <p:cNvGrpSpPr/>
          <p:nvPr userDrawn="1"/>
        </p:nvGrpSpPr>
        <p:grpSpPr>
          <a:xfrm rot="10800000">
            <a:off x="8962535" y="-476325"/>
            <a:ext cx="3551583" cy="2841843"/>
            <a:chOff x="0" y="6358355"/>
            <a:chExt cx="5489368" cy="4392386"/>
          </a:xfrm>
        </p:grpSpPr>
        <p:sp>
          <p:nvSpPr>
            <p:cNvPr id="85" name="Freeform 10">
              <a:extLst>
                <a:ext uri="{FF2B5EF4-FFF2-40B4-BE49-F238E27FC236}">
                  <a16:creationId xmlns:a16="http://schemas.microsoft.com/office/drawing/2014/main" id="{C282A56F-04EF-B650-2BB8-1FCFE83FADCB}"/>
                </a:ext>
              </a:extLst>
            </p:cNvPr>
            <p:cNvSpPr/>
            <p:nvPr userDrawn="1"/>
          </p:nvSpPr>
          <p:spPr>
            <a:xfrm rot="-10800000">
              <a:off x="9525" y="6358355"/>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86" name="Freeform 11">
              <a:extLst>
                <a:ext uri="{FF2B5EF4-FFF2-40B4-BE49-F238E27FC236}">
                  <a16:creationId xmlns:a16="http://schemas.microsoft.com/office/drawing/2014/main" id="{8A4ABB31-2E57-B1E8-1368-F3E9A1703650}"/>
                </a:ext>
              </a:extLst>
            </p:cNvPr>
            <p:cNvSpPr/>
            <p:nvPr userDrawn="1"/>
          </p:nvSpPr>
          <p:spPr>
            <a:xfrm>
              <a:off x="1083809" y="6386930"/>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dpi="0" rotWithShape="1">
              <a:blip r:embed="rId4">
                <a:extLst>
                  <a:ext uri="{96DAC541-7B7A-43D3-8B79-37D633B846F1}">
                    <asvg:svgBlip xmlns:asvg="http://schemas.microsoft.com/office/drawing/2016/SVG/main" r:embed="rId5"/>
                  </a:ext>
                </a:extLst>
              </a:blip>
              <a:srcRect/>
              <a:stretch>
                <a:fillRect/>
              </a:stretch>
            </a:blipFill>
          </p:spPr>
          <p:txBody>
            <a:bodyPr/>
            <a:lstStyle/>
            <a:p>
              <a:endParaRPr lang="en-CA"/>
            </a:p>
          </p:txBody>
        </p:sp>
        <p:sp>
          <p:nvSpPr>
            <p:cNvPr id="87" name="Freeform 12">
              <a:extLst>
                <a:ext uri="{FF2B5EF4-FFF2-40B4-BE49-F238E27FC236}">
                  <a16:creationId xmlns:a16="http://schemas.microsoft.com/office/drawing/2014/main" id="{FDB7BE6D-2AD0-62B7-687C-C5492F0E3AC4}"/>
                </a:ext>
              </a:extLst>
            </p:cNvPr>
            <p:cNvSpPr/>
            <p:nvPr userDrawn="1"/>
          </p:nvSpPr>
          <p:spPr>
            <a:xfrm>
              <a:off x="0" y="7470739"/>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88" name="Freeform 13">
              <a:extLst>
                <a:ext uri="{FF2B5EF4-FFF2-40B4-BE49-F238E27FC236}">
                  <a16:creationId xmlns:a16="http://schemas.microsoft.com/office/drawing/2014/main" id="{9656C877-FE92-BD3E-2F5C-983FAEFD8919}"/>
                </a:ext>
              </a:extLst>
            </p:cNvPr>
            <p:cNvSpPr/>
            <p:nvPr userDrawn="1"/>
          </p:nvSpPr>
          <p:spPr>
            <a:xfrm rot="-10800000">
              <a:off x="0"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89" name="Freeform 14">
              <a:extLst>
                <a:ext uri="{FF2B5EF4-FFF2-40B4-BE49-F238E27FC236}">
                  <a16:creationId xmlns:a16="http://schemas.microsoft.com/office/drawing/2014/main" id="{144ED13A-54D4-BAC2-D4CC-D947D9C16DC2}"/>
                </a:ext>
              </a:extLst>
            </p:cNvPr>
            <p:cNvSpPr/>
            <p:nvPr userDrawn="1"/>
          </p:nvSpPr>
          <p:spPr>
            <a:xfrm rot="-5400000">
              <a:off x="1083809"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90" name="Freeform 15">
              <a:extLst>
                <a:ext uri="{FF2B5EF4-FFF2-40B4-BE49-F238E27FC236}">
                  <a16:creationId xmlns:a16="http://schemas.microsoft.com/office/drawing/2014/main" id="{EDB44976-519F-BBC8-2F69-88C7424003E2}"/>
                </a:ext>
              </a:extLst>
            </p:cNvPr>
            <p:cNvSpPr/>
            <p:nvPr userDrawn="1"/>
          </p:nvSpPr>
          <p:spPr>
            <a:xfrm rot="-10800000">
              <a:off x="1083809" y="9623721"/>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91" name="Freeform 16">
              <a:extLst>
                <a:ext uri="{FF2B5EF4-FFF2-40B4-BE49-F238E27FC236}">
                  <a16:creationId xmlns:a16="http://schemas.microsoft.com/office/drawing/2014/main" id="{ADECCEFA-FC63-D534-066B-DBEFD70623C2}"/>
                </a:ext>
              </a:extLst>
            </p:cNvPr>
            <p:cNvSpPr/>
            <p:nvPr userDrawn="1"/>
          </p:nvSpPr>
          <p:spPr>
            <a:xfrm rot="-10800000">
              <a:off x="3321750"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92" name="Freeform 17">
              <a:extLst>
                <a:ext uri="{FF2B5EF4-FFF2-40B4-BE49-F238E27FC236}">
                  <a16:creationId xmlns:a16="http://schemas.microsoft.com/office/drawing/2014/main" id="{661AE3D9-0454-265B-B6A0-368BC47B16D1}"/>
                </a:ext>
              </a:extLst>
            </p:cNvPr>
            <p:cNvSpPr/>
            <p:nvPr userDrawn="1"/>
          </p:nvSpPr>
          <p:spPr>
            <a:xfrm>
              <a:off x="3321750" y="7499314"/>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dpi="0" rotWithShape="1">
              <a:blip r:embed="rId4">
                <a:extLst>
                  <a:ext uri="{96DAC541-7B7A-43D3-8B79-37D633B846F1}">
                    <asvg:svgBlip xmlns:asvg="http://schemas.microsoft.com/office/drawing/2016/SVG/main" r:embed="rId5"/>
                  </a:ext>
                </a:extLst>
              </a:blip>
              <a:srcRect/>
              <a:stretch>
                <a:fillRect/>
              </a:stretch>
            </a:blipFill>
          </p:spPr>
          <p:txBody>
            <a:bodyPr/>
            <a:lstStyle/>
            <a:p>
              <a:endParaRPr lang="en-CA"/>
            </a:p>
          </p:txBody>
        </p:sp>
        <p:sp>
          <p:nvSpPr>
            <p:cNvPr id="93" name="Freeform 18">
              <a:extLst>
                <a:ext uri="{FF2B5EF4-FFF2-40B4-BE49-F238E27FC236}">
                  <a16:creationId xmlns:a16="http://schemas.microsoft.com/office/drawing/2014/main" id="{9995234D-C40C-C193-8D74-9638E85ECB4E}"/>
                </a:ext>
              </a:extLst>
            </p:cNvPr>
            <p:cNvSpPr/>
            <p:nvPr userDrawn="1"/>
          </p:nvSpPr>
          <p:spPr>
            <a:xfrm rot="5400000">
              <a:off x="4405559"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94" name="Freeform 19">
              <a:extLst>
                <a:ext uri="{FF2B5EF4-FFF2-40B4-BE49-F238E27FC236}">
                  <a16:creationId xmlns:a16="http://schemas.microsoft.com/office/drawing/2014/main" id="{00035D20-5A6F-EF9C-BC5D-5E43C63EBB2B}"/>
                </a:ext>
              </a:extLst>
            </p:cNvPr>
            <p:cNvSpPr/>
            <p:nvPr userDrawn="1"/>
          </p:nvSpPr>
          <p:spPr>
            <a:xfrm>
              <a:off x="2237941"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95" name="Freeform 20">
              <a:extLst>
                <a:ext uri="{FF2B5EF4-FFF2-40B4-BE49-F238E27FC236}">
                  <a16:creationId xmlns:a16="http://schemas.microsoft.com/office/drawing/2014/main" id="{1FF12AF7-127D-EE31-DC58-15D7BB61530D}"/>
                </a:ext>
              </a:extLst>
            </p:cNvPr>
            <p:cNvSpPr/>
            <p:nvPr userDrawn="1"/>
          </p:nvSpPr>
          <p:spPr>
            <a:xfrm>
              <a:off x="3321750"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96" name="Freeform 21">
              <a:extLst>
                <a:ext uri="{FF2B5EF4-FFF2-40B4-BE49-F238E27FC236}">
                  <a16:creationId xmlns:a16="http://schemas.microsoft.com/office/drawing/2014/main" id="{7E62C03B-CA5C-090B-A42C-653C9488294B}"/>
                </a:ext>
              </a:extLst>
            </p:cNvPr>
            <p:cNvSpPr/>
            <p:nvPr userDrawn="1"/>
          </p:nvSpPr>
          <p:spPr>
            <a:xfrm rot="5400000">
              <a:off x="0" y="9638357"/>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grpSp>
      <p:grpSp>
        <p:nvGrpSpPr>
          <p:cNvPr id="97" name="Group 96">
            <a:extLst>
              <a:ext uri="{FF2B5EF4-FFF2-40B4-BE49-F238E27FC236}">
                <a16:creationId xmlns:a16="http://schemas.microsoft.com/office/drawing/2014/main" id="{5660F9DA-6988-846A-428E-1B8E110C8BF6}"/>
              </a:ext>
            </a:extLst>
          </p:cNvPr>
          <p:cNvGrpSpPr/>
          <p:nvPr userDrawn="1"/>
        </p:nvGrpSpPr>
        <p:grpSpPr>
          <a:xfrm rot="10800000">
            <a:off x="9879624" y="5030595"/>
            <a:ext cx="3911208" cy="5033517"/>
            <a:chOff x="-2623881" y="-5018472"/>
            <a:chExt cx="6737736" cy="8671109"/>
          </a:xfrm>
        </p:grpSpPr>
        <p:grpSp>
          <p:nvGrpSpPr>
            <p:cNvPr id="98" name="Group 32">
              <a:extLst>
                <a:ext uri="{FF2B5EF4-FFF2-40B4-BE49-F238E27FC236}">
                  <a16:creationId xmlns:a16="http://schemas.microsoft.com/office/drawing/2014/main" id="{0226352C-68A8-CCE9-AD2E-1F4A12C40D2A}"/>
                </a:ext>
              </a:extLst>
            </p:cNvPr>
            <p:cNvGrpSpPr/>
            <p:nvPr userDrawn="1"/>
          </p:nvGrpSpPr>
          <p:grpSpPr>
            <a:xfrm rot="2700000">
              <a:off x="-1376391" y="-3093321"/>
              <a:ext cx="7415398" cy="3565095"/>
              <a:chOff x="0" y="0"/>
              <a:chExt cx="660400" cy="317500"/>
            </a:xfrm>
          </p:grpSpPr>
          <p:sp>
            <p:nvSpPr>
              <p:cNvPr id="107" name="Freeform 33">
                <a:extLst>
                  <a:ext uri="{FF2B5EF4-FFF2-40B4-BE49-F238E27FC236}">
                    <a16:creationId xmlns:a16="http://schemas.microsoft.com/office/drawing/2014/main" id="{615F5A07-C48B-BB5F-22B3-38AB3ED485C9}"/>
                  </a:ext>
                </a:extLst>
              </p:cNvPr>
              <p:cNvSpPr/>
              <p:nvPr userDrawn="1"/>
            </p:nvSpPr>
            <p:spPr>
              <a:xfrm>
                <a:off x="0" y="0"/>
                <a:ext cx="660400" cy="317500"/>
              </a:xfrm>
              <a:custGeom>
                <a:avLst/>
                <a:gdLst/>
                <a:ahLst/>
                <a:cxnLst/>
                <a:rect l="l" t="t" r="r" b="b"/>
                <a:pathLst>
                  <a:path w="660400" h="317500">
                    <a:moveTo>
                      <a:pt x="220252" y="19070"/>
                    </a:moveTo>
                    <a:cubicBezTo>
                      <a:pt x="254000" y="7556"/>
                      <a:pt x="292600" y="0"/>
                      <a:pt x="330378" y="0"/>
                    </a:cubicBezTo>
                    <a:cubicBezTo>
                      <a:pt x="368157" y="0"/>
                      <a:pt x="404509" y="6476"/>
                      <a:pt x="438009" y="17990"/>
                    </a:cubicBezTo>
                    <a:cubicBezTo>
                      <a:pt x="438723" y="18350"/>
                      <a:pt x="439435" y="18350"/>
                      <a:pt x="440148" y="18710"/>
                    </a:cubicBezTo>
                    <a:cubicBezTo>
                      <a:pt x="565955" y="64765"/>
                      <a:pt x="658618" y="186379"/>
                      <a:pt x="660400" y="317500"/>
                    </a:cubicBezTo>
                    <a:lnTo>
                      <a:pt x="660400" y="317500"/>
                    </a:lnTo>
                    <a:lnTo>
                      <a:pt x="0" y="317500"/>
                    </a:lnTo>
                    <a:lnTo>
                      <a:pt x="0" y="317500"/>
                    </a:lnTo>
                    <a:cubicBezTo>
                      <a:pt x="1782" y="185660"/>
                      <a:pt x="93019" y="64045"/>
                      <a:pt x="220252" y="19070"/>
                    </a:cubicBezTo>
                    <a:close/>
                  </a:path>
                </a:pathLst>
              </a:custGeom>
              <a:solidFill>
                <a:srgbClr val="000000">
                  <a:alpha val="0"/>
                </a:srgbClr>
              </a:solidFill>
              <a:ln w="28575" cap="sq">
                <a:solidFill>
                  <a:srgbClr val="8CA9AD"/>
                </a:solidFill>
                <a:prstDash val="solid"/>
                <a:miter/>
              </a:ln>
            </p:spPr>
            <p:txBody>
              <a:bodyPr/>
              <a:lstStyle/>
              <a:p>
                <a:endParaRPr lang="en-CA"/>
              </a:p>
            </p:txBody>
          </p:sp>
          <p:sp>
            <p:nvSpPr>
              <p:cNvPr id="108" name="TextBox 34">
                <a:extLst>
                  <a:ext uri="{FF2B5EF4-FFF2-40B4-BE49-F238E27FC236}">
                    <a16:creationId xmlns:a16="http://schemas.microsoft.com/office/drawing/2014/main" id="{A183A47E-DA4D-C8C5-34B2-6345B1FAE6F7}"/>
                  </a:ext>
                </a:extLst>
              </p:cNvPr>
              <p:cNvSpPr txBox="1"/>
              <p:nvPr/>
            </p:nvSpPr>
            <p:spPr>
              <a:xfrm>
                <a:off x="0" y="136525"/>
                <a:ext cx="660400" cy="180975"/>
              </a:xfrm>
              <a:prstGeom prst="rect">
                <a:avLst/>
              </a:prstGeom>
            </p:spPr>
            <p:txBody>
              <a:bodyPr lIns="50800" tIns="50800" rIns="50800" bIns="50800" rtlCol="0" anchor="ctr"/>
              <a:lstStyle/>
              <a:p>
                <a:pPr algn="ctr">
                  <a:lnSpc>
                    <a:spcPts val="2553"/>
                  </a:lnSpc>
                </a:pPr>
                <a:endParaRPr/>
              </a:p>
            </p:txBody>
          </p:sp>
        </p:grpSp>
        <p:sp>
          <p:nvSpPr>
            <p:cNvPr id="99" name="AutoShape 35">
              <a:extLst>
                <a:ext uri="{FF2B5EF4-FFF2-40B4-BE49-F238E27FC236}">
                  <a16:creationId xmlns:a16="http://schemas.microsoft.com/office/drawing/2014/main" id="{55287AF5-B90D-DC55-3FC1-FECC64F76A06}"/>
                </a:ext>
              </a:extLst>
            </p:cNvPr>
            <p:cNvSpPr/>
            <p:nvPr userDrawn="1"/>
          </p:nvSpPr>
          <p:spPr>
            <a:xfrm>
              <a:off x="-1839005" y="-2273771"/>
              <a:ext cx="5185216" cy="5132702"/>
            </a:xfrm>
            <a:prstGeom prst="line">
              <a:avLst/>
            </a:prstGeom>
            <a:ln w="28575" cap="flat">
              <a:solidFill>
                <a:srgbClr val="545454"/>
              </a:solidFill>
              <a:prstDash val="solid"/>
              <a:headEnd type="none" w="sm" len="sm"/>
              <a:tailEnd type="none" w="sm" len="sm"/>
            </a:ln>
          </p:spPr>
          <p:txBody>
            <a:bodyPr/>
            <a:lstStyle/>
            <a:p>
              <a:endParaRPr lang="en-CA"/>
            </a:p>
          </p:txBody>
        </p:sp>
        <p:sp>
          <p:nvSpPr>
            <p:cNvPr id="100" name="AutoShape 36">
              <a:extLst>
                <a:ext uri="{FF2B5EF4-FFF2-40B4-BE49-F238E27FC236}">
                  <a16:creationId xmlns:a16="http://schemas.microsoft.com/office/drawing/2014/main" id="{A8E012FF-1D85-7356-4B35-BEC8F11CF477}"/>
                </a:ext>
              </a:extLst>
            </p:cNvPr>
            <p:cNvSpPr/>
            <p:nvPr userDrawn="1"/>
          </p:nvSpPr>
          <p:spPr>
            <a:xfrm>
              <a:off x="-2052951" y="-1961095"/>
              <a:ext cx="5038853" cy="5038853"/>
            </a:xfrm>
            <a:prstGeom prst="line">
              <a:avLst/>
            </a:prstGeom>
            <a:ln w="28575" cap="flat">
              <a:solidFill>
                <a:srgbClr val="545454"/>
              </a:solidFill>
              <a:prstDash val="solid"/>
              <a:headEnd type="none" w="sm" len="sm"/>
              <a:tailEnd type="none" w="sm" len="sm"/>
            </a:ln>
          </p:spPr>
          <p:txBody>
            <a:bodyPr/>
            <a:lstStyle/>
            <a:p>
              <a:endParaRPr lang="en-CA"/>
            </a:p>
          </p:txBody>
        </p:sp>
        <p:sp>
          <p:nvSpPr>
            <p:cNvPr id="101" name="AutoShape 37">
              <a:extLst>
                <a:ext uri="{FF2B5EF4-FFF2-40B4-BE49-F238E27FC236}">
                  <a16:creationId xmlns:a16="http://schemas.microsoft.com/office/drawing/2014/main" id="{0386A3A8-997E-6AC0-8A83-CB96B8DE9352}"/>
                </a:ext>
              </a:extLst>
            </p:cNvPr>
            <p:cNvSpPr/>
            <p:nvPr userDrawn="1"/>
          </p:nvSpPr>
          <p:spPr>
            <a:xfrm>
              <a:off x="-2232553" y="-1602625"/>
              <a:ext cx="4867141" cy="4867141"/>
            </a:xfrm>
            <a:prstGeom prst="line">
              <a:avLst/>
            </a:prstGeom>
            <a:ln w="28575" cap="flat">
              <a:solidFill>
                <a:srgbClr val="545454"/>
              </a:solidFill>
              <a:prstDash val="solid"/>
              <a:headEnd type="none" w="sm" len="sm"/>
              <a:tailEnd type="none" w="sm" len="sm"/>
            </a:ln>
          </p:spPr>
          <p:txBody>
            <a:bodyPr/>
            <a:lstStyle/>
            <a:p>
              <a:endParaRPr lang="en-CA"/>
            </a:p>
          </p:txBody>
        </p:sp>
        <p:sp>
          <p:nvSpPr>
            <p:cNvPr id="102" name="AutoShape 38">
              <a:extLst>
                <a:ext uri="{FF2B5EF4-FFF2-40B4-BE49-F238E27FC236}">
                  <a16:creationId xmlns:a16="http://schemas.microsoft.com/office/drawing/2014/main" id="{4A1C0CA1-86EB-C1B3-1D07-27EC9B41C3E3}"/>
                </a:ext>
              </a:extLst>
            </p:cNvPr>
            <p:cNvSpPr/>
            <p:nvPr userDrawn="1"/>
          </p:nvSpPr>
          <p:spPr>
            <a:xfrm>
              <a:off x="-2359208" y="-1216357"/>
              <a:ext cx="4690515" cy="4690515"/>
            </a:xfrm>
            <a:prstGeom prst="line">
              <a:avLst/>
            </a:prstGeom>
            <a:ln w="28575" cap="flat">
              <a:solidFill>
                <a:srgbClr val="545454"/>
              </a:solidFill>
              <a:prstDash val="solid"/>
              <a:headEnd type="none" w="sm" len="sm"/>
              <a:tailEnd type="none" w="sm" len="sm"/>
            </a:ln>
          </p:spPr>
          <p:txBody>
            <a:bodyPr/>
            <a:lstStyle/>
            <a:p>
              <a:endParaRPr lang="en-CA"/>
            </a:p>
          </p:txBody>
        </p:sp>
        <p:sp>
          <p:nvSpPr>
            <p:cNvPr id="103" name="AutoShape 39">
              <a:extLst>
                <a:ext uri="{FF2B5EF4-FFF2-40B4-BE49-F238E27FC236}">
                  <a16:creationId xmlns:a16="http://schemas.microsoft.com/office/drawing/2014/main" id="{80854E68-BC74-A2A0-6CEF-1A7809A99AFD}"/>
                </a:ext>
              </a:extLst>
            </p:cNvPr>
            <p:cNvSpPr/>
            <p:nvPr userDrawn="1"/>
          </p:nvSpPr>
          <p:spPr>
            <a:xfrm>
              <a:off x="-2503062" y="-776680"/>
              <a:ext cx="4347674" cy="4347674"/>
            </a:xfrm>
            <a:prstGeom prst="line">
              <a:avLst/>
            </a:prstGeom>
            <a:ln w="28575" cap="flat">
              <a:solidFill>
                <a:srgbClr val="545454"/>
              </a:solidFill>
              <a:prstDash val="solid"/>
              <a:headEnd type="none" w="sm" len="sm"/>
              <a:tailEnd type="none" w="sm" len="sm"/>
            </a:ln>
          </p:spPr>
          <p:txBody>
            <a:bodyPr/>
            <a:lstStyle/>
            <a:p>
              <a:endParaRPr lang="en-CA"/>
            </a:p>
          </p:txBody>
        </p:sp>
        <p:sp>
          <p:nvSpPr>
            <p:cNvPr id="104" name="AutoShape 40">
              <a:extLst>
                <a:ext uri="{FF2B5EF4-FFF2-40B4-BE49-F238E27FC236}">
                  <a16:creationId xmlns:a16="http://schemas.microsoft.com/office/drawing/2014/main" id="{5A017F57-BDF6-5DB9-3882-D0896E6788F3}"/>
                </a:ext>
              </a:extLst>
            </p:cNvPr>
            <p:cNvSpPr/>
            <p:nvPr userDrawn="1"/>
          </p:nvSpPr>
          <p:spPr>
            <a:xfrm>
              <a:off x="-2623881" y="-332957"/>
              <a:ext cx="3963599" cy="3985594"/>
            </a:xfrm>
            <a:prstGeom prst="line">
              <a:avLst/>
            </a:prstGeom>
            <a:ln w="28575" cap="flat">
              <a:solidFill>
                <a:srgbClr val="545454"/>
              </a:solidFill>
              <a:prstDash val="solid"/>
              <a:headEnd type="none" w="sm" len="sm"/>
              <a:tailEnd type="none" w="sm" len="sm"/>
            </a:ln>
          </p:spPr>
          <p:txBody>
            <a:bodyPr/>
            <a:lstStyle/>
            <a:p>
              <a:endParaRPr lang="en-CA"/>
            </a:p>
          </p:txBody>
        </p:sp>
        <p:sp>
          <p:nvSpPr>
            <p:cNvPr id="105" name="AutoShape 41">
              <a:extLst>
                <a:ext uri="{FF2B5EF4-FFF2-40B4-BE49-F238E27FC236}">
                  <a16:creationId xmlns:a16="http://schemas.microsoft.com/office/drawing/2014/main" id="{353887B8-82E0-B293-DDA7-4018D4549799}"/>
                </a:ext>
              </a:extLst>
            </p:cNvPr>
            <p:cNvSpPr/>
            <p:nvPr userDrawn="1"/>
          </p:nvSpPr>
          <p:spPr>
            <a:xfrm>
              <a:off x="-2598114" y="228677"/>
              <a:ext cx="3377485" cy="3360058"/>
            </a:xfrm>
            <a:prstGeom prst="line">
              <a:avLst/>
            </a:prstGeom>
            <a:ln w="28575" cap="flat">
              <a:solidFill>
                <a:srgbClr val="545454"/>
              </a:solidFill>
              <a:prstDash val="solid"/>
              <a:headEnd type="none" w="sm" len="sm"/>
              <a:tailEnd type="none" w="sm" len="sm"/>
            </a:ln>
          </p:spPr>
          <p:txBody>
            <a:bodyPr/>
            <a:lstStyle/>
            <a:p>
              <a:endParaRPr lang="en-CA"/>
            </a:p>
          </p:txBody>
        </p:sp>
        <p:sp>
          <p:nvSpPr>
            <p:cNvPr id="106" name="AutoShape 42">
              <a:extLst>
                <a:ext uri="{FF2B5EF4-FFF2-40B4-BE49-F238E27FC236}">
                  <a16:creationId xmlns:a16="http://schemas.microsoft.com/office/drawing/2014/main" id="{E94C6F75-F3DC-C38A-9D1C-7DCB658A56DC}"/>
                </a:ext>
              </a:extLst>
            </p:cNvPr>
            <p:cNvSpPr/>
            <p:nvPr userDrawn="1"/>
          </p:nvSpPr>
          <p:spPr>
            <a:xfrm>
              <a:off x="-2509797" y="905760"/>
              <a:ext cx="2628598" cy="2671969"/>
            </a:xfrm>
            <a:prstGeom prst="line">
              <a:avLst/>
            </a:prstGeom>
            <a:ln w="28575" cap="flat">
              <a:solidFill>
                <a:srgbClr val="545454"/>
              </a:solidFill>
              <a:prstDash val="solid"/>
              <a:headEnd type="none" w="sm" len="sm"/>
              <a:tailEnd type="none" w="sm" len="sm"/>
            </a:ln>
          </p:spPr>
          <p:txBody>
            <a:bodyPr/>
            <a:lstStyle/>
            <a:p>
              <a:endParaRPr lang="en-CA"/>
            </a:p>
          </p:txBody>
        </p:sp>
      </p:grpSp>
      <p:pic>
        <p:nvPicPr>
          <p:cNvPr id="2" name="Picture 1">
            <a:extLst>
              <a:ext uri="{FF2B5EF4-FFF2-40B4-BE49-F238E27FC236}">
                <a16:creationId xmlns:a16="http://schemas.microsoft.com/office/drawing/2014/main" id="{534B3418-E79D-9B82-5AE4-7857EE2C9560}"/>
              </a:ext>
            </a:extLst>
          </p:cNvPr>
          <p:cNvPicPr>
            <a:picLocks noChangeAspect="1"/>
          </p:cNvPicPr>
          <p:nvPr userDrawn="1"/>
        </p:nvPicPr>
        <p:blipFill>
          <a:blip r:embed="rId8"/>
          <a:stretch>
            <a:fillRect/>
          </a:stretch>
        </p:blipFill>
        <p:spPr>
          <a:xfrm>
            <a:off x="5505914" y="5713757"/>
            <a:ext cx="1180172" cy="977330"/>
          </a:xfrm>
          <a:prstGeom prst="rect">
            <a:avLst/>
          </a:prstGeom>
        </p:spPr>
      </p:pic>
    </p:spTree>
    <p:extLst>
      <p:ext uri="{BB962C8B-B14F-4D97-AF65-F5344CB8AC3E}">
        <p14:creationId xmlns:p14="http://schemas.microsoft.com/office/powerpoint/2010/main" val="37718327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Only" preserve="1">
  <p:cSld name="1_Title Only">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9B788D-1085-0371-0D76-161268BE777F}"/>
              </a:ext>
            </a:extLst>
          </p:cNvPr>
          <p:cNvSpPr>
            <a:spLocks noGrp="1"/>
          </p:cNvSpPr>
          <p:nvPr>
            <p:ph type="title"/>
          </p:nvPr>
        </p:nvSpPr>
        <p:spPr>
          <a:xfrm>
            <a:off x="838200" y="2766218"/>
            <a:ext cx="10515600" cy="1325563"/>
          </a:xfrm>
        </p:spPr>
        <p:txBody>
          <a:bodyPr/>
          <a:lstStyle>
            <a:lvl1pPr algn="ctr">
              <a:defRPr>
                <a:solidFill>
                  <a:schemeClr val="bg1"/>
                </a:solidFill>
              </a:defRPr>
            </a:lvl1pPr>
          </a:lstStyle>
          <a:p>
            <a:r>
              <a:rPr lang="en-US"/>
              <a:t>Click to edit Master title style</a:t>
            </a:r>
            <a:endParaRPr lang="en-CA"/>
          </a:p>
        </p:txBody>
      </p:sp>
      <p:grpSp>
        <p:nvGrpSpPr>
          <p:cNvPr id="6" name="Group 5">
            <a:extLst>
              <a:ext uri="{FF2B5EF4-FFF2-40B4-BE49-F238E27FC236}">
                <a16:creationId xmlns:a16="http://schemas.microsoft.com/office/drawing/2014/main" id="{4505E315-4F49-3768-8B3F-61A9EE63CE24}"/>
              </a:ext>
            </a:extLst>
          </p:cNvPr>
          <p:cNvGrpSpPr/>
          <p:nvPr userDrawn="1"/>
        </p:nvGrpSpPr>
        <p:grpSpPr>
          <a:xfrm>
            <a:off x="-366689" y="4918962"/>
            <a:ext cx="3551583" cy="2841843"/>
            <a:chOff x="0" y="6358355"/>
            <a:chExt cx="5489368" cy="4392386"/>
          </a:xfrm>
        </p:grpSpPr>
        <p:sp>
          <p:nvSpPr>
            <p:cNvPr id="7" name="Freeform 10">
              <a:extLst>
                <a:ext uri="{FF2B5EF4-FFF2-40B4-BE49-F238E27FC236}">
                  <a16:creationId xmlns:a16="http://schemas.microsoft.com/office/drawing/2014/main" id="{5684642B-28FB-0F51-DF0B-114834E543C6}"/>
                </a:ext>
              </a:extLst>
            </p:cNvPr>
            <p:cNvSpPr/>
            <p:nvPr userDrawn="1"/>
          </p:nvSpPr>
          <p:spPr>
            <a:xfrm rot="-10800000">
              <a:off x="9525" y="6358355"/>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8" name="Freeform 11">
              <a:extLst>
                <a:ext uri="{FF2B5EF4-FFF2-40B4-BE49-F238E27FC236}">
                  <a16:creationId xmlns:a16="http://schemas.microsoft.com/office/drawing/2014/main" id="{8F656FD1-9BF1-6FFB-2635-B6B886B8F880}"/>
                </a:ext>
              </a:extLst>
            </p:cNvPr>
            <p:cNvSpPr/>
            <p:nvPr userDrawn="1"/>
          </p:nvSpPr>
          <p:spPr>
            <a:xfrm>
              <a:off x="1083809" y="6386930"/>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dpi="0" rotWithShape="1">
              <a:blip r:embed="rId4">
                <a:extLst>
                  <a:ext uri="{96DAC541-7B7A-43D3-8B79-37D633B846F1}">
                    <asvg:svgBlip xmlns:asvg="http://schemas.microsoft.com/office/drawing/2016/SVG/main" r:embed="rId5"/>
                  </a:ext>
                </a:extLst>
              </a:blip>
              <a:srcRect/>
              <a:stretch>
                <a:fillRect/>
              </a:stretch>
            </a:blipFill>
          </p:spPr>
          <p:txBody>
            <a:bodyPr/>
            <a:lstStyle/>
            <a:p>
              <a:endParaRPr lang="en-CA"/>
            </a:p>
          </p:txBody>
        </p:sp>
        <p:sp>
          <p:nvSpPr>
            <p:cNvPr id="9" name="Freeform 12">
              <a:extLst>
                <a:ext uri="{FF2B5EF4-FFF2-40B4-BE49-F238E27FC236}">
                  <a16:creationId xmlns:a16="http://schemas.microsoft.com/office/drawing/2014/main" id="{F4BBACDD-56D1-27F4-9A42-6EBBF7DA8924}"/>
                </a:ext>
              </a:extLst>
            </p:cNvPr>
            <p:cNvSpPr/>
            <p:nvPr userDrawn="1"/>
          </p:nvSpPr>
          <p:spPr>
            <a:xfrm>
              <a:off x="0" y="7470739"/>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10" name="Freeform 13">
              <a:extLst>
                <a:ext uri="{FF2B5EF4-FFF2-40B4-BE49-F238E27FC236}">
                  <a16:creationId xmlns:a16="http://schemas.microsoft.com/office/drawing/2014/main" id="{C3F77263-6B85-9A55-2849-F1EB7EED07FB}"/>
                </a:ext>
              </a:extLst>
            </p:cNvPr>
            <p:cNvSpPr/>
            <p:nvPr userDrawn="1"/>
          </p:nvSpPr>
          <p:spPr>
            <a:xfrm rot="-10800000">
              <a:off x="0"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11" name="Freeform 14">
              <a:extLst>
                <a:ext uri="{FF2B5EF4-FFF2-40B4-BE49-F238E27FC236}">
                  <a16:creationId xmlns:a16="http://schemas.microsoft.com/office/drawing/2014/main" id="{FC6F1CC5-20EF-D964-DCEE-942994904749}"/>
                </a:ext>
              </a:extLst>
            </p:cNvPr>
            <p:cNvSpPr/>
            <p:nvPr userDrawn="1"/>
          </p:nvSpPr>
          <p:spPr>
            <a:xfrm rot="-5400000">
              <a:off x="1083809"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12" name="Freeform 15">
              <a:extLst>
                <a:ext uri="{FF2B5EF4-FFF2-40B4-BE49-F238E27FC236}">
                  <a16:creationId xmlns:a16="http://schemas.microsoft.com/office/drawing/2014/main" id="{4B4604FC-5030-465C-A384-B035922038D4}"/>
                </a:ext>
              </a:extLst>
            </p:cNvPr>
            <p:cNvSpPr/>
            <p:nvPr userDrawn="1"/>
          </p:nvSpPr>
          <p:spPr>
            <a:xfrm rot="-10800000">
              <a:off x="1083809" y="9623721"/>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13" name="Freeform 16">
              <a:extLst>
                <a:ext uri="{FF2B5EF4-FFF2-40B4-BE49-F238E27FC236}">
                  <a16:creationId xmlns:a16="http://schemas.microsoft.com/office/drawing/2014/main" id="{2CF78ADE-9466-CC1B-5ADA-76F371274632}"/>
                </a:ext>
              </a:extLst>
            </p:cNvPr>
            <p:cNvSpPr/>
            <p:nvPr userDrawn="1"/>
          </p:nvSpPr>
          <p:spPr>
            <a:xfrm rot="-10800000">
              <a:off x="3321750"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14" name="Freeform 17">
              <a:extLst>
                <a:ext uri="{FF2B5EF4-FFF2-40B4-BE49-F238E27FC236}">
                  <a16:creationId xmlns:a16="http://schemas.microsoft.com/office/drawing/2014/main" id="{68E026CE-1FE0-85FB-F695-C37A3FDF87AF}"/>
                </a:ext>
              </a:extLst>
            </p:cNvPr>
            <p:cNvSpPr/>
            <p:nvPr userDrawn="1"/>
          </p:nvSpPr>
          <p:spPr>
            <a:xfrm>
              <a:off x="3321750" y="7499314"/>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dpi="0" rotWithShape="1">
              <a:blip r:embed="rId4">
                <a:extLst>
                  <a:ext uri="{96DAC541-7B7A-43D3-8B79-37D633B846F1}">
                    <asvg:svgBlip xmlns:asvg="http://schemas.microsoft.com/office/drawing/2016/SVG/main" r:embed="rId5"/>
                  </a:ext>
                </a:extLst>
              </a:blip>
              <a:srcRect/>
              <a:stretch>
                <a:fillRect/>
              </a:stretch>
            </a:blipFill>
          </p:spPr>
          <p:txBody>
            <a:bodyPr/>
            <a:lstStyle/>
            <a:p>
              <a:endParaRPr lang="en-CA"/>
            </a:p>
          </p:txBody>
        </p:sp>
        <p:sp>
          <p:nvSpPr>
            <p:cNvPr id="15" name="Freeform 18">
              <a:extLst>
                <a:ext uri="{FF2B5EF4-FFF2-40B4-BE49-F238E27FC236}">
                  <a16:creationId xmlns:a16="http://schemas.microsoft.com/office/drawing/2014/main" id="{F604E712-92A0-0DD4-A438-DF096E1183CB}"/>
                </a:ext>
              </a:extLst>
            </p:cNvPr>
            <p:cNvSpPr/>
            <p:nvPr userDrawn="1"/>
          </p:nvSpPr>
          <p:spPr>
            <a:xfrm rot="5400000">
              <a:off x="4405559"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16" name="Freeform 19">
              <a:extLst>
                <a:ext uri="{FF2B5EF4-FFF2-40B4-BE49-F238E27FC236}">
                  <a16:creationId xmlns:a16="http://schemas.microsoft.com/office/drawing/2014/main" id="{455CB5F1-889D-5F4B-92B8-C4D2C2C123D6}"/>
                </a:ext>
              </a:extLst>
            </p:cNvPr>
            <p:cNvSpPr/>
            <p:nvPr userDrawn="1"/>
          </p:nvSpPr>
          <p:spPr>
            <a:xfrm>
              <a:off x="2237941"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17" name="Freeform 20">
              <a:extLst>
                <a:ext uri="{FF2B5EF4-FFF2-40B4-BE49-F238E27FC236}">
                  <a16:creationId xmlns:a16="http://schemas.microsoft.com/office/drawing/2014/main" id="{CE0DA600-756F-8387-F62B-599A7D541C11}"/>
                </a:ext>
              </a:extLst>
            </p:cNvPr>
            <p:cNvSpPr/>
            <p:nvPr userDrawn="1"/>
          </p:nvSpPr>
          <p:spPr>
            <a:xfrm>
              <a:off x="3321750"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18" name="Freeform 21">
              <a:extLst>
                <a:ext uri="{FF2B5EF4-FFF2-40B4-BE49-F238E27FC236}">
                  <a16:creationId xmlns:a16="http://schemas.microsoft.com/office/drawing/2014/main" id="{0FE03874-36B3-050C-B0C7-AB5D5E64F94E}"/>
                </a:ext>
              </a:extLst>
            </p:cNvPr>
            <p:cNvSpPr/>
            <p:nvPr userDrawn="1"/>
          </p:nvSpPr>
          <p:spPr>
            <a:xfrm rot="5400000">
              <a:off x="0" y="9638357"/>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grpSp>
      <p:grpSp>
        <p:nvGrpSpPr>
          <p:cNvPr id="19" name="Group 18">
            <a:extLst>
              <a:ext uri="{FF2B5EF4-FFF2-40B4-BE49-F238E27FC236}">
                <a16:creationId xmlns:a16="http://schemas.microsoft.com/office/drawing/2014/main" id="{76F42CEC-C8EB-137D-4AD2-CB97F42D8FF5}"/>
              </a:ext>
            </a:extLst>
          </p:cNvPr>
          <p:cNvGrpSpPr/>
          <p:nvPr userDrawn="1"/>
        </p:nvGrpSpPr>
        <p:grpSpPr>
          <a:xfrm>
            <a:off x="-2160619" y="-3683309"/>
            <a:ext cx="3911208" cy="5033517"/>
            <a:chOff x="-2623881" y="-5018472"/>
            <a:chExt cx="6737736" cy="8671109"/>
          </a:xfrm>
        </p:grpSpPr>
        <p:grpSp>
          <p:nvGrpSpPr>
            <p:cNvPr id="20" name="Group 32">
              <a:extLst>
                <a:ext uri="{FF2B5EF4-FFF2-40B4-BE49-F238E27FC236}">
                  <a16:creationId xmlns:a16="http://schemas.microsoft.com/office/drawing/2014/main" id="{B32ADD2E-A2C7-5165-A1E2-060DCF013742}"/>
                </a:ext>
              </a:extLst>
            </p:cNvPr>
            <p:cNvGrpSpPr/>
            <p:nvPr userDrawn="1"/>
          </p:nvGrpSpPr>
          <p:grpSpPr>
            <a:xfrm rot="2700000">
              <a:off x="-1376391" y="-3093321"/>
              <a:ext cx="7415398" cy="3565095"/>
              <a:chOff x="0" y="0"/>
              <a:chExt cx="660400" cy="317500"/>
            </a:xfrm>
          </p:grpSpPr>
          <p:sp>
            <p:nvSpPr>
              <p:cNvPr id="29" name="Freeform 33">
                <a:extLst>
                  <a:ext uri="{FF2B5EF4-FFF2-40B4-BE49-F238E27FC236}">
                    <a16:creationId xmlns:a16="http://schemas.microsoft.com/office/drawing/2014/main" id="{976EAA29-7360-BF37-8540-3F72E46A3C75}"/>
                  </a:ext>
                </a:extLst>
              </p:cNvPr>
              <p:cNvSpPr/>
              <p:nvPr userDrawn="1"/>
            </p:nvSpPr>
            <p:spPr>
              <a:xfrm>
                <a:off x="0" y="0"/>
                <a:ext cx="660400" cy="317500"/>
              </a:xfrm>
              <a:custGeom>
                <a:avLst/>
                <a:gdLst/>
                <a:ahLst/>
                <a:cxnLst/>
                <a:rect l="l" t="t" r="r" b="b"/>
                <a:pathLst>
                  <a:path w="660400" h="317500">
                    <a:moveTo>
                      <a:pt x="220252" y="19070"/>
                    </a:moveTo>
                    <a:cubicBezTo>
                      <a:pt x="254000" y="7556"/>
                      <a:pt x="292600" y="0"/>
                      <a:pt x="330378" y="0"/>
                    </a:cubicBezTo>
                    <a:cubicBezTo>
                      <a:pt x="368157" y="0"/>
                      <a:pt x="404509" y="6476"/>
                      <a:pt x="438009" y="17990"/>
                    </a:cubicBezTo>
                    <a:cubicBezTo>
                      <a:pt x="438723" y="18350"/>
                      <a:pt x="439435" y="18350"/>
                      <a:pt x="440148" y="18710"/>
                    </a:cubicBezTo>
                    <a:cubicBezTo>
                      <a:pt x="565955" y="64765"/>
                      <a:pt x="658618" y="186379"/>
                      <a:pt x="660400" y="317500"/>
                    </a:cubicBezTo>
                    <a:lnTo>
                      <a:pt x="660400" y="317500"/>
                    </a:lnTo>
                    <a:lnTo>
                      <a:pt x="0" y="317500"/>
                    </a:lnTo>
                    <a:lnTo>
                      <a:pt x="0" y="317500"/>
                    </a:lnTo>
                    <a:cubicBezTo>
                      <a:pt x="1782" y="185660"/>
                      <a:pt x="93019" y="64045"/>
                      <a:pt x="220252" y="19070"/>
                    </a:cubicBezTo>
                    <a:close/>
                  </a:path>
                </a:pathLst>
              </a:custGeom>
              <a:solidFill>
                <a:srgbClr val="000000">
                  <a:alpha val="0"/>
                </a:srgbClr>
              </a:solidFill>
              <a:ln w="28575" cap="sq">
                <a:solidFill>
                  <a:srgbClr val="8CA9AD"/>
                </a:solidFill>
                <a:prstDash val="solid"/>
                <a:miter/>
              </a:ln>
            </p:spPr>
            <p:txBody>
              <a:bodyPr/>
              <a:lstStyle/>
              <a:p>
                <a:endParaRPr lang="en-CA"/>
              </a:p>
            </p:txBody>
          </p:sp>
          <p:sp>
            <p:nvSpPr>
              <p:cNvPr id="30" name="TextBox 34">
                <a:extLst>
                  <a:ext uri="{FF2B5EF4-FFF2-40B4-BE49-F238E27FC236}">
                    <a16:creationId xmlns:a16="http://schemas.microsoft.com/office/drawing/2014/main" id="{FCA22D47-DB45-F287-8A01-94599C3152C6}"/>
                  </a:ext>
                </a:extLst>
              </p:cNvPr>
              <p:cNvSpPr txBox="1"/>
              <p:nvPr/>
            </p:nvSpPr>
            <p:spPr>
              <a:xfrm>
                <a:off x="0" y="136525"/>
                <a:ext cx="660400" cy="180975"/>
              </a:xfrm>
              <a:prstGeom prst="rect">
                <a:avLst/>
              </a:prstGeom>
            </p:spPr>
            <p:txBody>
              <a:bodyPr lIns="50800" tIns="50800" rIns="50800" bIns="50800" rtlCol="0" anchor="ctr"/>
              <a:lstStyle/>
              <a:p>
                <a:pPr algn="ctr">
                  <a:lnSpc>
                    <a:spcPts val="2553"/>
                  </a:lnSpc>
                </a:pPr>
                <a:endParaRPr/>
              </a:p>
            </p:txBody>
          </p:sp>
        </p:grpSp>
        <p:sp>
          <p:nvSpPr>
            <p:cNvPr id="21" name="AutoShape 35">
              <a:extLst>
                <a:ext uri="{FF2B5EF4-FFF2-40B4-BE49-F238E27FC236}">
                  <a16:creationId xmlns:a16="http://schemas.microsoft.com/office/drawing/2014/main" id="{CCC89CF7-39FB-55CD-9E99-26F5D60F2394}"/>
                </a:ext>
              </a:extLst>
            </p:cNvPr>
            <p:cNvSpPr/>
            <p:nvPr userDrawn="1"/>
          </p:nvSpPr>
          <p:spPr>
            <a:xfrm>
              <a:off x="-1839005" y="-2273771"/>
              <a:ext cx="5185216" cy="5132702"/>
            </a:xfrm>
            <a:prstGeom prst="line">
              <a:avLst/>
            </a:prstGeom>
            <a:ln w="28575" cap="flat">
              <a:solidFill>
                <a:srgbClr val="545454"/>
              </a:solidFill>
              <a:prstDash val="solid"/>
              <a:headEnd type="none" w="sm" len="sm"/>
              <a:tailEnd type="none" w="sm" len="sm"/>
            </a:ln>
          </p:spPr>
          <p:txBody>
            <a:bodyPr/>
            <a:lstStyle/>
            <a:p>
              <a:endParaRPr lang="en-CA"/>
            </a:p>
          </p:txBody>
        </p:sp>
        <p:sp>
          <p:nvSpPr>
            <p:cNvPr id="22" name="AutoShape 36">
              <a:extLst>
                <a:ext uri="{FF2B5EF4-FFF2-40B4-BE49-F238E27FC236}">
                  <a16:creationId xmlns:a16="http://schemas.microsoft.com/office/drawing/2014/main" id="{3A9BBA63-AFBB-ABD7-55BA-9057A959DB2A}"/>
                </a:ext>
              </a:extLst>
            </p:cNvPr>
            <p:cNvSpPr/>
            <p:nvPr userDrawn="1"/>
          </p:nvSpPr>
          <p:spPr>
            <a:xfrm>
              <a:off x="-2052951" y="-1961095"/>
              <a:ext cx="5038853" cy="5038853"/>
            </a:xfrm>
            <a:prstGeom prst="line">
              <a:avLst/>
            </a:prstGeom>
            <a:ln w="28575" cap="flat">
              <a:solidFill>
                <a:srgbClr val="545454"/>
              </a:solidFill>
              <a:prstDash val="solid"/>
              <a:headEnd type="none" w="sm" len="sm"/>
              <a:tailEnd type="none" w="sm" len="sm"/>
            </a:ln>
          </p:spPr>
          <p:txBody>
            <a:bodyPr/>
            <a:lstStyle/>
            <a:p>
              <a:endParaRPr lang="en-CA"/>
            </a:p>
          </p:txBody>
        </p:sp>
        <p:sp>
          <p:nvSpPr>
            <p:cNvPr id="23" name="AutoShape 37">
              <a:extLst>
                <a:ext uri="{FF2B5EF4-FFF2-40B4-BE49-F238E27FC236}">
                  <a16:creationId xmlns:a16="http://schemas.microsoft.com/office/drawing/2014/main" id="{7922FFB0-4D48-C058-1185-B486C938EDF3}"/>
                </a:ext>
              </a:extLst>
            </p:cNvPr>
            <p:cNvSpPr/>
            <p:nvPr userDrawn="1"/>
          </p:nvSpPr>
          <p:spPr>
            <a:xfrm>
              <a:off x="-2232553" y="-1602625"/>
              <a:ext cx="4867141" cy="4867141"/>
            </a:xfrm>
            <a:prstGeom prst="line">
              <a:avLst/>
            </a:prstGeom>
            <a:ln w="28575" cap="flat">
              <a:solidFill>
                <a:srgbClr val="545454"/>
              </a:solidFill>
              <a:prstDash val="solid"/>
              <a:headEnd type="none" w="sm" len="sm"/>
              <a:tailEnd type="none" w="sm" len="sm"/>
            </a:ln>
          </p:spPr>
          <p:txBody>
            <a:bodyPr/>
            <a:lstStyle/>
            <a:p>
              <a:endParaRPr lang="en-CA"/>
            </a:p>
          </p:txBody>
        </p:sp>
        <p:sp>
          <p:nvSpPr>
            <p:cNvPr id="24" name="AutoShape 38">
              <a:extLst>
                <a:ext uri="{FF2B5EF4-FFF2-40B4-BE49-F238E27FC236}">
                  <a16:creationId xmlns:a16="http://schemas.microsoft.com/office/drawing/2014/main" id="{84C4FDDC-090B-14B3-BB9A-8BAD61322847}"/>
                </a:ext>
              </a:extLst>
            </p:cNvPr>
            <p:cNvSpPr/>
            <p:nvPr userDrawn="1"/>
          </p:nvSpPr>
          <p:spPr>
            <a:xfrm>
              <a:off x="-2359208" y="-1216357"/>
              <a:ext cx="4690515" cy="4690515"/>
            </a:xfrm>
            <a:prstGeom prst="line">
              <a:avLst/>
            </a:prstGeom>
            <a:ln w="28575" cap="flat">
              <a:solidFill>
                <a:srgbClr val="545454"/>
              </a:solidFill>
              <a:prstDash val="solid"/>
              <a:headEnd type="none" w="sm" len="sm"/>
              <a:tailEnd type="none" w="sm" len="sm"/>
            </a:ln>
          </p:spPr>
          <p:txBody>
            <a:bodyPr/>
            <a:lstStyle/>
            <a:p>
              <a:endParaRPr lang="en-CA"/>
            </a:p>
          </p:txBody>
        </p:sp>
        <p:sp>
          <p:nvSpPr>
            <p:cNvPr id="25" name="AutoShape 39">
              <a:extLst>
                <a:ext uri="{FF2B5EF4-FFF2-40B4-BE49-F238E27FC236}">
                  <a16:creationId xmlns:a16="http://schemas.microsoft.com/office/drawing/2014/main" id="{A3D4CF65-A240-8B14-A02C-ED0616952B33}"/>
                </a:ext>
              </a:extLst>
            </p:cNvPr>
            <p:cNvSpPr/>
            <p:nvPr userDrawn="1"/>
          </p:nvSpPr>
          <p:spPr>
            <a:xfrm>
              <a:off x="-2503062" y="-776680"/>
              <a:ext cx="4347674" cy="4347674"/>
            </a:xfrm>
            <a:prstGeom prst="line">
              <a:avLst/>
            </a:prstGeom>
            <a:ln w="28575" cap="flat">
              <a:solidFill>
                <a:srgbClr val="545454"/>
              </a:solidFill>
              <a:prstDash val="solid"/>
              <a:headEnd type="none" w="sm" len="sm"/>
              <a:tailEnd type="none" w="sm" len="sm"/>
            </a:ln>
          </p:spPr>
          <p:txBody>
            <a:bodyPr/>
            <a:lstStyle/>
            <a:p>
              <a:endParaRPr lang="en-CA"/>
            </a:p>
          </p:txBody>
        </p:sp>
        <p:sp>
          <p:nvSpPr>
            <p:cNvPr id="26" name="AutoShape 40">
              <a:extLst>
                <a:ext uri="{FF2B5EF4-FFF2-40B4-BE49-F238E27FC236}">
                  <a16:creationId xmlns:a16="http://schemas.microsoft.com/office/drawing/2014/main" id="{0EF037D1-3640-E30C-2153-52EA43702A35}"/>
                </a:ext>
              </a:extLst>
            </p:cNvPr>
            <p:cNvSpPr/>
            <p:nvPr userDrawn="1"/>
          </p:nvSpPr>
          <p:spPr>
            <a:xfrm>
              <a:off x="-2623881" y="-332957"/>
              <a:ext cx="3963599" cy="3985594"/>
            </a:xfrm>
            <a:prstGeom prst="line">
              <a:avLst/>
            </a:prstGeom>
            <a:ln w="28575" cap="flat">
              <a:solidFill>
                <a:srgbClr val="545454"/>
              </a:solidFill>
              <a:prstDash val="solid"/>
              <a:headEnd type="none" w="sm" len="sm"/>
              <a:tailEnd type="none" w="sm" len="sm"/>
            </a:ln>
          </p:spPr>
          <p:txBody>
            <a:bodyPr/>
            <a:lstStyle/>
            <a:p>
              <a:endParaRPr lang="en-CA"/>
            </a:p>
          </p:txBody>
        </p:sp>
        <p:sp>
          <p:nvSpPr>
            <p:cNvPr id="27" name="AutoShape 41">
              <a:extLst>
                <a:ext uri="{FF2B5EF4-FFF2-40B4-BE49-F238E27FC236}">
                  <a16:creationId xmlns:a16="http://schemas.microsoft.com/office/drawing/2014/main" id="{B86FD80F-BA57-B8FF-AC04-0340E948A08F}"/>
                </a:ext>
              </a:extLst>
            </p:cNvPr>
            <p:cNvSpPr/>
            <p:nvPr userDrawn="1"/>
          </p:nvSpPr>
          <p:spPr>
            <a:xfrm>
              <a:off x="-2598114" y="228677"/>
              <a:ext cx="3377485" cy="3360058"/>
            </a:xfrm>
            <a:prstGeom prst="line">
              <a:avLst/>
            </a:prstGeom>
            <a:ln w="28575" cap="flat">
              <a:solidFill>
                <a:srgbClr val="545454"/>
              </a:solidFill>
              <a:prstDash val="solid"/>
              <a:headEnd type="none" w="sm" len="sm"/>
              <a:tailEnd type="none" w="sm" len="sm"/>
            </a:ln>
          </p:spPr>
          <p:txBody>
            <a:bodyPr/>
            <a:lstStyle/>
            <a:p>
              <a:endParaRPr lang="en-CA"/>
            </a:p>
          </p:txBody>
        </p:sp>
        <p:sp>
          <p:nvSpPr>
            <p:cNvPr id="28" name="AutoShape 42">
              <a:extLst>
                <a:ext uri="{FF2B5EF4-FFF2-40B4-BE49-F238E27FC236}">
                  <a16:creationId xmlns:a16="http://schemas.microsoft.com/office/drawing/2014/main" id="{0866D8C1-7383-958B-AE9A-B69963774AE5}"/>
                </a:ext>
              </a:extLst>
            </p:cNvPr>
            <p:cNvSpPr/>
            <p:nvPr userDrawn="1"/>
          </p:nvSpPr>
          <p:spPr>
            <a:xfrm>
              <a:off x="-2509797" y="905760"/>
              <a:ext cx="2628598" cy="2671969"/>
            </a:xfrm>
            <a:prstGeom prst="line">
              <a:avLst/>
            </a:prstGeom>
            <a:ln w="28575" cap="flat">
              <a:solidFill>
                <a:srgbClr val="545454"/>
              </a:solidFill>
              <a:prstDash val="solid"/>
              <a:headEnd type="none" w="sm" len="sm"/>
              <a:tailEnd type="none" w="sm" len="sm"/>
            </a:ln>
          </p:spPr>
          <p:txBody>
            <a:bodyPr/>
            <a:lstStyle/>
            <a:p>
              <a:endParaRPr lang="en-CA"/>
            </a:p>
          </p:txBody>
        </p:sp>
      </p:grpSp>
      <p:grpSp>
        <p:nvGrpSpPr>
          <p:cNvPr id="31" name="Group 30">
            <a:extLst>
              <a:ext uri="{FF2B5EF4-FFF2-40B4-BE49-F238E27FC236}">
                <a16:creationId xmlns:a16="http://schemas.microsoft.com/office/drawing/2014/main" id="{29C4A86C-4C2C-DB16-184B-5F919AFFD9CE}"/>
              </a:ext>
            </a:extLst>
          </p:cNvPr>
          <p:cNvGrpSpPr/>
          <p:nvPr userDrawn="1"/>
        </p:nvGrpSpPr>
        <p:grpSpPr>
          <a:xfrm rot="10800000">
            <a:off x="8962535" y="-476325"/>
            <a:ext cx="3551583" cy="2841843"/>
            <a:chOff x="0" y="6358355"/>
            <a:chExt cx="5489368" cy="4392386"/>
          </a:xfrm>
        </p:grpSpPr>
        <p:sp>
          <p:nvSpPr>
            <p:cNvPr id="32" name="Freeform 10">
              <a:extLst>
                <a:ext uri="{FF2B5EF4-FFF2-40B4-BE49-F238E27FC236}">
                  <a16:creationId xmlns:a16="http://schemas.microsoft.com/office/drawing/2014/main" id="{7006C5D2-7DF3-5E4D-2ECA-750FA261FA4D}"/>
                </a:ext>
              </a:extLst>
            </p:cNvPr>
            <p:cNvSpPr/>
            <p:nvPr userDrawn="1"/>
          </p:nvSpPr>
          <p:spPr>
            <a:xfrm rot="-10800000">
              <a:off x="9525" y="6358355"/>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33" name="Freeform 11">
              <a:extLst>
                <a:ext uri="{FF2B5EF4-FFF2-40B4-BE49-F238E27FC236}">
                  <a16:creationId xmlns:a16="http://schemas.microsoft.com/office/drawing/2014/main" id="{5773A2AA-320D-D2C2-06FA-735A410137BE}"/>
                </a:ext>
              </a:extLst>
            </p:cNvPr>
            <p:cNvSpPr/>
            <p:nvPr userDrawn="1"/>
          </p:nvSpPr>
          <p:spPr>
            <a:xfrm>
              <a:off x="1083809" y="6386930"/>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dpi="0" rotWithShape="1">
              <a:blip r:embed="rId4">
                <a:extLst>
                  <a:ext uri="{96DAC541-7B7A-43D3-8B79-37D633B846F1}">
                    <asvg:svgBlip xmlns:asvg="http://schemas.microsoft.com/office/drawing/2016/SVG/main" r:embed="rId5"/>
                  </a:ext>
                </a:extLst>
              </a:blip>
              <a:srcRect/>
              <a:stretch>
                <a:fillRect/>
              </a:stretch>
            </a:blipFill>
          </p:spPr>
          <p:txBody>
            <a:bodyPr/>
            <a:lstStyle/>
            <a:p>
              <a:endParaRPr lang="en-CA"/>
            </a:p>
          </p:txBody>
        </p:sp>
        <p:sp>
          <p:nvSpPr>
            <p:cNvPr id="34" name="Freeform 12">
              <a:extLst>
                <a:ext uri="{FF2B5EF4-FFF2-40B4-BE49-F238E27FC236}">
                  <a16:creationId xmlns:a16="http://schemas.microsoft.com/office/drawing/2014/main" id="{BD6427AB-589E-A5A3-3E49-84B3B7F120FD}"/>
                </a:ext>
              </a:extLst>
            </p:cNvPr>
            <p:cNvSpPr/>
            <p:nvPr userDrawn="1"/>
          </p:nvSpPr>
          <p:spPr>
            <a:xfrm>
              <a:off x="0" y="7470739"/>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35" name="Freeform 13">
              <a:extLst>
                <a:ext uri="{FF2B5EF4-FFF2-40B4-BE49-F238E27FC236}">
                  <a16:creationId xmlns:a16="http://schemas.microsoft.com/office/drawing/2014/main" id="{FE20B7E5-85A3-C6D7-D799-4CDAFDE8C313}"/>
                </a:ext>
              </a:extLst>
            </p:cNvPr>
            <p:cNvSpPr/>
            <p:nvPr userDrawn="1"/>
          </p:nvSpPr>
          <p:spPr>
            <a:xfrm rot="-10800000">
              <a:off x="0"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36" name="Freeform 14">
              <a:extLst>
                <a:ext uri="{FF2B5EF4-FFF2-40B4-BE49-F238E27FC236}">
                  <a16:creationId xmlns:a16="http://schemas.microsoft.com/office/drawing/2014/main" id="{6E77431A-3C62-0BFC-5C61-CE8F62AE6E73}"/>
                </a:ext>
              </a:extLst>
            </p:cNvPr>
            <p:cNvSpPr/>
            <p:nvPr userDrawn="1"/>
          </p:nvSpPr>
          <p:spPr>
            <a:xfrm rot="-5400000">
              <a:off x="1083809"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37" name="Freeform 15">
              <a:extLst>
                <a:ext uri="{FF2B5EF4-FFF2-40B4-BE49-F238E27FC236}">
                  <a16:creationId xmlns:a16="http://schemas.microsoft.com/office/drawing/2014/main" id="{8ACC4C28-708A-98D3-1911-725EA5FD7530}"/>
                </a:ext>
              </a:extLst>
            </p:cNvPr>
            <p:cNvSpPr/>
            <p:nvPr userDrawn="1"/>
          </p:nvSpPr>
          <p:spPr>
            <a:xfrm rot="-10800000">
              <a:off x="1083809" y="9623721"/>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38" name="Freeform 16">
              <a:extLst>
                <a:ext uri="{FF2B5EF4-FFF2-40B4-BE49-F238E27FC236}">
                  <a16:creationId xmlns:a16="http://schemas.microsoft.com/office/drawing/2014/main" id="{BFA10D7D-AE5E-98BB-9387-840E05F6BC7A}"/>
                </a:ext>
              </a:extLst>
            </p:cNvPr>
            <p:cNvSpPr/>
            <p:nvPr userDrawn="1"/>
          </p:nvSpPr>
          <p:spPr>
            <a:xfrm rot="-10800000">
              <a:off x="3321750"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39" name="Freeform 17">
              <a:extLst>
                <a:ext uri="{FF2B5EF4-FFF2-40B4-BE49-F238E27FC236}">
                  <a16:creationId xmlns:a16="http://schemas.microsoft.com/office/drawing/2014/main" id="{899F2898-8971-D0B9-005B-CC5475E3E1DF}"/>
                </a:ext>
              </a:extLst>
            </p:cNvPr>
            <p:cNvSpPr/>
            <p:nvPr userDrawn="1"/>
          </p:nvSpPr>
          <p:spPr>
            <a:xfrm>
              <a:off x="3321750" y="7499314"/>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dpi="0" rotWithShape="1">
              <a:blip r:embed="rId4">
                <a:extLst>
                  <a:ext uri="{96DAC541-7B7A-43D3-8B79-37D633B846F1}">
                    <asvg:svgBlip xmlns:asvg="http://schemas.microsoft.com/office/drawing/2016/SVG/main" r:embed="rId5"/>
                  </a:ext>
                </a:extLst>
              </a:blip>
              <a:srcRect/>
              <a:stretch>
                <a:fillRect/>
              </a:stretch>
            </a:blipFill>
          </p:spPr>
          <p:txBody>
            <a:bodyPr/>
            <a:lstStyle/>
            <a:p>
              <a:endParaRPr lang="en-CA"/>
            </a:p>
          </p:txBody>
        </p:sp>
        <p:sp>
          <p:nvSpPr>
            <p:cNvPr id="40" name="Freeform 18">
              <a:extLst>
                <a:ext uri="{FF2B5EF4-FFF2-40B4-BE49-F238E27FC236}">
                  <a16:creationId xmlns:a16="http://schemas.microsoft.com/office/drawing/2014/main" id="{49283765-C7AE-BA0B-3659-9BB23EAFF946}"/>
                </a:ext>
              </a:extLst>
            </p:cNvPr>
            <p:cNvSpPr/>
            <p:nvPr userDrawn="1"/>
          </p:nvSpPr>
          <p:spPr>
            <a:xfrm rot="5400000">
              <a:off x="4405559"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41" name="Freeform 19">
              <a:extLst>
                <a:ext uri="{FF2B5EF4-FFF2-40B4-BE49-F238E27FC236}">
                  <a16:creationId xmlns:a16="http://schemas.microsoft.com/office/drawing/2014/main" id="{F15777EE-30F6-3C22-41C6-0B1B70FB0399}"/>
                </a:ext>
              </a:extLst>
            </p:cNvPr>
            <p:cNvSpPr/>
            <p:nvPr userDrawn="1"/>
          </p:nvSpPr>
          <p:spPr>
            <a:xfrm>
              <a:off x="2237941"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42" name="Freeform 20">
              <a:extLst>
                <a:ext uri="{FF2B5EF4-FFF2-40B4-BE49-F238E27FC236}">
                  <a16:creationId xmlns:a16="http://schemas.microsoft.com/office/drawing/2014/main" id="{E57AA10C-309D-F9A5-21A1-71365AAF3D64}"/>
                </a:ext>
              </a:extLst>
            </p:cNvPr>
            <p:cNvSpPr/>
            <p:nvPr userDrawn="1"/>
          </p:nvSpPr>
          <p:spPr>
            <a:xfrm>
              <a:off x="3321750"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43" name="Freeform 21">
              <a:extLst>
                <a:ext uri="{FF2B5EF4-FFF2-40B4-BE49-F238E27FC236}">
                  <a16:creationId xmlns:a16="http://schemas.microsoft.com/office/drawing/2014/main" id="{A3529027-A576-0393-4EBA-33C9964DE8F6}"/>
                </a:ext>
              </a:extLst>
            </p:cNvPr>
            <p:cNvSpPr/>
            <p:nvPr userDrawn="1"/>
          </p:nvSpPr>
          <p:spPr>
            <a:xfrm rot="5400000">
              <a:off x="0" y="9638357"/>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grpSp>
      <p:grpSp>
        <p:nvGrpSpPr>
          <p:cNvPr id="44" name="Group 43">
            <a:extLst>
              <a:ext uri="{FF2B5EF4-FFF2-40B4-BE49-F238E27FC236}">
                <a16:creationId xmlns:a16="http://schemas.microsoft.com/office/drawing/2014/main" id="{43D40C00-C85F-EB0A-E32B-DF69DCD1D7FC}"/>
              </a:ext>
            </a:extLst>
          </p:cNvPr>
          <p:cNvGrpSpPr/>
          <p:nvPr userDrawn="1"/>
        </p:nvGrpSpPr>
        <p:grpSpPr>
          <a:xfrm rot="10800000">
            <a:off x="9879624" y="5030595"/>
            <a:ext cx="3911208" cy="5033517"/>
            <a:chOff x="-2623881" y="-5018472"/>
            <a:chExt cx="6737736" cy="8671109"/>
          </a:xfrm>
        </p:grpSpPr>
        <p:grpSp>
          <p:nvGrpSpPr>
            <p:cNvPr id="45" name="Group 32">
              <a:extLst>
                <a:ext uri="{FF2B5EF4-FFF2-40B4-BE49-F238E27FC236}">
                  <a16:creationId xmlns:a16="http://schemas.microsoft.com/office/drawing/2014/main" id="{4D25755B-B122-2211-8E6A-9D45AC9D5FE0}"/>
                </a:ext>
              </a:extLst>
            </p:cNvPr>
            <p:cNvGrpSpPr/>
            <p:nvPr userDrawn="1"/>
          </p:nvGrpSpPr>
          <p:grpSpPr>
            <a:xfrm rot="2700000">
              <a:off x="-1376391" y="-3093321"/>
              <a:ext cx="7415398" cy="3565095"/>
              <a:chOff x="0" y="0"/>
              <a:chExt cx="660400" cy="317500"/>
            </a:xfrm>
          </p:grpSpPr>
          <p:sp>
            <p:nvSpPr>
              <p:cNvPr id="54" name="Freeform 33">
                <a:extLst>
                  <a:ext uri="{FF2B5EF4-FFF2-40B4-BE49-F238E27FC236}">
                    <a16:creationId xmlns:a16="http://schemas.microsoft.com/office/drawing/2014/main" id="{6B8B3506-B9A3-D7AB-C2D8-B3CCFD9033E9}"/>
                  </a:ext>
                </a:extLst>
              </p:cNvPr>
              <p:cNvSpPr/>
              <p:nvPr userDrawn="1"/>
            </p:nvSpPr>
            <p:spPr>
              <a:xfrm>
                <a:off x="0" y="0"/>
                <a:ext cx="660400" cy="317500"/>
              </a:xfrm>
              <a:custGeom>
                <a:avLst/>
                <a:gdLst/>
                <a:ahLst/>
                <a:cxnLst/>
                <a:rect l="l" t="t" r="r" b="b"/>
                <a:pathLst>
                  <a:path w="660400" h="317500">
                    <a:moveTo>
                      <a:pt x="220252" y="19070"/>
                    </a:moveTo>
                    <a:cubicBezTo>
                      <a:pt x="254000" y="7556"/>
                      <a:pt x="292600" y="0"/>
                      <a:pt x="330378" y="0"/>
                    </a:cubicBezTo>
                    <a:cubicBezTo>
                      <a:pt x="368157" y="0"/>
                      <a:pt x="404509" y="6476"/>
                      <a:pt x="438009" y="17990"/>
                    </a:cubicBezTo>
                    <a:cubicBezTo>
                      <a:pt x="438723" y="18350"/>
                      <a:pt x="439435" y="18350"/>
                      <a:pt x="440148" y="18710"/>
                    </a:cubicBezTo>
                    <a:cubicBezTo>
                      <a:pt x="565955" y="64765"/>
                      <a:pt x="658618" y="186379"/>
                      <a:pt x="660400" y="317500"/>
                    </a:cubicBezTo>
                    <a:lnTo>
                      <a:pt x="660400" y="317500"/>
                    </a:lnTo>
                    <a:lnTo>
                      <a:pt x="0" y="317500"/>
                    </a:lnTo>
                    <a:lnTo>
                      <a:pt x="0" y="317500"/>
                    </a:lnTo>
                    <a:cubicBezTo>
                      <a:pt x="1782" y="185660"/>
                      <a:pt x="93019" y="64045"/>
                      <a:pt x="220252" y="19070"/>
                    </a:cubicBezTo>
                    <a:close/>
                  </a:path>
                </a:pathLst>
              </a:custGeom>
              <a:solidFill>
                <a:srgbClr val="000000">
                  <a:alpha val="0"/>
                </a:srgbClr>
              </a:solidFill>
              <a:ln w="28575" cap="sq">
                <a:solidFill>
                  <a:srgbClr val="8CA9AD"/>
                </a:solidFill>
                <a:prstDash val="solid"/>
                <a:miter/>
              </a:ln>
            </p:spPr>
            <p:txBody>
              <a:bodyPr/>
              <a:lstStyle/>
              <a:p>
                <a:endParaRPr lang="en-CA"/>
              </a:p>
            </p:txBody>
          </p:sp>
          <p:sp>
            <p:nvSpPr>
              <p:cNvPr id="55" name="TextBox 34">
                <a:extLst>
                  <a:ext uri="{FF2B5EF4-FFF2-40B4-BE49-F238E27FC236}">
                    <a16:creationId xmlns:a16="http://schemas.microsoft.com/office/drawing/2014/main" id="{FF323B8B-BEAC-5CB8-2522-ABFE551B7095}"/>
                  </a:ext>
                </a:extLst>
              </p:cNvPr>
              <p:cNvSpPr txBox="1"/>
              <p:nvPr/>
            </p:nvSpPr>
            <p:spPr>
              <a:xfrm>
                <a:off x="0" y="136525"/>
                <a:ext cx="660400" cy="180975"/>
              </a:xfrm>
              <a:prstGeom prst="rect">
                <a:avLst/>
              </a:prstGeom>
            </p:spPr>
            <p:txBody>
              <a:bodyPr lIns="50800" tIns="50800" rIns="50800" bIns="50800" rtlCol="0" anchor="ctr"/>
              <a:lstStyle/>
              <a:p>
                <a:pPr algn="ctr">
                  <a:lnSpc>
                    <a:spcPts val="2553"/>
                  </a:lnSpc>
                </a:pPr>
                <a:endParaRPr/>
              </a:p>
            </p:txBody>
          </p:sp>
        </p:grpSp>
        <p:sp>
          <p:nvSpPr>
            <p:cNvPr id="46" name="AutoShape 35">
              <a:extLst>
                <a:ext uri="{FF2B5EF4-FFF2-40B4-BE49-F238E27FC236}">
                  <a16:creationId xmlns:a16="http://schemas.microsoft.com/office/drawing/2014/main" id="{5D64470C-A683-894E-ADD6-E56AD50A339D}"/>
                </a:ext>
              </a:extLst>
            </p:cNvPr>
            <p:cNvSpPr/>
            <p:nvPr userDrawn="1"/>
          </p:nvSpPr>
          <p:spPr>
            <a:xfrm>
              <a:off x="-1839005" y="-2273771"/>
              <a:ext cx="5185216" cy="5132702"/>
            </a:xfrm>
            <a:prstGeom prst="line">
              <a:avLst/>
            </a:prstGeom>
            <a:ln w="28575" cap="flat">
              <a:solidFill>
                <a:srgbClr val="545454"/>
              </a:solidFill>
              <a:prstDash val="solid"/>
              <a:headEnd type="none" w="sm" len="sm"/>
              <a:tailEnd type="none" w="sm" len="sm"/>
            </a:ln>
          </p:spPr>
          <p:txBody>
            <a:bodyPr/>
            <a:lstStyle/>
            <a:p>
              <a:endParaRPr lang="en-CA"/>
            </a:p>
          </p:txBody>
        </p:sp>
        <p:sp>
          <p:nvSpPr>
            <p:cNvPr id="47" name="AutoShape 36">
              <a:extLst>
                <a:ext uri="{FF2B5EF4-FFF2-40B4-BE49-F238E27FC236}">
                  <a16:creationId xmlns:a16="http://schemas.microsoft.com/office/drawing/2014/main" id="{2DCBC380-F620-8942-87BB-C55093C6EF65}"/>
                </a:ext>
              </a:extLst>
            </p:cNvPr>
            <p:cNvSpPr/>
            <p:nvPr userDrawn="1"/>
          </p:nvSpPr>
          <p:spPr>
            <a:xfrm>
              <a:off x="-2052951" y="-1961095"/>
              <a:ext cx="5038853" cy="5038853"/>
            </a:xfrm>
            <a:prstGeom prst="line">
              <a:avLst/>
            </a:prstGeom>
            <a:ln w="28575" cap="flat">
              <a:solidFill>
                <a:srgbClr val="545454"/>
              </a:solidFill>
              <a:prstDash val="solid"/>
              <a:headEnd type="none" w="sm" len="sm"/>
              <a:tailEnd type="none" w="sm" len="sm"/>
            </a:ln>
          </p:spPr>
          <p:txBody>
            <a:bodyPr/>
            <a:lstStyle/>
            <a:p>
              <a:endParaRPr lang="en-CA"/>
            </a:p>
          </p:txBody>
        </p:sp>
        <p:sp>
          <p:nvSpPr>
            <p:cNvPr id="48" name="AutoShape 37">
              <a:extLst>
                <a:ext uri="{FF2B5EF4-FFF2-40B4-BE49-F238E27FC236}">
                  <a16:creationId xmlns:a16="http://schemas.microsoft.com/office/drawing/2014/main" id="{2E6BCC58-4C7E-4DCF-02CA-975139B129AF}"/>
                </a:ext>
              </a:extLst>
            </p:cNvPr>
            <p:cNvSpPr/>
            <p:nvPr userDrawn="1"/>
          </p:nvSpPr>
          <p:spPr>
            <a:xfrm>
              <a:off x="-2232553" y="-1602625"/>
              <a:ext cx="4867141" cy="4867141"/>
            </a:xfrm>
            <a:prstGeom prst="line">
              <a:avLst/>
            </a:prstGeom>
            <a:ln w="28575" cap="flat">
              <a:solidFill>
                <a:srgbClr val="545454"/>
              </a:solidFill>
              <a:prstDash val="solid"/>
              <a:headEnd type="none" w="sm" len="sm"/>
              <a:tailEnd type="none" w="sm" len="sm"/>
            </a:ln>
          </p:spPr>
          <p:txBody>
            <a:bodyPr/>
            <a:lstStyle/>
            <a:p>
              <a:endParaRPr lang="en-CA"/>
            </a:p>
          </p:txBody>
        </p:sp>
        <p:sp>
          <p:nvSpPr>
            <p:cNvPr id="49" name="AutoShape 38">
              <a:extLst>
                <a:ext uri="{FF2B5EF4-FFF2-40B4-BE49-F238E27FC236}">
                  <a16:creationId xmlns:a16="http://schemas.microsoft.com/office/drawing/2014/main" id="{5CE6A49E-CE4C-27F7-F79B-2716DE350BAE}"/>
                </a:ext>
              </a:extLst>
            </p:cNvPr>
            <p:cNvSpPr/>
            <p:nvPr userDrawn="1"/>
          </p:nvSpPr>
          <p:spPr>
            <a:xfrm>
              <a:off x="-2359208" y="-1216357"/>
              <a:ext cx="4690515" cy="4690515"/>
            </a:xfrm>
            <a:prstGeom prst="line">
              <a:avLst/>
            </a:prstGeom>
            <a:ln w="28575" cap="flat">
              <a:solidFill>
                <a:srgbClr val="545454"/>
              </a:solidFill>
              <a:prstDash val="solid"/>
              <a:headEnd type="none" w="sm" len="sm"/>
              <a:tailEnd type="none" w="sm" len="sm"/>
            </a:ln>
          </p:spPr>
          <p:txBody>
            <a:bodyPr/>
            <a:lstStyle/>
            <a:p>
              <a:endParaRPr lang="en-CA"/>
            </a:p>
          </p:txBody>
        </p:sp>
        <p:sp>
          <p:nvSpPr>
            <p:cNvPr id="50" name="AutoShape 39">
              <a:extLst>
                <a:ext uri="{FF2B5EF4-FFF2-40B4-BE49-F238E27FC236}">
                  <a16:creationId xmlns:a16="http://schemas.microsoft.com/office/drawing/2014/main" id="{BA8762D6-AA47-3B1C-9FF5-1389507DF370}"/>
                </a:ext>
              </a:extLst>
            </p:cNvPr>
            <p:cNvSpPr/>
            <p:nvPr userDrawn="1"/>
          </p:nvSpPr>
          <p:spPr>
            <a:xfrm>
              <a:off x="-2503062" y="-776680"/>
              <a:ext cx="4347674" cy="4347674"/>
            </a:xfrm>
            <a:prstGeom prst="line">
              <a:avLst/>
            </a:prstGeom>
            <a:ln w="28575" cap="flat">
              <a:solidFill>
                <a:srgbClr val="545454"/>
              </a:solidFill>
              <a:prstDash val="solid"/>
              <a:headEnd type="none" w="sm" len="sm"/>
              <a:tailEnd type="none" w="sm" len="sm"/>
            </a:ln>
          </p:spPr>
          <p:txBody>
            <a:bodyPr/>
            <a:lstStyle/>
            <a:p>
              <a:endParaRPr lang="en-CA"/>
            </a:p>
          </p:txBody>
        </p:sp>
        <p:sp>
          <p:nvSpPr>
            <p:cNvPr id="51" name="AutoShape 40">
              <a:extLst>
                <a:ext uri="{FF2B5EF4-FFF2-40B4-BE49-F238E27FC236}">
                  <a16:creationId xmlns:a16="http://schemas.microsoft.com/office/drawing/2014/main" id="{9B60895D-840F-3F8F-3627-38ED163E56BF}"/>
                </a:ext>
              </a:extLst>
            </p:cNvPr>
            <p:cNvSpPr/>
            <p:nvPr userDrawn="1"/>
          </p:nvSpPr>
          <p:spPr>
            <a:xfrm>
              <a:off x="-2623881" y="-332957"/>
              <a:ext cx="3963599" cy="3985594"/>
            </a:xfrm>
            <a:prstGeom prst="line">
              <a:avLst/>
            </a:prstGeom>
            <a:ln w="28575" cap="flat">
              <a:solidFill>
                <a:srgbClr val="545454"/>
              </a:solidFill>
              <a:prstDash val="solid"/>
              <a:headEnd type="none" w="sm" len="sm"/>
              <a:tailEnd type="none" w="sm" len="sm"/>
            </a:ln>
          </p:spPr>
          <p:txBody>
            <a:bodyPr/>
            <a:lstStyle/>
            <a:p>
              <a:endParaRPr lang="en-CA"/>
            </a:p>
          </p:txBody>
        </p:sp>
        <p:sp>
          <p:nvSpPr>
            <p:cNvPr id="52" name="AutoShape 41">
              <a:extLst>
                <a:ext uri="{FF2B5EF4-FFF2-40B4-BE49-F238E27FC236}">
                  <a16:creationId xmlns:a16="http://schemas.microsoft.com/office/drawing/2014/main" id="{5C9CF88A-053F-3E45-0C14-7331F3E6DFAE}"/>
                </a:ext>
              </a:extLst>
            </p:cNvPr>
            <p:cNvSpPr/>
            <p:nvPr userDrawn="1"/>
          </p:nvSpPr>
          <p:spPr>
            <a:xfrm>
              <a:off x="-2598114" y="228677"/>
              <a:ext cx="3377485" cy="3360058"/>
            </a:xfrm>
            <a:prstGeom prst="line">
              <a:avLst/>
            </a:prstGeom>
            <a:ln w="28575" cap="flat">
              <a:solidFill>
                <a:srgbClr val="545454"/>
              </a:solidFill>
              <a:prstDash val="solid"/>
              <a:headEnd type="none" w="sm" len="sm"/>
              <a:tailEnd type="none" w="sm" len="sm"/>
            </a:ln>
          </p:spPr>
          <p:txBody>
            <a:bodyPr/>
            <a:lstStyle/>
            <a:p>
              <a:endParaRPr lang="en-CA"/>
            </a:p>
          </p:txBody>
        </p:sp>
        <p:sp>
          <p:nvSpPr>
            <p:cNvPr id="53" name="AutoShape 42">
              <a:extLst>
                <a:ext uri="{FF2B5EF4-FFF2-40B4-BE49-F238E27FC236}">
                  <a16:creationId xmlns:a16="http://schemas.microsoft.com/office/drawing/2014/main" id="{25DECADD-14BF-87F2-A515-4A5C635105F1}"/>
                </a:ext>
              </a:extLst>
            </p:cNvPr>
            <p:cNvSpPr/>
            <p:nvPr userDrawn="1"/>
          </p:nvSpPr>
          <p:spPr>
            <a:xfrm>
              <a:off x="-2509797" y="905760"/>
              <a:ext cx="2628598" cy="2671969"/>
            </a:xfrm>
            <a:prstGeom prst="line">
              <a:avLst/>
            </a:prstGeom>
            <a:ln w="28575" cap="flat">
              <a:solidFill>
                <a:srgbClr val="545454"/>
              </a:solidFill>
              <a:prstDash val="solid"/>
              <a:headEnd type="none" w="sm" len="sm"/>
              <a:tailEnd type="none" w="sm" len="sm"/>
            </a:ln>
          </p:spPr>
          <p:txBody>
            <a:bodyPr/>
            <a:lstStyle/>
            <a:p>
              <a:endParaRPr lang="en-CA"/>
            </a:p>
          </p:txBody>
        </p:sp>
      </p:grpSp>
      <p:pic>
        <p:nvPicPr>
          <p:cNvPr id="3" name="Picture 2">
            <a:extLst>
              <a:ext uri="{FF2B5EF4-FFF2-40B4-BE49-F238E27FC236}">
                <a16:creationId xmlns:a16="http://schemas.microsoft.com/office/drawing/2014/main" id="{32CD4443-8F02-9DA3-2888-53F22203816E}"/>
              </a:ext>
            </a:extLst>
          </p:cNvPr>
          <p:cNvPicPr>
            <a:picLocks noChangeAspect="1"/>
          </p:cNvPicPr>
          <p:nvPr userDrawn="1"/>
        </p:nvPicPr>
        <p:blipFill>
          <a:blip r:embed="rId8"/>
          <a:stretch>
            <a:fillRect/>
          </a:stretch>
        </p:blipFill>
        <p:spPr>
          <a:xfrm>
            <a:off x="5282083" y="5551493"/>
            <a:ext cx="1375394" cy="1138998"/>
          </a:xfrm>
          <a:prstGeom prst="rect">
            <a:avLst/>
          </a:prstGeom>
        </p:spPr>
      </p:pic>
    </p:spTree>
    <p:extLst>
      <p:ext uri="{BB962C8B-B14F-4D97-AF65-F5344CB8AC3E}">
        <p14:creationId xmlns:p14="http://schemas.microsoft.com/office/powerpoint/2010/main" val="21731852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itleOnly" preserve="1">
  <p:cSld name="2_Title Only">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9B788D-1085-0371-0D76-161268BE777F}"/>
              </a:ext>
            </a:extLst>
          </p:cNvPr>
          <p:cNvSpPr>
            <a:spLocks noGrp="1"/>
          </p:cNvSpPr>
          <p:nvPr>
            <p:ph type="title"/>
          </p:nvPr>
        </p:nvSpPr>
        <p:spPr>
          <a:xfrm>
            <a:off x="838200" y="2766218"/>
            <a:ext cx="10515600" cy="1325563"/>
          </a:xfrm>
        </p:spPr>
        <p:txBody>
          <a:bodyPr/>
          <a:lstStyle>
            <a:lvl1pPr algn="ctr">
              <a:defRPr>
                <a:solidFill>
                  <a:schemeClr val="bg1"/>
                </a:solidFill>
              </a:defRPr>
            </a:lvl1pPr>
          </a:lstStyle>
          <a:p>
            <a:r>
              <a:rPr lang="en-US"/>
              <a:t>Click to edit Master title style</a:t>
            </a:r>
            <a:endParaRPr lang="en-CA"/>
          </a:p>
        </p:txBody>
      </p:sp>
      <p:grpSp>
        <p:nvGrpSpPr>
          <p:cNvPr id="6" name="Group 5">
            <a:extLst>
              <a:ext uri="{FF2B5EF4-FFF2-40B4-BE49-F238E27FC236}">
                <a16:creationId xmlns:a16="http://schemas.microsoft.com/office/drawing/2014/main" id="{4505E315-4F49-3768-8B3F-61A9EE63CE24}"/>
              </a:ext>
            </a:extLst>
          </p:cNvPr>
          <p:cNvGrpSpPr/>
          <p:nvPr userDrawn="1"/>
        </p:nvGrpSpPr>
        <p:grpSpPr>
          <a:xfrm>
            <a:off x="-366689" y="4918962"/>
            <a:ext cx="3551583" cy="2841843"/>
            <a:chOff x="0" y="6358355"/>
            <a:chExt cx="5489368" cy="4392386"/>
          </a:xfrm>
        </p:grpSpPr>
        <p:sp>
          <p:nvSpPr>
            <p:cNvPr id="7" name="Freeform 10">
              <a:extLst>
                <a:ext uri="{FF2B5EF4-FFF2-40B4-BE49-F238E27FC236}">
                  <a16:creationId xmlns:a16="http://schemas.microsoft.com/office/drawing/2014/main" id="{5684642B-28FB-0F51-DF0B-114834E543C6}"/>
                </a:ext>
              </a:extLst>
            </p:cNvPr>
            <p:cNvSpPr/>
            <p:nvPr userDrawn="1"/>
          </p:nvSpPr>
          <p:spPr>
            <a:xfrm rot="-10800000">
              <a:off x="9525" y="6358355"/>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8" name="Freeform 11">
              <a:extLst>
                <a:ext uri="{FF2B5EF4-FFF2-40B4-BE49-F238E27FC236}">
                  <a16:creationId xmlns:a16="http://schemas.microsoft.com/office/drawing/2014/main" id="{8F656FD1-9BF1-6FFB-2635-B6B886B8F880}"/>
                </a:ext>
              </a:extLst>
            </p:cNvPr>
            <p:cNvSpPr/>
            <p:nvPr userDrawn="1"/>
          </p:nvSpPr>
          <p:spPr>
            <a:xfrm>
              <a:off x="1083809" y="6386930"/>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dpi="0" rotWithShape="1">
              <a:blip r:embed="rId4">
                <a:extLst>
                  <a:ext uri="{96DAC541-7B7A-43D3-8B79-37D633B846F1}">
                    <asvg:svgBlip xmlns:asvg="http://schemas.microsoft.com/office/drawing/2016/SVG/main" r:embed="rId5"/>
                  </a:ext>
                </a:extLst>
              </a:blip>
              <a:srcRect/>
              <a:stretch>
                <a:fillRect/>
              </a:stretch>
            </a:blipFill>
          </p:spPr>
          <p:txBody>
            <a:bodyPr/>
            <a:lstStyle/>
            <a:p>
              <a:endParaRPr lang="en-CA"/>
            </a:p>
          </p:txBody>
        </p:sp>
        <p:sp>
          <p:nvSpPr>
            <p:cNvPr id="9" name="Freeform 12">
              <a:extLst>
                <a:ext uri="{FF2B5EF4-FFF2-40B4-BE49-F238E27FC236}">
                  <a16:creationId xmlns:a16="http://schemas.microsoft.com/office/drawing/2014/main" id="{F4BBACDD-56D1-27F4-9A42-6EBBF7DA8924}"/>
                </a:ext>
              </a:extLst>
            </p:cNvPr>
            <p:cNvSpPr/>
            <p:nvPr userDrawn="1"/>
          </p:nvSpPr>
          <p:spPr>
            <a:xfrm>
              <a:off x="0" y="7470739"/>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10" name="Freeform 13">
              <a:extLst>
                <a:ext uri="{FF2B5EF4-FFF2-40B4-BE49-F238E27FC236}">
                  <a16:creationId xmlns:a16="http://schemas.microsoft.com/office/drawing/2014/main" id="{C3F77263-6B85-9A55-2849-F1EB7EED07FB}"/>
                </a:ext>
              </a:extLst>
            </p:cNvPr>
            <p:cNvSpPr/>
            <p:nvPr userDrawn="1"/>
          </p:nvSpPr>
          <p:spPr>
            <a:xfrm rot="-10800000">
              <a:off x="0"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11" name="Freeform 14">
              <a:extLst>
                <a:ext uri="{FF2B5EF4-FFF2-40B4-BE49-F238E27FC236}">
                  <a16:creationId xmlns:a16="http://schemas.microsoft.com/office/drawing/2014/main" id="{FC6F1CC5-20EF-D964-DCEE-942994904749}"/>
                </a:ext>
              </a:extLst>
            </p:cNvPr>
            <p:cNvSpPr/>
            <p:nvPr userDrawn="1"/>
          </p:nvSpPr>
          <p:spPr>
            <a:xfrm rot="-5400000">
              <a:off x="1083809"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12" name="Freeform 15">
              <a:extLst>
                <a:ext uri="{FF2B5EF4-FFF2-40B4-BE49-F238E27FC236}">
                  <a16:creationId xmlns:a16="http://schemas.microsoft.com/office/drawing/2014/main" id="{4B4604FC-5030-465C-A384-B035922038D4}"/>
                </a:ext>
              </a:extLst>
            </p:cNvPr>
            <p:cNvSpPr/>
            <p:nvPr userDrawn="1"/>
          </p:nvSpPr>
          <p:spPr>
            <a:xfrm rot="-10800000">
              <a:off x="1083809" y="9623721"/>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13" name="Freeform 16">
              <a:extLst>
                <a:ext uri="{FF2B5EF4-FFF2-40B4-BE49-F238E27FC236}">
                  <a16:creationId xmlns:a16="http://schemas.microsoft.com/office/drawing/2014/main" id="{2CF78ADE-9466-CC1B-5ADA-76F371274632}"/>
                </a:ext>
              </a:extLst>
            </p:cNvPr>
            <p:cNvSpPr/>
            <p:nvPr userDrawn="1"/>
          </p:nvSpPr>
          <p:spPr>
            <a:xfrm rot="-10800000">
              <a:off x="3321750"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14" name="Freeform 17">
              <a:extLst>
                <a:ext uri="{FF2B5EF4-FFF2-40B4-BE49-F238E27FC236}">
                  <a16:creationId xmlns:a16="http://schemas.microsoft.com/office/drawing/2014/main" id="{68E026CE-1FE0-85FB-F695-C37A3FDF87AF}"/>
                </a:ext>
              </a:extLst>
            </p:cNvPr>
            <p:cNvSpPr/>
            <p:nvPr userDrawn="1"/>
          </p:nvSpPr>
          <p:spPr>
            <a:xfrm>
              <a:off x="3321750" y="7499314"/>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dpi="0" rotWithShape="1">
              <a:blip r:embed="rId4">
                <a:extLst>
                  <a:ext uri="{96DAC541-7B7A-43D3-8B79-37D633B846F1}">
                    <asvg:svgBlip xmlns:asvg="http://schemas.microsoft.com/office/drawing/2016/SVG/main" r:embed="rId5"/>
                  </a:ext>
                </a:extLst>
              </a:blip>
              <a:srcRect/>
              <a:stretch>
                <a:fillRect/>
              </a:stretch>
            </a:blipFill>
          </p:spPr>
          <p:txBody>
            <a:bodyPr/>
            <a:lstStyle/>
            <a:p>
              <a:endParaRPr lang="en-CA"/>
            </a:p>
          </p:txBody>
        </p:sp>
        <p:sp>
          <p:nvSpPr>
            <p:cNvPr id="15" name="Freeform 18">
              <a:extLst>
                <a:ext uri="{FF2B5EF4-FFF2-40B4-BE49-F238E27FC236}">
                  <a16:creationId xmlns:a16="http://schemas.microsoft.com/office/drawing/2014/main" id="{F604E712-92A0-0DD4-A438-DF096E1183CB}"/>
                </a:ext>
              </a:extLst>
            </p:cNvPr>
            <p:cNvSpPr/>
            <p:nvPr userDrawn="1"/>
          </p:nvSpPr>
          <p:spPr>
            <a:xfrm rot="5400000">
              <a:off x="4405559"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16" name="Freeform 19">
              <a:extLst>
                <a:ext uri="{FF2B5EF4-FFF2-40B4-BE49-F238E27FC236}">
                  <a16:creationId xmlns:a16="http://schemas.microsoft.com/office/drawing/2014/main" id="{455CB5F1-889D-5F4B-92B8-C4D2C2C123D6}"/>
                </a:ext>
              </a:extLst>
            </p:cNvPr>
            <p:cNvSpPr/>
            <p:nvPr userDrawn="1"/>
          </p:nvSpPr>
          <p:spPr>
            <a:xfrm>
              <a:off x="2237941"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17" name="Freeform 20">
              <a:extLst>
                <a:ext uri="{FF2B5EF4-FFF2-40B4-BE49-F238E27FC236}">
                  <a16:creationId xmlns:a16="http://schemas.microsoft.com/office/drawing/2014/main" id="{CE0DA600-756F-8387-F62B-599A7D541C11}"/>
                </a:ext>
              </a:extLst>
            </p:cNvPr>
            <p:cNvSpPr/>
            <p:nvPr userDrawn="1"/>
          </p:nvSpPr>
          <p:spPr>
            <a:xfrm>
              <a:off x="3321750"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18" name="Freeform 21">
              <a:extLst>
                <a:ext uri="{FF2B5EF4-FFF2-40B4-BE49-F238E27FC236}">
                  <a16:creationId xmlns:a16="http://schemas.microsoft.com/office/drawing/2014/main" id="{0FE03874-36B3-050C-B0C7-AB5D5E64F94E}"/>
                </a:ext>
              </a:extLst>
            </p:cNvPr>
            <p:cNvSpPr/>
            <p:nvPr userDrawn="1"/>
          </p:nvSpPr>
          <p:spPr>
            <a:xfrm rot="5400000">
              <a:off x="0" y="9638357"/>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grpSp>
      <p:grpSp>
        <p:nvGrpSpPr>
          <p:cNvPr id="19" name="Group 18">
            <a:extLst>
              <a:ext uri="{FF2B5EF4-FFF2-40B4-BE49-F238E27FC236}">
                <a16:creationId xmlns:a16="http://schemas.microsoft.com/office/drawing/2014/main" id="{76F42CEC-C8EB-137D-4AD2-CB97F42D8FF5}"/>
              </a:ext>
            </a:extLst>
          </p:cNvPr>
          <p:cNvGrpSpPr/>
          <p:nvPr userDrawn="1"/>
        </p:nvGrpSpPr>
        <p:grpSpPr>
          <a:xfrm>
            <a:off x="-2160619" y="-3683309"/>
            <a:ext cx="3911208" cy="5033517"/>
            <a:chOff x="-2623881" y="-5018472"/>
            <a:chExt cx="6737736" cy="8671109"/>
          </a:xfrm>
        </p:grpSpPr>
        <p:grpSp>
          <p:nvGrpSpPr>
            <p:cNvPr id="20" name="Group 32">
              <a:extLst>
                <a:ext uri="{FF2B5EF4-FFF2-40B4-BE49-F238E27FC236}">
                  <a16:creationId xmlns:a16="http://schemas.microsoft.com/office/drawing/2014/main" id="{B32ADD2E-A2C7-5165-A1E2-060DCF013742}"/>
                </a:ext>
              </a:extLst>
            </p:cNvPr>
            <p:cNvGrpSpPr/>
            <p:nvPr userDrawn="1"/>
          </p:nvGrpSpPr>
          <p:grpSpPr>
            <a:xfrm rot="2700000">
              <a:off x="-1376391" y="-3093321"/>
              <a:ext cx="7415398" cy="3565095"/>
              <a:chOff x="0" y="0"/>
              <a:chExt cx="660400" cy="317500"/>
            </a:xfrm>
          </p:grpSpPr>
          <p:sp>
            <p:nvSpPr>
              <p:cNvPr id="29" name="Freeform 33">
                <a:extLst>
                  <a:ext uri="{FF2B5EF4-FFF2-40B4-BE49-F238E27FC236}">
                    <a16:creationId xmlns:a16="http://schemas.microsoft.com/office/drawing/2014/main" id="{976EAA29-7360-BF37-8540-3F72E46A3C75}"/>
                  </a:ext>
                </a:extLst>
              </p:cNvPr>
              <p:cNvSpPr/>
              <p:nvPr userDrawn="1"/>
            </p:nvSpPr>
            <p:spPr>
              <a:xfrm>
                <a:off x="0" y="0"/>
                <a:ext cx="660400" cy="317500"/>
              </a:xfrm>
              <a:custGeom>
                <a:avLst/>
                <a:gdLst/>
                <a:ahLst/>
                <a:cxnLst/>
                <a:rect l="l" t="t" r="r" b="b"/>
                <a:pathLst>
                  <a:path w="660400" h="317500">
                    <a:moveTo>
                      <a:pt x="220252" y="19070"/>
                    </a:moveTo>
                    <a:cubicBezTo>
                      <a:pt x="254000" y="7556"/>
                      <a:pt x="292600" y="0"/>
                      <a:pt x="330378" y="0"/>
                    </a:cubicBezTo>
                    <a:cubicBezTo>
                      <a:pt x="368157" y="0"/>
                      <a:pt x="404509" y="6476"/>
                      <a:pt x="438009" y="17990"/>
                    </a:cubicBezTo>
                    <a:cubicBezTo>
                      <a:pt x="438723" y="18350"/>
                      <a:pt x="439435" y="18350"/>
                      <a:pt x="440148" y="18710"/>
                    </a:cubicBezTo>
                    <a:cubicBezTo>
                      <a:pt x="565955" y="64765"/>
                      <a:pt x="658618" y="186379"/>
                      <a:pt x="660400" y="317500"/>
                    </a:cubicBezTo>
                    <a:lnTo>
                      <a:pt x="660400" y="317500"/>
                    </a:lnTo>
                    <a:lnTo>
                      <a:pt x="0" y="317500"/>
                    </a:lnTo>
                    <a:lnTo>
                      <a:pt x="0" y="317500"/>
                    </a:lnTo>
                    <a:cubicBezTo>
                      <a:pt x="1782" y="185660"/>
                      <a:pt x="93019" y="64045"/>
                      <a:pt x="220252" y="19070"/>
                    </a:cubicBezTo>
                    <a:close/>
                  </a:path>
                </a:pathLst>
              </a:custGeom>
              <a:solidFill>
                <a:srgbClr val="000000">
                  <a:alpha val="0"/>
                </a:srgbClr>
              </a:solidFill>
              <a:ln w="28575" cap="sq">
                <a:solidFill>
                  <a:srgbClr val="8CA9AD"/>
                </a:solidFill>
                <a:prstDash val="solid"/>
                <a:miter/>
              </a:ln>
            </p:spPr>
            <p:txBody>
              <a:bodyPr/>
              <a:lstStyle/>
              <a:p>
                <a:endParaRPr lang="en-CA"/>
              </a:p>
            </p:txBody>
          </p:sp>
          <p:sp>
            <p:nvSpPr>
              <p:cNvPr id="30" name="TextBox 34">
                <a:extLst>
                  <a:ext uri="{FF2B5EF4-FFF2-40B4-BE49-F238E27FC236}">
                    <a16:creationId xmlns:a16="http://schemas.microsoft.com/office/drawing/2014/main" id="{FCA22D47-DB45-F287-8A01-94599C3152C6}"/>
                  </a:ext>
                </a:extLst>
              </p:cNvPr>
              <p:cNvSpPr txBox="1"/>
              <p:nvPr/>
            </p:nvSpPr>
            <p:spPr>
              <a:xfrm>
                <a:off x="0" y="136525"/>
                <a:ext cx="660400" cy="180975"/>
              </a:xfrm>
              <a:prstGeom prst="rect">
                <a:avLst/>
              </a:prstGeom>
            </p:spPr>
            <p:txBody>
              <a:bodyPr lIns="50800" tIns="50800" rIns="50800" bIns="50800" rtlCol="0" anchor="ctr"/>
              <a:lstStyle/>
              <a:p>
                <a:pPr algn="ctr">
                  <a:lnSpc>
                    <a:spcPts val="2553"/>
                  </a:lnSpc>
                </a:pPr>
                <a:endParaRPr/>
              </a:p>
            </p:txBody>
          </p:sp>
        </p:grpSp>
        <p:sp>
          <p:nvSpPr>
            <p:cNvPr id="21" name="AutoShape 35">
              <a:extLst>
                <a:ext uri="{FF2B5EF4-FFF2-40B4-BE49-F238E27FC236}">
                  <a16:creationId xmlns:a16="http://schemas.microsoft.com/office/drawing/2014/main" id="{CCC89CF7-39FB-55CD-9E99-26F5D60F2394}"/>
                </a:ext>
              </a:extLst>
            </p:cNvPr>
            <p:cNvSpPr/>
            <p:nvPr userDrawn="1"/>
          </p:nvSpPr>
          <p:spPr>
            <a:xfrm>
              <a:off x="-1839005" y="-2273771"/>
              <a:ext cx="5185216" cy="5132702"/>
            </a:xfrm>
            <a:prstGeom prst="line">
              <a:avLst/>
            </a:prstGeom>
            <a:ln w="28575" cap="flat">
              <a:solidFill>
                <a:srgbClr val="545454"/>
              </a:solidFill>
              <a:prstDash val="solid"/>
              <a:headEnd type="none" w="sm" len="sm"/>
              <a:tailEnd type="none" w="sm" len="sm"/>
            </a:ln>
          </p:spPr>
          <p:txBody>
            <a:bodyPr/>
            <a:lstStyle/>
            <a:p>
              <a:endParaRPr lang="en-CA"/>
            </a:p>
          </p:txBody>
        </p:sp>
        <p:sp>
          <p:nvSpPr>
            <p:cNvPr id="22" name="AutoShape 36">
              <a:extLst>
                <a:ext uri="{FF2B5EF4-FFF2-40B4-BE49-F238E27FC236}">
                  <a16:creationId xmlns:a16="http://schemas.microsoft.com/office/drawing/2014/main" id="{3A9BBA63-AFBB-ABD7-55BA-9057A959DB2A}"/>
                </a:ext>
              </a:extLst>
            </p:cNvPr>
            <p:cNvSpPr/>
            <p:nvPr userDrawn="1"/>
          </p:nvSpPr>
          <p:spPr>
            <a:xfrm>
              <a:off x="-2052951" y="-1961095"/>
              <a:ext cx="5038853" cy="5038853"/>
            </a:xfrm>
            <a:prstGeom prst="line">
              <a:avLst/>
            </a:prstGeom>
            <a:ln w="28575" cap="flat">
              <a:solidFill>
                <a:srgbClr val="545454"/>
              </a:solidFill>
              <a:prstDash val="solid"/>
              <a:headEnd type="none" w="sm" len="sm"/>
              <a:tailEnd type="none" w="sm" len="sm"/>
            </a:ln>
          </p:spPr>
          <p:txBody>
            <a:bodyPr/>
            <a:lstStyle/>
            <a:p>
              <a:endParaRPr lang="en-CA"/>
            </a:p>
          </p:txBody>
        </p:sp>
        <p:sp>
          <p:nvSpPr>
            <p:cNvPr id="23" name="AutoShape 37">
              <a:extLst>
                <a:ext uri="{FF2B5EF4-FFF2-40B4-BE49-F238E27FC236}">
                  <a16:creationId xmlns:a16="http://schemas.microsoft.com/office/drawing/2014/main" id="{7922FFB0-4D48-C058-1185-B486C938EDF3}"/>
                </a:ext>
              </a:extLst>
            </p:cNvPr>
            <p:cNvSpPr/>
            <p:nvPr userDrawn="1"/>
          </p:nvSpPr>
          <p:spPr>
            <a:xfrm>
              <a:off x="-2232553" y="-1602625"/>
              <a:ext cx="4867141" cy="4867141"/>
            </a:xfrm>
            <a:prstGeom prst="line">
              <a:avLst/>
            </a:prstGeom>
            <a:ln w="28575" cap="flat">
              <a:solidFill>
                <a:srgbClr val="545454"/>
              </a:solidFill>
              <a:prstDash val="solid"/>
              <a:headEnd type="none" w="sm" len="sm"/>
              <a:tailEnd type="none" w="sm" len="sm"/>
            </a:ln>
          </p:spPr>
          <p:txBody>
            <a:bodyPr/>
            <a:lstStyle/>
            <a:p>
              <a:endParaRPr lang="en-CA"/>
            </a:p>
          </p:txBody>
        </p:sp>
        <p:sp>
          <p:nvSpPr>
            <p:cNvPr id="24" name="AutoShape 38">
              <a:extLst>
                <a:ext uri="{FF2B5EF4-FFF2-40B4-BE49-F238E27FC236}">
                  <a16:creationId xmlns:a16="http://schemas.microsoft.com/office/drawing/2014/main" id="{84C4FDDC-090B-14B3-BB9A-8BAD61322847}"/>
                </a:ext>
              </a:extLst>
            </p:cNvPr>
            <p:cNvSpPr/>
            <p:nvPr userDrawn="1"/>
          </p:nvSpPr>
          <p:spPr>
            <a:xfrm>
              <a:off x="-2359208" y="-1216357"/>
              <a:ext cx="4690515" cy="4690515"/>
            </a:xfrm>
            <a:prstGeom prst="line">
              <a:avLst/>
            </a:prstGeom>
            <a:ln w="28575" cap="flat">
              <a:solidFill>
                <a:srgbClr val="545454"/>
              </a:solidFill>
              <a:prstDash val="solid"/>
              <a:headEnd type="none" w="sm" len="sm"/>
              <a:tailEnd type="none" w="sm" len="sm"/>
            </a:ln>
          </p:spPr>
          <p:txBody>
            <a:bodyPr/>
            <a:lstStyle/>
            <a:p>
              <a:endParaRPr lang="en-CA"/>
            </a:p>
          </p:txBody>
        </p:sp>
        <p:sp>
          <p:nvSpPr>
            <p:cNvPr id="25" name="AutoShape 39">
              <a:extLst>
                <a:ext uri="{FF2B5EF4-FFF2-40B4-BE49-F238E27FC236}">
                  <a16:creationId xmlns:a16="http://schemas.microsoft.com/office/drawing/2014/main" id="{A3D4CF65-A240-8B14-A02C-ED0616952B33}"/>
                </a:ext>
              </a:extLst>
            </p:cNvPr>
            <p:cNvSpPr/>
            <p:nvPr userDrawn="1"/>
          </p:nvSpPr>
          <p:spPr>
            <a:xfrm>
              <a:off x="-2503062" y="-776680"/>
              <a:ext cx="4347674" cy="4347674"/>
            </a:xfrm>
            <a:prstGeom prst="line">
              <a:avLst/>
            </a:prstGeom>
            <a:ln w="28575" cap="flat">
              <a:solidFill>
                <a:srgbClr val="545454"/>
              </a:solidFill>
              <a:prstDash val="solid"/>
              <a:headEnd type="none" w="sm" len="sm"/>
              <a:tailEnd type="none" w="sm" len="sm"/>
            </a:ln>
          </p:spPr>
          <p:txBody>
            <a:bodyPr/>
            <a:lstStyle/>
            <a:p>
              <a:endParaRPr lang="en-CA"/>
            </a:p>
          </p:txBody>
        </p:sp>
        <p:sp>
          <p:nvSpPr>
            <p:cNvPr id="26" name="AutoShape 40">
              <a:extLst>
                <a:ext uri="{FF2B5EF4-FFF2-40B4-BE49-F238E27FC236}">
                  <a16:creationId xmlns:a16="http://schemas.microsoft.com/office/drawing/2014/main" id="{0EF037D1-3640-E30C-2153-52EA43702A35}"/>
                </a:ext>
              </a:extLst>
            </p:cNvPr>
            <p:cNvSpPr/>
            <p:nvPr userDrawn="1"/>
          </p:nvSpPr>
          <p:spPr>
            <a:xfrm>
              <a:off x="-2623881" y="-332957"/>
              <a:ext cx="3963599" cy="3985594"/>
            </a:xfrm>
            <a:prstGeom prst="line">
              <a:avLst/>
            </a:prstGeom>
            <a:ln w="28575" cap="flat">
              <a:solidFill>
                <a:srgbClr val="545454"/>
              </a:solidFill>
              <a:prstDash val="solid"/>
              <a:headEnd type="none" w="sm" len="sm"/>
              <a:tailEnd type="none" w="sm" len="sm"/>
            </a:ln>
          </p:spPr>
          <p:txBody>
            <a:bodyPr/>
            <a:lstStyle/>
            <a:p>
              <a:endParaRPr lang="en-CA"/>
            </a:p>
          </p:txBody>
        </p:sp>
        <p:sp>
          <p:nvSpPr>
            <p:cNvPr id="27" name="AutoShape 41">
              <a:extLst>
                <a:ext uri="{FF2B5EF4-FFF2-40B4-BE49-F238E27FC236}">
                  <a16:creationId xmlns:a16="http://schemas.microsoft.com/office/drawing/2014/main" id="{B86FD80F-BA57-B8FF-AC04-0340E948A08F}"/>
                </a:ext>
              </a:extLst>
            </p:cNvPr>
            <p:cNvSpPr/>
            <p:nvPr userDrawn="1"/>
          </p:nvSpPr>
          <p:spPr>
            <a:xfrm>
              <a:off x="-2598114" y="228677"/>
              <a:ext cx="3377485" cy="3360058"/>
            </a:xfrm>
            <a:prstGeom prst="line">
              <a:avLst/>
            </a:prstGeom>
            <a:ln w="28575" cap="flat">
              <a:solidFill>
                <a:srgbClr val="545454"/>
              </a:solidFill>
              <a:prstDash val="solid"/>
              <a:headEnd type="none" w="sm" len="sm"/>
              <a:tailEnd type="none" w="sm" len="sm"/>
            </a:ln>
          </p:spPr>
          <p:txBody>
            <a:bodyPr/>
            <a:lstStyle/>
            <a:p>
              <a:endParaRPr lang="en-CA"/>
            </a:p>
          </p:txBody>
        </p:sp>
        <p:sp>
          <p:nvSpPr>
            <p:cNvPr id="28" name="AutoShape 42">
              <a:extLst>
                <a:ext uri="{FF2B5EF4-FFF2-40B4-BE49-F238E27FC236}">
                  <a16:creationId xmlns:a16="http://schemas.microsoft.com/office/drawing/2014/main" id="{0866D8C1-7383-958B-AE9A-B69963774AE5}"/>
                </a:ext>
              </a:extLst>
            </p:cNvPr>
            <p:cNvSpPr/>
            <p:nvPr userDrawn="1"/>
          </p:nvSpPr>
          <p:spPr>
            <a:xfrm>
              <a:off x="-2509797" y="905760"/>
              <a:ext cx="2628598" cy="2671969"/>
            </a:xfrm>
            <a:prstGeom prst="line">
              <a:avLst/>
            </a:prstGeom>
            <a:ln w="28575" cap="flat">
              <a:solidFill>
                <a:srgbClr val="545454"/>
              </a:solidFill>
              <a:prstDash val="solid"/>
              <a:headEnd type="none" w="sm" len="sm"/>
              <a:tailEnd type="none" w="sm" len="sm"/>
            </a:ln>
          </p:spPr>
          <p:txBody>
            <a:bodyPr/>
            <a:lstStyle/>
            <a:p>
              <a:endParaRPr lang="en-CA"/>
            </a:p>
          </p:txBody>
        </p:sp>
      </p:grpSp>
      <p:grpSp>
        <p:nvGrpSpPr>
          <p:cNvPr id="31" name="Group 30">
            <a:extLst>
              <a:ext uri="{FF2B5EF4-FFF2-40B4-BE49-F238E27FC236}">
                <a16:creationId xmlns:a16="http://schemas.microsoft.com/office/drawing/2014/main" id="{29C4A86C-4C2C-DB16-184B-5F919AFFD9CE}"/>
              </a:ext>
            </a:extLst>
          </p:cNvPr>
          <p:cNvGrpSpPr/>
          <p:nvPr userDrawn="1"/>
        </p:nvGrpSpPr>
        <p:grpSpPr>
          <a:xfrm rot="10800000">
            <a:off x="8962535" y="-476325"/>
            <a:ext cx="3551583" cy="2841843"/>
            <a:chOff x="0" y="6358355"/>
            <a:chExt cx="5489368" cy="4392386"/>
          </a:xfrm>
        </p:grpSpPr>
        <p:sp>
          <p:nvSpPr>
            <p:cNvPr id="32" name="Freeform 10">
              <a:extLst>
                <a:ext uri="{FF2B5EF4-FFF2-40B4-BE49-F238E27FC236}">
                  <a16:creationId xmlns:a16="http://schemas.microsoft.com/office/drawing/2014/main" id="{7006C5D2-7DF3-5E4D-2ECA-750FA261FA4D}"/>
                </a:ext>
              </a:extLst>
            </p:cNvPr>
            <p:cNvSpPr/>
            <p:nvPr userDrawn="1"/>
          </p:nvSpPr>
          <p:spPr>
            <a:xfrm rot="-10800000">
              <a:off x="9525" y="6358355"/>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33" name="Freeform 11">
              <a:extLst>
                <a:ext uri="{FF2B5EF4-FFF2-40B4-BE49-F238E27FC236}">
                  <a16:creationId xmlns:a16="http://schemas.microsoft.com/office/drawing/2014/main" id="{5773A2AA-320D-D2C2-06FA-735A410137BE}"/>
                </a:ext>
              </a:extLst>
            </p:cNvPr>
            <p:cNvSpPr/>
            <p:nvPr userDrawn="1"/>
          </p:nvSpPr>
          <p:spPr>
            <a:xfrm>
              <a:off x="1083809" y="6386930"/>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dpi="0" rotWithShape="1">
              <a:blip r:embed="rId4">
                <a:extLst>
                  <a:ext uri="{96DAC541-7B7A-43D3-8B79-37D633B846F1}">
                    <asvg:svgBlip xmlns:asvg="http://schemas.microsoft.com/office/drawing/2016/SVG/main" r:embed="rId5"/>
                  </a:ext>
                </a:extLst>
              </a:blip>
              <a:srcRect/>
              <a:stretch>
                <a:fillRect/>
              </a:stretch>
            </a:blipFill>
          </p:spPr>
          <p:txBody>
            <a:bodyPr/>
            <a:lstStyle/>
            <a:p>
              <a:endParaRPr lang="en-CA"/>
            </a:p>
          </p:txBody>
        </p:sp>
        <p:sp>
          <p:nvSpPr>
            <p:cNvPr id="34" name="Freeform 12">
              <a:extLst>
                <a:ext uri="{FF2B5EF4-FFF2-40B4-BE49-F238E27FC236}">
                  <a16:creationId xmlns:a16="http://schemas.microsoft.com/office/drawing/2014/main" id="{BD6427AB-589E-A5A3-3E49-84B3B7F120FD}"/>
                </a:ext>
              </a:extLst>
            </p:cNvPr>
            <p:cNvSpPr/>
            <p:nvPr userDrawn="1"/>
          </p:nvSpPr>
          <p:spPr>
            <a:xfrm>
              <a:off x="0" y="7470739"/>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35" name="Freeform 13">
              <a:extLst>
                <a:ext uri="{FF2B5EF4-FFF2-40B4-BE49-F238E27FC236}">
                  <a16:creationId xmlns:a16="http://schemas.microsoft.com/office/drawing/2014/main" id="{FE20B7E5-85A3-C6D7-D799-4CDAFDE8C313}"/>
                </a:ext>
              </a:extLst>
            </p:cNvPr>
            <p:cNvSpPr/>
            <p:nvPr userDrawn="1"/>
          </p:nvSpPr>
          <p:spPr>
            <a:xfrm rot="-10800000">
              <a:off x="0"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36" name="Freeform 14">
              <a:extLst>
                <a:ext uri="{FF2B5EF4-FFF2-40B4-BE49-F238E27FC236}">
                  <a16:creationId xmlns:a16="http://schemas.microsoft.com/office/drawing/2014/main" id="{6E77431A-3C62-0BFC-5C61-CE8F62AE6E73}"/>
                </a:ext>
              </a:extLst>
            </p:cNvPr>
            <p:cNvSpPr/>
            <p:nvPr userDrawn="1"/>
          </p:nvSpPr>
          <p:spPr>
            <a:xfrm rot="-5400000">
              <a:off x="1083809"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37" name="Freeform 15">
              <a:extLst>
                <a:ext uri="{FF2B5EF4-FFF2-40B4-BE49-F238E27FC236}">
                  <a16:creationId xmlns:a16="http://schemas.microsoft.com/office/drawing/2014/main" id="{8ACC4C28-708A-98D3-1911-725EA5FD7530}"/>
                </a:ext>
              </a:extLst>
            </p:cNvPr>
            <p:cNvSpPr/>
            <p:nvPr userDrawn="1"/>
          </p:nvSpPr>
          <p:spPr>
            <a:xfrm rot="-10800000">
              <a:off x="1083809" y="9623721"/>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38" name="Freeform 16">
              <a:extLst>
                <a:ext uri="{FF2B5EF4-FFF2-40B4-BE49-F238E27FC236}">
                  <a16:creationId xmlns:a16="http://schemas.microsoft.com/office/drawing/2014/main" id="{BFA10D7D-AE5E-98BB-9387-840E05F6BC7A}"/>
                </a:ext>
              </a:extLst>
            </p:cNvPr>
            <p:cNvSpPr/>
            <p:nvPr userDrawn="1"/>
          </p:nvSpPr>
          <p:spPr>
            <a:xfrm rot="-10800000">
              <a:off x="3321750"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39" name="Freeform 17">
              <a:extLst>
                <a:ext uri="{FF2B5EF4-FFF2-40B4-BE49-F238E27FC236}">
                  <a16:creationId xmlns:a16="http://schemas.microsoft.com/office/drawing/2014/main" id="{899F2898-8971-D0B9-005B-CC5475E3E1DF}"/>
                </a:ext>
              </a:extLst>
            </p:cNvPr>
            <p:cNvSpPr/>
            <p:nvPr userDrawn="1"/>
          </p:nvSpPr>
          <p:spPr>
            <a:xfrm>
              <a:off x="3321750" y="7499314"/>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dpi="0" rotWithShape="1">
              <a:blip r:embed="rId4">
                <a:extLst>
                  <a:ext uri="{96DAC541-7B7A-43D3-8B79-37D633B846F1}">
                    <asvg:svgBlip xmlns:asvg="http://schemas.microsoft.com/office/drawing/2016/SVG/main" r:embed="rId5"/>
                  </a:ext>
                </a:extLst>
              </a:blip>
              <a:srcRect/>
              <a:stretch>
                <a:fillRect/>
              </a:stretch>
            </a:blipFill>
          </p:spPr>
          <p:txBody>
            <a:bodyPr/>
            <a:lstStyle/>
            <a:p>
              <a:endParaRPr lang="en-CA"/>
            </a:p>
          </p:txBody>
        </p:sp>
        <p:sp>
          <p:nvSpPr>
            <p:cNvPr id="40" name="Freeform 18">
              <a:extLst>
                <a:ext uri="{FF2B5EF4-FFF2-40B4-BE49-F238E27FC236}">
                  <a16:creationId xmlns:a16="http://schemas.microsoft.com/office/drawing/2014/main" id="{49283765-C7AE-BA0B-3659-9BB23EAFF946}"/>
                </a:ext>
              </a:extLst>
            </p:cNvPr>
            <p:cNvSpPr/>
            <p:nvPr userDrawn="1"/>
          </p:nvSpPr>
          <p:spPr>
            <a:xfrm rot="5400000">
              <a:off x="4405559"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41" name="Freeform 19">
              <a:extLst>
                <a:ext uri="{FF2B5EF4-FFF2-40B4-BE49-F238E27FC236}">
                  <a16:creationId xmlns:a16="http://schemas.microsoft.com/office/drawing/2014/main" id="{F15777EE-30F6-3C22-41C6-0B1B70FB0399}"/>
                </a:ext>
              </a:extLst>
            </p:cNvPr>
            <p:cNvSpPr/>
            <p:nvPr userDrawn="1"/>
          </p:nvSpPr>
          <p:spPr>
            <a:xfrm>
              <a:off x="2237941"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42" name="Freeform 20">
              <a:extLst>
                <a:ext uri="{FF2B5EF4-FFF2-40B4-BE49-F238E27FC236}">
                  <a16:creationId xmlns:a16="http://schemas.microsoft.com/office/drawing/2014/main" id="{E57AA10C-309D-F9A5-21A1-71365AAF3D64}"/>
                </a:ext>
              </a:extLst>
            </p:cNvPr>
            <p:cNvSpPr/>
            <p:nvPr userDrawn="1"/>
          </p:nvSpPr>
          <p:spPr>
            <a:xfrm>
              <a:off x="3321750"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43" name="Freeform 21">
              <a:extLst>
                <a:ext uri="{FF2B5EF4-FFF2-40B4-BE49-F238E27FC236}">
                  <a16:creationId xmlns:a16="http://schemas.microsoft.com/office/drawing/2014/main" id="{A3529027-A576-0393-4EBA-33C9964DE8F6}"/>
                </a:ext>
              </a:extLst>
            </p:cNvPr>
            <p:cNvSpPr/>
            <p:nvPr userDrawn="1"/>
          </p:nvSpPr>
          <p:spPr>
            <a:xfrm rot="5400000">
              <a:off x="0" y="9638357"/>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grpSp>
      <p:grpSp>
        <p:nvGrpSpPr>
          <p:cNvPr id="44" name="Group 43">
            <a:extLst>
              <a:ext uri="{FF2B5EF4-FFF2-40B4-BE49-F238E27FC236}">
                <a16:creationId xmlns:a16="http://schemas.microsoft.com/office/drawing/2014/main" id="{43D40C00-C85F-EB0A-E32B-DF69DCD1D7FC}"/>
              </a:ext>
            </a:extLst>
          </p:cNvPr>
          <p:cNvGrpSpPr/>
          <p:nvPr userDrawn="1"/>
        </p:nvGrpSpPr>
        <p:grpSpPr>
          <a:xfrm rot="10800000">
            <a:off x="9879624" y="5030595"/>
            <a:ext cx="3911208" cy="5033517"/>
            <a:chOff x="-2623881" y="-5018472"/>
            <a:chExt cx="6737736" cy="8671109"/>
          </a:xfrm>
        </p:grpSpPr>
        <p:grpSp>
          <p:nvGrpSpPr>
            <p:cNvPr id="45" name="Group 32">
              <a:extLst>
                <a:ext uri="{FF2B5EF4-FFF2-40B4-BE49-F238E27FC236}">
                  <a16:creationId xmlns:a16="http://schemas.microsoft.com/office/drawing/2014/main" id="{4D25755B-B122-2211-8E6A-9D45AC9D5FE0}"/>
                </a:ext>
              </a:extLst>
            </p:cNvPr>
            <p:cNvGrpSpPr/>
            <p:nvPr userDrawn="1"/>
          </p:nvGrpSpPr>
          <p:grpSpPr>
            <a:xfrm rot="2700000">
              <a:off x="-1376391" y="-3093321"/>
              <a:ext cx="7415398" cy="3565095"/>
              <a:chOff x="0" y="0"/>
              <a:chExt cx="660400" cy="317500"/>
            </a:xfrm>
          </p:grpSpPr>
          <p:sp>
            <p:nvSpPr>
              <p:cNvPr id="54" name="Freeform 33">
                <a:extLst>
                  <a:ext uri="{FF2B5EF4-FFF2-40B4-BE49-F238E27FC236}">
                    <a16:creationId xmlns:a16="http://schemas.microsoft.com/office/drawing/2014/main" id="{6B8B3506-B9A3-D7AB-C2D8-B3CCFD9033E9}"/>
                  </a:ext>
                </a:extLst>
              </p:cNvPr>
              <p:cNvSpPr/>
              <p:nvPr userDrawn="1"/>
            </p:nvSpPr>
            <p:spPr>
              <a:xfrm>
                <a:off x="0" y="0"/>
                <a:ext cx="660400" cy="317500"/>
              </a:xfrm>
              <a:custGeom>
                <a:avLst/>
                <a:gdLst/>
                <a:ahLst/>
                <a:cxnLst/>
                <a:rect l="l" t="t" r="r" b="b"/>
                <a:pathLst>
                  <a:path w="660400" h="317500">
                    <a:moveTo>
                      <a:pt x="220252" y="19070"/>
                    </a:moveTo>
                    <a:cubicBezTo>
                      <a:pt x="254000" y="7556"/>
                      <a:pt x="292600" y="0"/>
                      <a:pt x="330378" y="0"/>
                    </a:cubicBezTo>
                    <a:cubicBezTo>
                      <a:pt x="368157" y="0"/>
                      <a:pt x="404509" y="6476"/>
                      <a:pt x="438009" y="17990"/>
                    </a:cubicBezTo>
                    <a:cubicBezTo>
                      <a:pt x="438723" y="18350"/>
                      <a:pt x="439435" y="18350"/>
                      <a:pt x="440148" y="18710"/>
                    </a:cubicBezTo>
                    <a:cubicBezTo>
                      <a:pt x="565955" y="64765"/>
                      <a:pt x="658618" y="186379"/>
                      <a:pt x="660400" y="317500"/>
                    </a:cubicBezTo>
                    <a:lnTo>
                      <a:pt x="660400" y="317500"/>
                    </a:lnTo>
                    <a:lnTo>
                      <a:pt x="0" y="317500"/>
                    </a:lnTo>
                    <a:lnTo>
                      <a:pt x="0" y="317500"/>
                    </a:lnTo>
                    <a:cubicBezTo>
                      <a:pt x="1782" y="185660"/>
                      <a:pt x="93019" y="64045"/>
                      <a:pt x="220252" y="19070"/>
                    </a:cubicBezTo>
                    <a:close/>
                  </a:path>
                </a:pathLst>
              </a:custGeom>
              <a:solidFill>
                <a:srgbClr val="000000">
                  <a:alpha val="0"/>
                </a:srgbClr>
              </a:solidFill>
              <a:ln w="28575" cap="sq">
                <a:solidFill>
                  <a:srgbClr val="8CA9AD"/>
                </a:solidFill>
                <a:prstDash val="solid"/>
                <a:miter/>
              </a:ln>
            </p:spPr>
            <p:txBody>
              <a:bodyPr/>
              <a:lstStyle/>
              <a:p>
                <a:endParaRPr lang="en-CA"/>
              </a:p>
            </p:txBody>
          </p:sp>
          <p:sp>
            <p:nvSpPr>
              <p:cNvPr id="55" name="TextBox 34">
                <a:extLst>
                  <a:ext uri="{FF2B5EF4-FFF2-40B4-BE49-F238E27FC236}">
                    <a16:creationId xmlns:a16="http://schemas.microsoft.com/office/drawing/2014/main" id="{FF323B8B-BEAC-5CB8-2522-ABFE551B7095}"/>
                  </a:ext>
                </a:extLst>
              </p:cNvPr>
              <p:cNvSpPr txBox="1"/>
              <p:nvPr/>
            </p:nvSpPr>
            <p:spPr>
              <a:xfrm>
                <a:off x="0" y="136525"/>
                <a:ext cx="660400" cy="180975"/>
              </a:xfrm>
              <a:prstGeom prst="rect">
                <a:avLst/>
              </a:prstGeom>
            </p:spPr>
            <p:txBody>
              <a:bodyPr lIns="50800" tIns="50800" rIns="50800" bIns="50800" rtlCol="0" anchor="ctr"/>
              <a:lstStyle/>
              <a:p>
                <a:pPr algn="ctr">
                  <a:lnSpc>
                    <a:spcPts val="2553"/>
                  </a:lnSpc>
                </a:pPr>
                <a:endParaRPr/>
              </a:p>
            </p:txBody>
          </p:sp>
        </p:grpSp>
        <p:sp>
          <p:nvSpPr>
            <p:cNvPr id="46" name="AutoShape 35">
              <a:extLst>
                <a:ext uri="{FF2B5EF4-FFF2-40B4-BE49-F238E27FC236}">
                  <a16:creationId xmlns:a16="http://schemas.microsoft.com/office/drawing/2014/main" id="{5D64470C-A683-894E-ADD6-E56AD50A339D}"/>
                </a:ext>
              </a:extLst>
            </p:cNvPr>
            <p:cNvSpPr/>
            <p:nvPr userDrawn="1"/>
          </p:nvSpPr>
          <p:spPr>
            <a:xfrm>
              <a:off x="-1839005" y="-2273771"/>
              <a:ext cx="5185216" cy="5132702"/>
            </a:xfrm>
            <a:prstGeom prst="line">
              <a:avLst/>
            </a:prstGeom>
            <a:ln w="28575" cap="flat">
              <a:solidFill>
                <a:srgbClr val="545454"/>
              </a:solidFill>
              <a:prstDash val="solid"/>
              <a:headEnd type="none" w="sm" len="sm"/>
              <a:tailEnd type="none" w="sm" len="sm"/>
            </a:ln>
          </p:spPr>
          <p:txBody>
            <a:bodyPr/>
            <a:lstStyle/>
            <a:p>
              <a:endParaRPr lang="en-CA"/>
            </a:p>
          </p:txBody>
        </p:sp>
        <p:sp>
          <p:nvSpPr>
            <p:cNvPr id="47" name="AutoShape 36">
              <a:extLst>
                <a:ext uri="{FF2B5EF4-FFF2-40B4-BE49-F238E27FC236}">
                  <a16:creationId xmlns:a16="http://schemas.microsoft.com/office/drawing/2014/main" id="{2DCBC380-F620-8942-87BB-C55093C6EF65}"/>
                </a:ext>
              </a:extLst>
            </p:cNvPr>
            <p:cNvSpPr/>
            <p:nvPr userDrawn="1"/>
          </p:nvSpPr>
          <p:spPr>
            <a:xfrm>
              <a:off x="-2052951" y="-1961095"/>
              <a:ext cx="5038853" cy="5038853"/>
            </a:xfrm>
            <a:prstGeom prst="line">
              <a:avLst/>
            </a:prstGeom>
            <a:ln w="28575" cap="flat">
              <a:solidFill>
                <a:srgbClr val="545454"/>
              </a:solidFill>
              <a:prstDash val="solid"/>
              <a:headEnd type="none" w="sm" len="sm"/>
              <a:tailEnd type="none" w="sm" len="sm"/>
            </a:ln>
          </p:spPr>
          <p:txBody>
            <a:bodyPr/>
            <a:lstStyle/>
            <a:p>
              <a:endParaRPr lang="en-CA"/>
            </a:p>
          </p:txBody>
        </p:sp>
        <p:sp>
          <p:nvSpPr>
            <p:cNvPr id="48" name="AutoShape 37">
              <a:extLst>
                <a:ext uri="{FF2B5EF4-FFF2-40B4-BE49-F238E27FC236}">
                  <a16:creationId xmlns:a16="http://schemas.microsoft.com/office/drawing/2014/main" id="{2E6BCC58-4C7E-4DCF-02CA-975139B129AF}"/>
                </a:ext>
              </a:extLst>
            </p:cNvPr>
            <p:cNvSpPr/>
            <p:nvPr userDrawn="1"/>
          </p:nvSpPr>
          <p:spPr>
            <a:xfrm>
              <a:off x="-2232553" y="-1602625"/>
              <a:ext cx="4867141" cy="4867141"/>
            </a:xfrm>
            <a:prstGeom prst="line">
              <a:avLst/>
            </a:prstGeom>
            <a:ln w="28575" cap="flat">
              <a:solidFill>
                <a:srgbClr val="545454"/>
              </a:solidFill>
              <a:prstDash val="solid"/>
              <a:headEnd type="none" w="sm" len="sm"/>
              <a:tailEnd type="none" w="sm" len="sm"/>
            </a:ln>
          </p:spPr>
          <p:txBody>
            <a:bodyPr/>
            <a:lstStyle/>
            <a:p>
              <a:endParaRPr lang="en-CA"/>
            </a:p>
          </p:txBody>
        </p:sp>
        <p:sp>
          <p:nvSpPr>
            <p:cNvPr id="49" name="AutoShape 38">
              <a:extLst>
                <a:ext uri="{FF2B5EF4-FFF2-40B4-BE49-F238E27FC236}">
                  <a16:creationId xmlns:a16="http://schemas.microsoft.com/office/drawing/2014/main" id="{5CE6A49E-CE4C-27F7-F79B-2716DE350BAE}"/>
                </a:ext>
              </a:extLst>
            </p:cNvPr>
            <p:cNvSpPr/>
            <p:nvPr userDrawn="1"/>
          </p:nvSpPr>
          <p:spPr>
            <a:xfrm>
              <a:off x="-2359208" y="-1216357"/>
              <a:ext cx="4690515" cy="4690515"/>
            </a:xfrm>
            <a:prstGeom prst="line">
              <a:avLst/>
            </a:prstGeom>
            <a:ln w="28575" cap="flat">
              <a:solidFill>
                <a:srgbClr val="545454"/>
              </a:solidFill>
              <a:prstDash val="solid"/>
              <a:headEnd type="none" w="sm" len="sm"/>
              <a:tailEnd type="none" w="sm" len="sm"/>
            </a:ln>
          </p:spPr>
          <p:txBody>
            <a:bodyPr/>
            <a:lstStyle/>
            <a:p>
              <a:endParaRPr lang="en-CA"/>
            </a:p>
          </p:txBody>
        </p:sp>
        <p:sp>
          <p:nvSpPr>
            <p:cNvPr id="50" name="AutoShape 39">
              <a:extLst>
                <a:ext uri="{FF2B5EF4-FFF2-40B4-BE49-F238E27FC236}">
                  <a16:creationId xmlns:a16="http://schemas.microsoft.com/office/drawing/2014/main" id="{BA8762D6-AA47-3B1C-9FF5-1389507DF370}"/>
                </a:ext>
              </a:extLst>
            </p:cNvPr>
            <p:cNvSpPr/>
            <p:nvPr userDrawn="1"/>
          </p:nvSpPr>
          <p:spPr>
            <a:xfrm>
              <a:off x="-2503062" y="-776680"/>
              <a:ext cx="4347674" cy="4347674"/>
            </a:xfrm>
            <a:prstGeom prst="line">
              <a:avLst/>
            </a:prstGeom>
            <a:ln w="28575" cap="flat">
              <a:solidFill>
                <a:srgbClr val="545454"/>
              </a:solidFill>
              <a:prstDash val="solid"/>
              <a:headEnd type="none" w="sm" len="sm"/>
              <a:tailEnd type="none" w="sm" len="sm"/>
            </a:ln>
          </p:spPr>
          <p:txBody>
            <a:bodyPr/>
            <a:lstStyle/>
            <a:p>
              <a:endParaRPr lang="en-CA"/>
            </a:p>
          </p:txBody>
        </p:sp>
        <p:sp>
          <p:nvSpPr>
            <p:cNvPr id="51" name="AutoShape 40">
              <a:extLst>
                <a:ext uri="{FF2B5EF4-FFF2-40B4-BE49-F238E27FC236}">
                  <a16:creationId xmlns:a16="http://schemas.microsoft.com/office/drawing/2014/main" id="{9B60895D-840F-3F8F-3627-38ED163E56BF}"/>
                </a:ext>
              </a:extLst>
            </p:cNvPr>
            <p:cNvSpPr/>
            <p:nvPr userDrawn="1"/>
          </p:nvSpPr>
          <p:spPr>
            <a:xfrm>
              <a:off x="-2623881" y="-332957"/>
              <a:ext cx="3963599" cy="3985594"/>
            </a:xfrm>
            <a:prstGeom prst="line">
              <a:avLst/>
            </a:prstGeom>
            <a:ln w="28575" cap="flat">
              <a:solidFill>
                <a:srgbClr val="545454"/>
              </a:solidFill>
              <a:prstDash val="solid"/>
              <a:headEnd type="none" w="sm" len="sm"/>
              <a:tailEnd type="none" w="sm" len="sm"/>
            </a:ln>
          </p:spPr>
          <p:txBody>
            <a:bodyPr/>
            <a:lstStyle/>
            <a:p>
              <a:endParaRPr lang="en-CA"/>
            </a:p>
          </p:txBody>
        </p:sp>
        <p:sp>
          <p:nvSpPr>
            <p:cNvPr id="52" name="AutoShape 41">
              <a:extLst>
                <a:ext uri="{FF2B5EF4-FFF2-40B4-BE49-F238E27FC236}">
                  <a16:creationId xmlns:a16="http://schemas.microsoft.com/office/drawing/2014/main" id="{5C9CF88A-053F-3E45-0C14-7331F3E6DFAE}"/>
                </a:ext>
              </a:extLst>
            </p:cNvPr>
            <p:cNvSpPr/>
            <p:nvPr userDrawn="1"/>
          </p:nvSpPr>
          <p:spPr>
            <a:xfrm>
              <a:off x="-2598114" y="228677"/>
              <a:ext cx="3377485" cy="3360058"/>
            </a:xfrm>
            <a:prstGeom prst="line">
              <a:avLst/>
            </a:prstGeom>
            <a:ln w="28575" cap="flat">
              <a:solidFill>
                <a:srgbClr val="545454"/>
              </a:solidFill>
              <a:prstDash val="solid"/>
              <a:headEnd type="none" w="sm" len="sm"/>
              <a:tailEnd type="none" w="sm" len="sm"/>
            </a:ln>
          </p:spPr>
          <p:txBody>
            <a:bodyPr/>
            <a:lstStyle/>
            <a:p>
              <a:endParaRPr lang="en-CA"/>
            </a:p>
          </p:txBody>
        </p:sp>
        <p:sp>
          <p:nvSpPr>
            <p:cNvPr id="53" name="AutoShape 42">
              <a:extLst>
                <a:ext uri="{FF2B5EF4-FFF2-40B4-BE49-F238E27FC236}">
                  <a16:creationId xmlns:a16="http://schemas.microsoft.com/office/drawing/2014/main" id="{25DECADD-14BF-87F2-A515-4A5C635105F1}"/>
                </a:ext>
              </a:extLst>
            </p:cNvPr>
            <p:cNvSpPr/>
            <p:nvPr userDrawn="1"/>
          </p:nvSpPr>
          <p:spPr>
            <a:xfrm>
              <a:off x="-2509797" y="905760"/>
              <a:ext cx="2628598" cy="2671969"/>
            </a:xfrm>
            <a:prstGeom prst="line">
              <a:avLst/>
            </a:prstGeom>
            <a:ln w="28575" cap="flat">
              <a:solidFill>
                <a:srgbClr val="545454"/>
              </a:solidFill>
              <a:prstDash val="solid"/>
              <a:headEnd type="none" w="sm" len="sm"/>
              <a:tailEnd type="none" w="sm" len="sm"/>
            </a:ln>
          </p:spPr>
          <p:txBody>
            <a:bodyPr/>
            <a:lstStyle/>
            <a:p>
              <a:endParaRPr lang="en-CA"/>
            </a:p>
          </p:txBody>
        </p:sp>
      </p:grpSp>
      <p:pic>
        <p:nvPicPr>
          <p:cNvPr id="3" name="Picture 2">
            <a:extLst>
              <a:ext uri="{FF2B5EF4-FFF2-40B4-BE49-F238E27FC236}">
                <a16:creationId xmlns:a16="http://schemas.microsoft.com/office/drawing/2014/main" id="{D10552AC-285E-E385-E1C8-82321B99ECED}"/>
              </a:ext>
            </a:extLst>
          </p:cNvPr>
          <p:cNvPicPr>
            <a:picLocks noChangeAspect="1"/>
          </p:cNvPicPr>
          <p:nvPr userDrawn="1"/>
        </p:nvPicPr>
        <p:blipFill>
          <a:blip r:embed="rId8"/>
          <a:stretch>
            <a:fillRect/>
          </a:stretch>
        </p:blipFill>
        <p:spPr>
          <a:xfrm>
            <a:off x="5408303" y="5551493"/>
            <a:ext cx="1375394" cy="1138998"/>
          </a:xfrm>
          <a:prstGeom prst="rect">
            <a:avLst/>
          </a:prstGeom>
        </p:spPr>
      </p:pic>
    </p:spTree>
    <p:extLst>
      <p:ext uri="{BB962C8B-B14F-4D97-AF65-F5344CB8AC3E}">
        <p14:creationId xmlns:p14="http://schemas.microsoft.com/office/powerpoint/2010/main" val="7990139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46AEAA65-2E76-9A26-9342-89E0DCE53660}"/>
              </a:ext>
            </a:extLst>
          </p:cNvPr>
          <p:cNvSpPr/>
          <p:nvPr userDrawn="1"/>
        </p:nvSpPr>
        <p:spPr>
          <a:xfrm>
            <a:off x="0" y="-1"/>
            <a:ext cx="6096000" cy="6901415"/>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a:extLst>
              <a:ext uri="{FF2B5EF4-FFF2-40B4-BE49-F238E27FC236}">
                <a16:creationId xmlns:a16="http://schemas.microsoft.com/office/drawing/2014/main" id="{6010185F-B44A-2BDA-8650-FF23AF2FF40F}"/>
              </a:ext>
            </a:extLst>
          </p:cNvPr>
          <p:cNvSpPr>
            <a:spLocks noGrp="1"/>
          </p:cNvSpPr>
          <p:nvPr>
            <p:ph type="title"/>
          </p:nvPr>
        </p:nvSpPr>
        <p:spPr>
          <a:xfrm>
            <a:off x="838200" y="365125"/>
            <a:ext cx="5181600" cy="1325563"/>
          </a:xfrm>
        </p:spPr>
        <p:txBody>
          <a:bodyPr/>
          <a:lstStyle>
            <a:lvl1pPr>
              <a:defRPr>
                <a:solidFill>
                  <a:schemeClr val="bg1"/>
                </a:solidFill>
              </a:defRPr>
            </a:lvl1pPr>
          </a:lstStyle>
          <a:p>
            <a:r>
              <a:rPr lang="en-US"/>
              <a:t>Click to edit Master title style</a:t>
            </a:r>
            <a:endParaRPr lang="en-CA"/>
          </a:p>
        </p:txBody>
      </p:sp>
      <p:sp>
        <p:nvSpPr>
          <p:cNvPr id="3" name="Content Placeholder 2">
            <a:extLst>
              <a:ext uri="{FF2B5EF4-FFF2-40B4-BE49-F238E27FC236}">
                <a16:creationId xmlns:a16="http://schemas.microsoft.com/office/drawing/2014/main" id="{0D57C2EF-BEA1-031F-EE56-271DE1063307}"/>
              </a:ext>
            </a:extLst>
          </p:cNvPr>
          <p:cNvSpPr>
            <a:spLocks noGrp="1"/>
          </p:cNvSpPr>
          <p:nvPr>
            <p:ph sz="half" idx="1"/>
          </p:nvPr>
        </p:nvSpPr>
        <p:spPr>
          <a:xfrm>
            <a:off x="838200" y="1825625"/>
            <a:ext cx="5181600" cy="43513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Content Placeholder 3">
            <a:extLst>
              <a:ext uri="{FF2B5EF4-FFF2-40B4-BE49-F238E27FC236}">
                <a16:creationId xmlns:a16="http://schemas.microsoft.com/office/drawing/2014/main" id="{5EC781E7-B7E8-83F8-8583-7F517091551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grpSp>
        <p:nvGrpSpPr>
          <p:cNvPr id="8" name="Group 7">
            <a:extLst>
              <a:ext uri="{FF2B5EF4-FFF2-40B4-BE49-F238E27FC236}">
                <a16:creationId xmlns:a16="http://schemas.microsoft.com/office/drawing/2014/main" id="{ECB1D96B-D9F8-9777-4558-5BE6BEF85AEA}"/>
              </a:ext>
            </a:extLst>
          </p:cNvPr>
          <p:cNvGrpSpPr/>
          <p:nvPr userDrawn="1"/>
        </p:nvGrpSpPr>
        <p:grpSpPr>
          <a:xfrm>
            <a:off x="0" y="5452510"/>
            <a:ext cx="1810764" cy="1448905"/>
            <a:chOff x="0" y="6358355"/>
            <a:chExt cx="5489368" cy="4392386"/>
          </a:xfrm>
        </p:grpSpPr>
        <p:sp>
          <p:nvSpPr>
            <p:cNvPr id="9" name="Freeform 10">
              <a:extLst>
                <a:ext uri="{FF2B5EF4-FFF2-40B4-BE49-F238E27FC236}">
                  <a16:creationId xmlns:a16="http://schemas.microsoft.com/office/drawing/2014/main" id="{4F20CC76-FA6B-0ABA-103B-02D840E8433F}"/>
                </a:ext>
              </a:extLst>
            </p:cNvPr>
            <p:cNvSpPr/>
            <p:nvPr userDrawn="1"/>
          </p:nvSpPr>
          <p:spPr>
            <a:xfrm rot="-10800000">
              <a:off x="9525" y="6358355"/>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10" name="Freeform 11">
              <a:extLst>
                <a:ext uri="{FF2B5EF4-FFF2-40B4-BE49-F238E27FC236}">
                  <a16:creationId xmlns:a16="http://schemas.microsoft.com/office/drawing/2014/main" id="{9074843A-6D93-5236-0992-B681BD5C8698}"/>
                </a:ext>
              </a:extLst>
            </p:cNvPr>
            <p:cNvSpPr/>
            <p:nvPr userDrawn="1"/>
          </p:nvSpPr>
          <p:spPr>
            <a:xfrm>
              <a:off x="1083809" y="6386930"/>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dpi="0" rotWithShape="1">
              <a:blip r:embed="rId4">
                <a:extLst>
                  <a:ext uri="{96DAC541-7B7A-43D3-8B79-37D633B846F1}">
                    <asvg:svgBlip xmlns:asvg="http://schemas.microsoft.com/office/drawing/2016/SVG/main" r:embed="rId5"/>
                  </a:ext>
                </a:extLst>
              </a:blip>
              <a:srcRect/>
              <a:stretch>
                <a:fillRect/>
              </a:stretch>
            </a:blipFill>
          </p:spPr>
          <p:txBody>
            <a:bodyPr/>
            <a:lstStyle/>
            <a:p>
              <a:endParaRPr lang="en-CA"/>
            </a:p>
          </p:txBody>
        </p:sp>
        <p:sp>
          <p:nvSpPr>
            <p:cNvPr id="11" name="Freeform 12">
              <a:extLst>
                <a:ext uri="{FF2B5EF4-FFF2-40B4-BE49-F238E27FC236}">
                  <a16:creationId xmlns:a16="http://schemas.microsoft.com/office/drawing/2014/main" id="{0B2041A6-B4AB-EE4F-5A22-96A1A01E8058}"/>
                </a:ext>
              </a:extLst>
            </p:cNvPr>
            <p:cNvSpPr/>
            <p:nvPr userDrawn="1"/>
          </p:nvSpPr>
          <p:spPr>
            <a:xfrm>
              <a:off x="0" y="7470739"/>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12" name="Freeform 13">
              <a:extLst>
                <a:ext uri="{FF2B5EF4-FFF2-40B4-BE49-F238E27FC236}">
                  <a16:creationId xmlns:a16="http://schemas.microsoft.com/office/drawing/2014/main" id="{653F29CD-4472-6867-ABAE-B1BD88524230}"/>
                </a:ext>
              </a:extLst>
            </p:cNvPr>
            <p:cNvSpPr/>
            <p:nvPr userDrawn="1"/>
          </p:nvSpPr>
          <p:spPr>
            <a:xfrm rot="-10800000">
              <a:off x="0"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13" name="Freeform 14">
              <a:extLst>
                <a:ext uri="{FF2B5EF4-FFF2-40B4-BE49-F238E27FC236}">
                  <a16:creationId xmlns:a16="http://schemas.microsoft.com/office/drawing/2014/main" id="{B17E58C9-B4CF-F2AB-7563-130786A4CC87}"/>
                </a:ext>
              </a:extLst>
            </p:cNvPr>
            <p:cNvSpPr/>
            <p:nvPr userDrawn="1"/>
          </p:nvSpPr>
          <p:spPr>
            <a:xfrm rot="-5400000">
              <a:off x="1083809"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14" name="Freeform 15">
              <a:extLst>
                <a:ext uri="{FF2B5EF4-FFF2-40B4-BE49-F238E27FC236}">
                  <a16:creationId xmlns:a16="http://schemas.microsoft.com/office/drawing/2014/main" id="{C93C0FA8-9564-D557-1EF3-54DEA6F23931}"/>
                </a:ext>
              </a:extLst>
            </p:cNvPr>
            <p:cNvSpPr/>
            <p:nvPr userDrawn="1"/>
          </p:nvSpPr>
          <p:spPr>
            <a:xfrm rot="-10800000">
              <a:off x="1083809" y="9623721"/>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15" name="Freeform 16">
              <a:extLst>
                <a:ext uri="{FF2B5EF4-FFF2-40B4-BE49-F238E27FC236}">
                  <a16:creationId xmlns:a16="http://schemas.microsoft.com/office/drawing/2014/main" id="{6304C769-ABC5-A009-56FB-1A6DA9279067}"/>
                </a:ext>
              </a:extLst>
            </p:cNvPr>
            <p:cNvSpPr/>
            <p:nvPr userDrawn="1"/>
          </p:nvSpPr>
          <p:spPr>
            <a:xfrm rot="-10800000">
              <a:off x="3321750"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17" name="Freeform 18">
              <a:extLst>
                <a:ext uri="{FF2B5EF4-FFF2-40B4-BE49-F238E27FC236}">
                  <a16:creationId xmlns:a16="http://schemas.microsoft.com/office/drawing/2014/main" id="{8782F937-2C24-1983-A739-C5821E48E44F}"/>
                </a:ext>
              </a:extLst>
            </p:cNvPr>
            <p:cNvSpPr/>
            <p:nvPr userDrawn="1"/>
          </p:nvSpPr>
          <p:spPr>
            <a:xfrm rot="5400000">
              <a:off x="4405559"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18" name="Freeform 19">
              <a:extLst>
                <a:ext uri="{FF2B5EF4-FFF2-40B4-BE49-F238E27FC236}">
                  <a16:creationId xmlns:a16="http://schemas.microsoft.com/office/drawing/2014/main" id="{98721C84-0DF7-AB37-CD38-4EECAC8E1D73}"/>
                </a:ext>
              </a:extLst>
            </p:cNvPr>
            <p:cNvSpPr/>
            <p:nvPr userDrawn="1"/>
          </p:nvSpPr>
          <p:spPr>
            <a:xfrm>
              <a:off x="2237941"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19" name="Freeform 20">
              <a:extLst>
                <a:ext uri="{FF2B5EF4-FFF2-40B4-BE49-F238E27FC236}">
                  <a16:creationId xmlns:a16="http://schemas.microsoft.com/office/drawing/2014/main" id="{C28BC588-155C-45C7-6EC1-7D4913D1EA93}"/>
                </a:ext>
              </a:extLst>
            </p:cNvPr>
            <p:cNvSpPr/>
            <p:nvPr userDrawn="1"/>
          </p:nvSpPr>
          <p:spPr>
            <a:xfrm>
              <a:off x="3321750"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20" name="Freeform 21">
              <a:extLst>
                <a:ext uri="{FF2B5EF4-FFF2-40B4-BE49-F238E27FC236}">
                  <a16:creationId xmlns:a16="http://schemas.microsoft.com/office/drawing/2014/main" id="{3364B47E-9BD9-E061-D7BA-CC0EF576BE5A}"/>
                </a:ext>
              </a:extLst>
            </p:cNvPr>
            <p:cNvSpPr/>
            <p:nvPr userDrawn="1"/>
          </p:nvSpPr>
          <p:spPr>
            <a:xfrm rot="5400000">
              <a:off x="0" y="9638357"/>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grpSp>
      <p:sp>
        <p:nvSpPr>
          <p:cNvPr id="6" name="Footer Placeholder 5">
            <a:extLst>
              <a:ext uri="{FF2B5EF4-FFF2-40B4-BE49-F238E27FC236}">
                <a16:creationId xmlns:a16="http://schemas.microsoft.com/office/drawing/2014/main" id="{443FCBD0-CB2E-F23D-2177-2B7D1090FA99}"/>
              </a:ext>
            </a:extLst>
          </p:cNvPr>
          <p:cNvSpPr>
            <a:spLocks noGrp="1"/>
          </p:cNvSpPr>
          <p:nvPr>
            <p:ph type="ftr" sz="quarter" idx="10"/>
          </p:nvPr>
        </p:nvSpPr>
        <p:spPr/>
        <p:txBody>
          <a:bodyPr/>
          <a:lstStyle/>
          <a:p>
            <a:endParaRPr lang="en-CA"/>
          </a:p>
        </p:txBody>
      </p:sp>
      <p:pic>
        <p:nvPicPr>
          <p:cNvPr id="22" name="Picture 21">
            <a:extLst>
              <a:ext uri="{FF2B5EF4-FFF2-40B4-BE49-F238E27FC236}">
                <a16:creationId xmlns:a16="http://schemas.microsoft.com/office/drawing/2014/main" id="{128FEB64-6462-30DC-90E3-D43DE15237CE}"/>
              </a:ext>
            </a:extLst>
          </p:cNvPr>
          <p:cNvPicPr>
            <a:picLocks noChangeAspect="1"/>
          </p:cNvPicPr>
          <p:nvPr userDrawn="1"/>
        </p:nvPicPr>
        <p:blipFill>
          <a:blip r:embed="rId8"/>
          <a:stretch>
            <a:fillRect/>
          </a:stretch>
        </p:blipFill>
        <p:spPr>
          <a:xfrm>
            <a:off x="11245970" y="6084204"/>
            <a:ext cx="822386" cy="681038"/>
          </a:xfrm>
          <a:prstGeom prst="rect">
            <a:avLst/>
          </a:prstGeom>
        </p:spPr>
      </p:pic>
    </p:spTree>
    <p:extLst>
      <p:ext uri="{BB962C8B-B14F-4D97-AF65-F5344CB8AC3E}">
        <p14:creationId xmlns:p14="http://schemas.microsoft.com/office/powerpoint/2010/main" val="36643284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BF2CBD16-1C42-113A-7B55-2D028B1087EE}"/>
              </a:ext>
            </a:extLst>
          </p:cNvPr>
          <p:cNvSpPr/>
          <p:nvPr userDrawn="1"/>
        </p:nvSpPr>
        <p:spPr>
          <a:xfrm>
            <a:off x="0" y="-1"/>
            <a:ext cx="5003800" cy="6901415"/>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a:extLst>
              <a:ext uri="{FF2B5EF4-FFF2-40B4-BE49-F238E27FC236}">
                <a16:creationId xmlns:a16="http://schemas.microsoft.com/office/drawing/2014/main" id="{C19BDC42-FC9D-AF77-1705-12A1D3408EB0}"/>
              </a:ext>
            </a:extLst>
          </p:cNvPr>
          <p:cNvSpPr>
            <a:spLocks noGrp="1"/>
          </p:cNvSpPr>
          <p:nvPr>
            <p:ph type="title"/>
          </p:nvPr>
        </p:nvSpPr>
        <p:spPr>
          <a:xfrm>
            <a:off x="839788" y="457200"/>
            <a:ext cx="3932237" cy="1600200"/>
          </a:xfrm>
        </p:spPr>
        <p:txBody>
          <a:bodyPr anchor="b"/>
          <a:lstStyle>
            <a:lvl1pPr>
              <a:defRPr sz="3200">
                <a:solidFill>
                  <a:schemeClr val="bg1"/>
                </a:solidFill>
              </a:defRPr>
            </a:lvl1pPr>
          </a:lstStyle>
          <a:p>
            <a:r>
              <a:rPr lang="en-US"/>
              <a:t>Click to edit Master title style</a:t>
            </a:r>
            <a:endParaRPr lang="en-CA"/>
          </a:p>
        </p:txBody>
      </p:sp>
      <p:sp>
        <p:nvSpPr>
          <p:cNvPr id="3" name="Picture Placeholder 2">
            <a:extLst>
              <a:ext uri="{FF2B5EF4-FFF2-40B4-BE49-F238E27FC236}">
                <a16:creationId xmlns:a16="http://schemas.microsoft.com/office/drawing/2014/main" id="{6022B894-6F5A-3E57-0341-5BA9273867B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CA"/>
          </a:p>
        </p:txBody>
      </p:sp>
      <p:sp>
        <p:nvSpPr>
          <p:cNvPr id="4" name="Text Placeholder 3">
            <a:extLst>
              <a:ext uri="{FF2B5EF4-FFF2-40B4-BE49-F238E27FC236}">
                <a16:creationId xmlns:a16="http://schemas.microsoft.com/office/drawing/2014/main" id="{640F9AE1-7681-2F6E-17E0-CB2E2C226112}"/>
              </a:ext>
            </a:extLst>
          </p:cNvPr>
          <p:cNvSpPr>
            <a:spLocks noGrp="1"/>
          </p:cNvSpPr>
          <p:nvPr>
            <p:ph type="body" sz="half" idx="2"/>
          </p:nvPr>
        </p:nvSpPr>
        <p:spPr>
          <a:xfrm>
            <a:off x="839788" y="2057400"/>
            <a:ext cx="3932237" cy="3811588"/>
          </a:xfrm>
        </p:spPr>
        <p:txBody>
          <a:bodyPr/>
          <a:lstStyle>
            <a:lvl1pPr marL="0" indent="0">
              <a:buNone/>
              <a:defRPr sz="16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grpSp>
        <p:nvGrpSpPr>
          <p:cNvPr id="8" name="Group 7">
            <a:extLst>
              <a:ext uri="{FF2B5EF4-FFF2-40B4-BE49-F238E27FC236}">
                <a16:creationId xmlns:a16="http://schemas.microsoft.com/office/drawing/2014/main" id="{A5486BDB-CD4C-0447-4765-85B15C2F4B4E}"/>
              </a:ext>
            </a:extLst>
          </p:cNvPr>
          <p:cNvGrpSpPr/>
          <p:nvPr userDrawn="1"/>
        </p:nvGrpSpPr>
        <p:grpSpPr>
          <a:xfrm>
            <a:off x="0" y="5452510"/>
            <a:ext cx="1810764" cy="1448905"/>
            <a:chOff x="0" y="6358355"/>
            <a:chExt cx="5489368" cy="4392386"/>
          </a:xfrm>
        </p:grpSpPr>
        <p:sp>
          <p:nvSpPr>
            <p:cNvPr id="9" name="Freeform 10">
              <a:extLst>
                <a:ext uri="{FF2B5EF4-FFF2-40B4-BE49-F238E27FC236}">
                  <a16:creationId xmlns:a16="http://schemas.microsoft.com/office/drawing/2014/main" id="{BC81B4A8-22E4-F249-EF2E-579F16AB5244}"/>
                </a:ext>
              </a:extLst>
            </p:cNvPr>
            <p:cNvSpPr/>
            <p:nvPr userDrawn="1"/>
          </p:nvSpPr>
          <p:spPr>
            <a:xfrm rot="-10800000">
              <a:off x="9525" y="6358355"/>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10" name="Freeform 11">
              <a:extLst>
                <a:ext uri="{FF2B5EF4-FFF2-40B4-BE49-F238E27FC236}">
                  <a16:creationId xmlns:a16="http://schemas.microsoft.com/office/drawing/2014/main" id="{6967545E-2D4C-9590-D012-8E3D81D785A4}"/>
                </a:ext>
              </a:extLst>
            </p:cNvPr>
            <p:cNvSpPr/>
            <p:nvPr userDrawn="1"/>
          </p:nvSpPr>
          <p:spPr>
            <a:xfrm>
              <a:off x="1083809" y="6386930"/>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dpi="0" rotWithShape="1">
              <a:blip r:embed="rId4">
                <a:extLst>
                  <a:ext uri="{96DAC541-7B7A-43D3-8B79-37D633B846F1}">
                    <asvg:svgBlip xmlns:asvg="http://schemas.microsoft.com/office/drawing/2016/SVG/main" r:embed="rId5"/>
                  </a:ext>
                </a:extLst>
              </a:blip>
              <a:srcRect/>
              <a:stretch>
                <a:fillRect/>
              </a:stretch>
            </a:blipFill>
          </p:spPr>
          <p:txBody>
            <a:bodyPr/>
            <a:lstStyle/>
            <a:p>
              <a:endParaRPr lang="en-CA"/>
            </a:p>
          </p:txBody>
        </p:sp>
        <p:sp>
          <p:nvSpPr>
            <p:cNvPr id="11" name="Freeform 12">
              <a:extLst>
                <a:ext uri="{FF2B5EF4-FFF2-40B4-BE49-F238E27FC236}">
                  <a16:creationId xmlns:a16="http://schemas.microsoft.com/office/drawing/2014/main" id="{EF1283CF-98FF-3678-13F6-4D2DF53E1A35}"/>
                </a:ext>
              </a:extLst>
            </p:cNvPr>
            <p:cNvSpPr/>
            <p:nvPr userDrawn="1"/>
          </p:nvSpPr>
          <p:spPr>
            <a:xfrm>
              <a:off x="0" y="7470739"/>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12" name="Freeform 13">
              <a:extLst>
                <a:ext uri="{FF2B5EF4-FFF2-40B4-BE49-F238E27FC236}">
                  <a16:creationId xmlns:a16="http://schemas.microsoft.com/office/drawing/2014/main" id="{93DED694-1442-7793-57B7-81F5B04E0766}"/>
                </a:ext>
              </a:extLst>
            </p:cNvPr>
            <p:cNvSpPr/>
            <p:nvPr userDrawn="1"/>
          </p:nvSpPr>
          <p:spPr>
            <a:xfrm rot="-10800000">
              <a:off x="0"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13" name="Freeform 14">
              <a:extLst>
                <a:ext uri="{FF2B5EF4-FFF2-40B4-BE49-F238E27FC236}">
                  <a16:creationId xmlns:a16="http://schemas.microsoft.com/office/drawing/2014/main" id="{F3D6FF62-2093-96AC-0079-AEF5DF7E99FB}"/>
                </a:ext>
              </a:extLst>
            </p:cNvPr>
            <p:cNvSpPr/>
            <p:nvPr userDrawn="1"/>
          </p:nvSpPr>
          <p:spPr>
            <a:xfrm rot="-5400000">
              <a:off x="1083809"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14" name="Freeform 15">
              <a:extLst>
                <a:ext uri="{FF2B5EF4-FFF2-40B4-BE49-F238E27FC236}">
                  <a16:creationId xmlns:a16="http://schemas.microsoft.com/office/drawing/2014/main" id="{66D6E21D-0DDF-8D44-7C1E-7754E90CAABA}"/>
                </a:ext>
              </a:extLst>
            </p:cNvPr>
            <p:cNvSpPr/>
            <p:nvPr userDrawn="1"/>
          </p:nvSpPr>
          <p:spPr>
            <a:xfrm rot="-10800000">
              <a:off x="1083809" y="9623721"/>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15" name="Freeform 16">
              <a:extLst>
                <a:ext uri="{FF2B5EF4-FFF2-40B4-BE49-F238E27FC236}">
                  <a16:creationId xmlns:a16="http://schemas.microsoft.com/office/drawing/2014/main" id="{1F74F5D4-587E-8E30-9CB8-EE79675F73DD}"/>
                </a:ext>
              </a:extLst>
            </p:cNvPr>
            <p:cNvSpPr/>
            <p:nvPr userDrawn="1"/>
          </p:nvSpPr>
          <p:spPr>
            <a:xfrm rot="-10800000">
              <a:off x="3321750"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17" name="Freeform 18">
              <a:extLst>
                <a:ext uri="{FF2B5EF4-FFF2-40B4-BE49-F238E27FC236}">
                  <a16:creationId xmlns:a16="http://schemas.microsoft.com/office/drawing/2014/main" id="{C2CC31AA-F55C-FE9B-EAF0-9E2342CF448F}"/>
                </a:ext>
              </a:extLst>
            </p:cNvPr>
            <p:cNvSpPr/>
            <p:nvPr userDrawn="1"/>
          </p:nvSpPr>
          <p:spPr>
            <a:xfrm rot="5400000">
              <a:off x="4405559"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18" name="Freeform 19">
              <a:extLst>
                <a:ext uri="{FF2B5EF4-FFF2-40B4-BE49-F238E27FC236}">
                  <a16:creationId xmlns:a16="http://schemas.microsoft.com/office/drawing/2014/main" id="{5C1818FD-3332-BBE7-8489-3DD2C50EF539}"/>
                </a:ext>
              </a:extLst>
            </p:cNvPr>
            <p:cNvSpPr/>
            <p:nvPr userDrawn="1"/>
          </p:nvSpPr>
          <p:spPr>
            <a:xfrm>
              <a:off x="2237941"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19" name="Freeform 20">
              <a:extLst>
                <a:ext uri="{FF2B5EF4-FFF2-40B4-BE49-F238E27FC236}">
                  <a16:creationId xmlns:a16="http://schemas.microsoft.com/office/drawing/2014/main" id="{2882C7D0-2414-E355-7F0C-6AD0E31E3637}"/>
                </a:ext>
              </a:extLst>
            </p:cNvPr>
            <p:cNvSpPr/>
            <p:nvPr userDrawn="1"/>
          </p:nvSpPr>
          <p:spPr>
            <a:xfrm>
              <a:off x="3321750"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20" name="Freeform 21">
              <a:extLst>
                <a:ext uri="{FF2B5EF4-FFF2-40B4-BE49-F238E27FC236}">
                  <a16:creationId xmlns:a16="http://schemas.microsoft.com/office/drawing/2014/main" id="{F91A52E3-CE93-F07C-8185-226EF14E3811}"/>
                </a:ext>
              </a:extLst>
            </p:cNvPr>
            <p:cNvSpPr/>
            <p:nvPr userDrawn="1"/>
          </p:nvSpPr>
          <p:spPr>
            <a:xfrm rot="5400000">
              <a:off x="0" y="9638357"/>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grpSp>
      <p:sp>
        <p:nvSpPr>
          <p:cNvPr id="7" name="Footer Placeholder 6">
            <a:extLst>
              <a:ext uri="{FF2B5EF4-FFF2-40B4-BE49-F238E27FC236}">
                <a16:creationId xmlns:a16="http://schemas.microsoft.com/office/drawing/2014/main" id="{6B90868F-570F-7BE9-F813-63603F8B5A04}"/>
              </a:ext>
            </a:extLst>
          </p:cNvPr>
          <p:cNvSpPr>
            <a:spLocks noGrp="1"/>
          </p:cNvSpPr>
          <p:nvPr>
            <p:ph type="ftr" sz="quarter" idx="10"/>
          </p:nvPr>
        </p:nvSpPr>
        <p:spPr/>
        <p:txBody>
          <a:bodyPr/>
          <a:lstStyle/>
          <a:p>
            <a:endParaRPr lang="en-CA"/>
          </a:p>
        </p:txBody>
      </p:sp>
      <p:pic>
        <p:nvPicPr>
          <p:cNvPr id="22" name="Picture 21">
            <a:extLst>
              <a:ext uri="{FF2B5EF4-FFF2-40B4-BE49-F238E27FC236}">
                <a16:creationId xmlns:a16="http://schemas.microsoft.com/office/drawing/2014/main" id="{4BA3D57C-B35D-56F2-612B-81F6D6486CC1}"/>
              </a:ext>
            </a:extLst>
          </p:cNvPr>
          <p:cNvPicPr>
            <a:picLocks noChangeAspect="1"/>
          </p:cNvPicPr>
          <p:nvPr userDrawn="1"/>
        </p:nvPicPr>
        <p:blipFill>
          <a:blip r:embed="rId8"/>
          <a:stretch>
            <a:fillRect/>
          </a:stretch>
        </p:blipFill>
        <p:spPr>
          <a:xfrm>
            <a:off x="11245970" y="6084204"/>
            <a:ext cx="822386" cy="681038"/>
          </a:xfrm>
          <a:prstGeom prst="rect">
            <a:avLst/>
          </a:prstGeom>
        </p:spPr>
      </p:pic>
    </p:spTree>
    <p:extLst>
      <p:ext uri="{BB962C8B-B14F-4D97-AF65-F5344CB8AC3E}">
        <p14:creationId xmlns:p14="http://schemas.microsoft.com/office/powerpoint/2010/main" val="40524294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1_Two Content">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46AEAA65-2E76-9A26-9342-89E0DCE53660}"/>
              </a:ext>
            </a:extLst>
          </p:cNvPr>
          <p:cNvSpPr/>
          <p:nvPr userDrawn="1"/>
        </p:nvSpPr>
        <p:spPr>
          <a:xfrm>
            <a:off x="0" y="-1"/>
            <a:ext cx="6096000" cy="6901415"/>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a:extLst>
              <a:ext uri="{FF2B5EF4-FFF2-40B4-BE49-F238E27FC236}">
                <a16:creationId xmlns:a16="http://schemas.microsoft.com/office/drawing/2014/main" id="{6010185F-B44A-2BDA-8650-FF23AF2FF40F}"/>
              </a:ext>
            </a:extLst>
          </p:cNvPr>
          <p:cNvSpPr>
            <a:spLocks noGrp="1"/>
          </p:cNvSpPr>
          <p:nvPr>
            <p:ph type="title"/>
          </p:nvPr>
        </p:nvSpPr>
        <p:spPr>
          <a:xfrm>
            <a:off x="838200" y="365125"/>
            <a:ext cx="5181600" cy="1325563"/>
          </a:xfrm>
        </p:spPr>
        <p:txBody>
          <a:bodyPr/>
          <a:lstStyle>
            <a:lvl1pPr>
              <a:defRPr>
                <a:solidFill>
                  <a:schemeClr val="bg1"/>
                </a:solidFill>
              </a:defRPr>
            </a:lvl1pPr>
          </a:lstStyle>
          <a:p>
            <a:r>
              <a:rPr lang="en-US"/>
              <a:t>Click to edit Master title style</a:t>
            </a:r>
            <a:endParaRPr lang="en-CA"/>
          </a:p>
        </p:txBody>
      </p:sp>
      <p:sp>
        <p:nvSpPr>
          <p:cNvPr id="3" name="Content Placeholder 2">
            <a:extLst>
              <a:ext uri="{FF2B5EF4-FFF2-40B4-BE49-F238E27FC236}">
                <a16:creationId xmlns:a16="http://schemas.microsoft.com/office/drawing/2014/main" id="{0D57C2EF-BEA1-031F-EE56-271DE1063307}"/>
              </a:ext>
            </a:extLst>
          </p:cNvPr>
          <p:cNvSpPr>
            <a:spLocks noGrp="1"/>
          </p:cNvSpPr>
          <p:nvPr>
            <p:ph sz="half" idx="1"/>
          </p:nvPr>
        </p:nvSpPr>
        <p:spPr>
          <a:xfrm>
            <a:off x="838200" y="1825625"/>
            <a:ext cx="5181600" cy="43513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Content Placeholder 3">
            <a:extLst>
              <a:ext uri="{FF2B5EF4-FFF2-40B4-BE49-F238E27FC236}">
                <a16:creationId xmlns:a16="http://schemas.microsoft.com/office/drawing/2014/main" id="{5EC781E7-B7E8-83F8-8583-7F517091551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grpSp>
        <p:nvGrpSpPr>
          <p:cNvPr id="5" name="Group 4">
            <a:extLst>
              <a:ext uri="{FF2B5EF4-FFF2-40B4-BE49-F238E27FC236}">
                <a16:creationId xmlns:a16="http://schemas.microsoft.com/office/drawing/2014/main" id="{61D5DBDB-4BCA-B4BD-C96D-2283DA61ED60}"/>
              </a:ext>
            </a:extLst>
          </p:cNvPr>
          <p:cNvGrpSpPr/>
          <p:nvPr userDrawn="1"/>
        </p:nvGrpSpPr>
        <p:grpSpPr>
          <a:xfrm>
            <a:off x="0" y="5452510"/>
            <a:ext cx="1810764" cy="1448905"/>
            <a:chOff x="0" y="6358355"/>
            <a:chExt cx="5489368" cy="4392386"/>
          </a:xfrm>
        </p:grpSpPr>
        <p:sp>
          <p:nvSpPr>
            <p:cNvPr id="6" name="Freeform 10">
              <a:extLst>
                <a:ext uri="{FF2B5EF4-FFF2-40B4-BE49-F238E27FC236}">
                  <a16:creationId xmlns:a16="http://schemas.microsoft.com/office/drawing/2014/main" id="{5FA4E0E6-C384-6D00-5654-C26CB0B56160}"/>
                </a:ext>
              </a:extLst>
            </p:cNvPr>
            <p:cNvSpPr/>
            <p:nvPr userDrawn="1"/>
          </p:nvSpPr>
          <p:spPr>
            <a:xfrm rot="-10800000">
              <a:off x="9525" y="6358355"/>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7" name="Freeform 11">
              <a:extLst>
                <a:ext uri="{FF2B5EF4-FFF2-40B4-BE49-F238E27FC236}">
                  <a16:creationId xmlns:a16="http://schemas.microsoft.com/office/drawing/2014/main" id="{46B5FE7A-7B19-6A53-9675-FA786DAA86E3}"/>
                </a:ext>
              </a:extLst>
            </p:cNvPr>
            <p:cNvSpPr/>
            <p:nvPr userDrawn="1"/>
          </p:nvSpPr>
          <p:spPr>
            <a:xfrm>
              <a:off x="1083809" y="6386930"/>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dpi="0" rotWithShape="1">
              <a:blip r:embed="rId4">
                <a:extLst>
                  <a:ext uri="{96DAC541-7B7A-43D3-8B79-37D633B846F1}">
                    <asvg:svgBlip xmlns:asvg="http://schemas.microsoft.com/office/drawing/2016/SVG/main" r:embed="rId5"/>
                  </a:ext>
                </a:extLst>
              </a:blip>
              <a:srcRect/>
              <a:stretch>
                <a:fillRect/>
              </a:stretch>
            </a:blipFill>
          </p:spPr>
          <p:txBody>
            <a:bodyPr/>
            <a:lstStyle/>
            <a:p>
              <a:endParaRPr lang="en-CA"/>
            </a:p>
          </p:txBody>
        </p:sp>
        <p:sp>
          <p:nvSpPr>
            <p:cNvPr id="22" name="Freeform 12">
              <a:extLst>
                <a:ext uri="{FF2B5EF4-FFF2-40B4-BE49-F238E27FC236}">
                  <a16:creationId xmlns:a16="http://schemas.microsoft.com/office/drawing/2014/main" id="{556E8944-2ADD-A66A-9929-51C65238695C}"/>
                </a:ext>
              </a:extLst>
            </p:cNvPr>
            <p:cNvSpPr/>
            <p:nvPr userDrawn="1"/>
          </p:nvSpPr>
          <p:spPr>
            <a:xfrm>
              <a:off x="0" y="7470739"/>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23" name="Freeform 13">
              <a:extLst>
                <a:ext uri="{FF2B5EF4-FFF2-40B4-BE49-F238E27FC236}">
                  <a16:creationId xmlns:a16="http://schemas.microsoft.com/office/drawing/2014/main" id="{2F6E7273-D0A9-A198-0E7C-248A6BB08F09}"/>
                </a:ext>
              </a:extLst>
            </p:cNvPr>
            <p:cNvSpPr/>
            <p:nvPr userDrawn="1"/>
          </p:nvSpPr>
          <p:spPr>
            <a:xfrm rot="-10800000">
              <a:off x="0"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24" name="Freeform 14">
              <a:extLst>
                <a:ext uri="{FF2B5EF4-FFF2-40B4-BE49-F238E27FC236}">
                  <a16:creationId xmlns:a16="http://schemas.microsoft.com/office/drawing/2014/main" id="{86C1DA91-E6A5-9985-C77F-683F52FA1F0B}"/>
                </a:ext>
              </a:extLst>
            </p:cNvPr>
            <p:cNvSpPr/>
            <p:nvPr userDrawn="1"/>
          </p:nvSpPr>
          <p:spPr>
            <a:xfrm rot="-5400000">
              <a:off x="1083809"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25" name="Freeform 15">
              <a:extLst>
                <a:ext uri="{FF2B5EF4-FFF2-40B4-BE49-F238E27FC236}">
                  <a16:creationId xmlns:a16="http://schemas.microsoft.com/office/drawing/2014/main" id="{A325A79E-5584-35AB-5DAB-17ADCD51FB92}"/>
                </a:ext>
              </a:extLst>
            </p:cNvPr>
            <p:cNvSpPr/>
            <p:nvPr userDrawn="1"/>
          </p:nvSpPr>
          <p:spPr>
            <a:xfrm rot="-10800000">
              <a:off x="1083809" y="9623721"/>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26" name="Freeform 16">
              <a:extLst>
                <a:ext uri="{FF2B5EF4-FFF2-40B4-BE49-F238E27FC236}">
                  <a16:creationId xmlns:a16="http://schemas.microsoft.com/office/drawing/2014/main" id="{04D7E69C-0824-FADC-71E1-6D0EA02F12E9}"/>
                </a:ext>
              </a:extLst>
            </p:cNvPr>
            <p:cNvSpPr/>
            <p:nvPr userDrawn="1"/>
          </p:nvSpPr>
          <p:spPr>
            <a:xfrm rot="-10800000">
              <a:off x="3321750"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27" name="Freeform 18">
              <a:extLst>
                <a:ext uri="{FF2B5EF4-FFF2-40B4-BE49-F238E27FC236}">
                  <a16:creationId xmlns:a16="http://schemas.microsoft.com/office/drawing/2014/main" id="{FBC62A87-5789-FD27-0ECC-F9C9A6229F09}"/>
                </a:ext>
              </a:extLst>
            </p:cNvPr>
            <p:cNvSpPr/>
            <p:nvPr userDrawn="1"/>
          </p:nvSpPr>
          <p:spPr>
            <a:xfrm rot="5400000">
              <a:off x="4405559"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28" name="Freeform 19">
              <a:extLst>
                <a:ext uri="{FF2B5EF4-FFF2-40B4-BE49-F238E27FC236}">
                  <a16:creationId xmlns:a16="http://schemas.microsoft.com/office/drawing/2014/main" id="{45B2D16C-F956-36BF-E982-C68A63FF08B4}"/>
                </a:ext>
              </a:extLst>
            </p:cNvPr>
            <p:cNvSpPr/>
            <p:nvPr userDrawn="1"/>
          </p:nvSpPr>
          <p:spPr>
            <a:xfrm>
              <a:off x="2237941"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29" name="Freeform 20">
              <a:extLst>
                <a:ext uri="{FF2B5EF4-FFF2-40B4-BE49-F238E27FC236}">
                  <a16:creationId xmlns:a16="http://schemas.microsoft.com/office/drawing/2014/main" id="{C43514E6-CB0D-CEBC-A03A-42CBC6DAF6DC}"/>
                </a:ext>
              </a:extLst>
            </p:cNvPr>
            <p:cNvSpPr/>
            <p:nvPr userDrawn="1"/>
          </p:nvSpPr>
          <p:spPr>
            <a:xfrm>
              <a:off x="3321750"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30" name="Freeform 21">
              <a:extLst>
                <a:ext uri="{FF2B5EF4-FFF2-40B4-BE49-F238E27FC236}">
                  <a16:creationId xmlns:a16="http://schemas.microsoft.com/office/drawing/2014/main" id="{DC184992-2D8D-48F9-6D6D-B2388DC91B5F}"/>
                </a:ext>
              </a:extLst>
            </p:cNvPr>
            <p:cNvSpPr/>
            <p:nvPr userDrawn="1"/>
          </p:nvSpPr>
          <p:spPr>
            <a:xfrm rot="5400000">
              <a:off x="0" y="9638357"/>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grpSp>
      <p:sp>
        <p:nvSpPr>
          <p:cNvPr id="14" name="Footer Placeholder 13">
            <a:extLst>
              <a:ext uri="{FF2B5EF4-FFF2-40B4-BE49-F238E27FC236}">
                <a16:creationId xmlns:a16="http://schemas.microsoft.com/office/drawing/2014/main" id="{C8323ED5-28AC-D9D4-7B28-7DCB5AF507D5}"/>
              </a:ext>
            </a:extLst>
          </p:cNvPr>
          <p:cNvSpPr>
            <a:spLocks noGrp="1"/>
          </p:cNvSpPr>
          <p:nvPr>
            <p:ph type="ftr" sz="quarter" idx="10"/>
          </p:nvPr>
        </p:nvSpPr>
        <p:spPr/>
        <p:txBody>
          <a:bodyPr/>
          <a:lstStyle/>
          <a:p>
            <a:endParaRPr lang="en-CA"/>
          </a:p>
        </p:txBody>
      </p:sp>
      <p:pic>
        <p:nvPicPr>
          <p:cNvPr id="9" name="Picture 8">
            <a:extLst>
              <a:ext uri="{FF2B5EF4-FFF2-40B4-BE49-F238E27FC236}">
                <a16:creationId xmlns:a16="http://schemas.microsoft.com/office/drawing/2014/main" id="{0D3BD355-79FF-EDCC-CF63-1585FCC285A8}"/>
              </a:ext>
            </a:extLst>
          </p:cNvPr>
          <p:cNvPicPr>
            <a:picLocks noChangeAspect="1"/>
          </p:cNvPicPr>
          <p:nvPr userDrawn="1"/>
        </p:nvPicPr>
        <p:blipFill>
          <a:blip r:embed="rId8"/>
          <a:stretch>
            <a:fillRect/>
          </a:stretch>
        </p:blipFill>
        <p:spPr>
          <a:xfrm>
            <a:off x="11453776" y="6186388"/>
            <a:ext cx="710376" cy="588280"/>
          </a:xfrm>
          <a:prstGeom prst="rect">
            <a:avLst/>
          </a:prstGeom>
        </p:spPr>
      </p:pic>
    </p:spTree>
    <p:extLst>
      <p:ext uri="{BB962C8B-B14F-4D97-AF65-F5344CB8AC3E}">
        <p14:creationId xmlns:p14="http://schemas.microsoft.com/office/powerpoint/2010/main" val="11606358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1_Picture with Caption">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BF2CBD16-1C42-113A-7B55-2D028B1087EE}"/>
              </a:ext>
            </a:extLst>
          </p:cNvPr>
          <p:cNvSpPr/>
          <p:nvPr userDrawn="1"/>
        </p:nvSpPr>
        <p:spPr>
          <a:xfrm>
            <a:off x="0" y="-1"/>
            <a:ext cx="5003800" cy="6901415"/>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a:extLst>
              <a:ext uri="{FF2B5EF4-FFF2-40B4-BE49-F238E27FC236}">
                <a16:creationId xmlns:a16="http://schemas.microsoft.com/office/drawing/2014/main" id="{C19BDC42-FC9D-AF77-1705-12A1D3408EB0}"/>
              </a:ext>
            </a:extLst>
          </p:cNvPr>
          <p:cNvSpPr>
            <a:spLocks noGrp="1"/>
          </p:cNvSpPr>
          <p:nvPr>
            <p:ph type="title"/>
          </p:nvPr>
        </p:nvSpPr>
        <p:spPr>
          <a:xfrm>
            <a:off x="839788" y="457200"/>
            <a:ext cx="3932237" cy="1600200"/>
          </a:xfrm>
        </p:spPr>
        <p:txBody>
          <a:bodyPr anchor="b"/>
          <a:lstStyle>
            <a:lvl1pPr>
              <a:defRPr sz="3200">
                <a:solidFill>
                  <a:schemeClr val="bg1"/>
                </a:solidFill>
              </a:defRPr>
            </a:lvl1pPr>
          </a:lstStyle>
          <a:p>
            <a:r>
              <a:rPr lang="en-US"/>
              <a:t>Click to edit Master title style</a:t>
            </a:r>
            <a:endParaRPr lang="en-CA"/>
          </a:p>
        </p:txBody>
      </p:sp>
      <p:sp>
        <p:nvSpPr>
          <p:cNvPr id="3" name="Picture Placeholder 2">
            <a:extLst>
              <a:ext uri="{FF2B5EF4-FFF2-40B4-BE49-F238E27FC236}">
                <a16:creationId xmlns:a16="http://schemas.microsoft.com/office/drawing/2014/main" id="{6022B894-6F5A-3E57-0341-5BA9273867B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CA"/>
          </a:p>
        </p:txBody>
      </p:sp>
      <p:sp>
        <p:nvSpPr>
          <p:cNvPr id="4" name="Text Placeholder 3">
            <a:extLst>
              <a:ext uri="{FF2B5EF4-FFF2-40B4-BE49-F238E27FC236}">
                <a16:creationId xmlns:a16="http://schemas.microsoft.com/office/drawing/2014/main" id="{640F9AE1-7681-2F6E-17E0-CB2E2C226112}"/>
              </a:ext>
            </a:extLst>
          </p:cNvPr>
          <p:cNvSpPr>
            <a:spLocks noGrp="1"/>
          </p:cNvSpPr>
          <p:nvPr>
            <p:ph type="body" sz="half" idx="2"/>
          </p:nvPr>
        </p:nvSpPr>
        <p:spPr>
          <a:xfrm>
            <a:off x="839788" y="2057400"/>
            <a:ext cx="3932237" cy="3811588"/>
          </a:xfrm>
        </p:spPr>
        <p:txBody>
          <a:bodyPr/>
          <a:lstStyle>
            <a:lvl1pPr marL="0" indent="0">
              <a:buNone/>
              <a:defRPr sz="16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grpSp>
        <p:nvGrpSpPr>
          <p:cNvPr id="5" name="Group 4">
            <a:extLst>
              <a:ext uri="{FF2B5EF4-FFF2-40B4-BE49-F238E27FC236}">
                <a16:creationId xmlns:a16="http://schemas.microsoft.com/office/drawing/2014/main" id="{83279F4D-E3A6-6F3D-B730-031034F570BF}"/>
              </a:ext>
            </a:extLst>
          </p:cNvPr>
          <p:cNvGrpSpPr/>
          <p:nvPr userDrawn="1"/>
        </p:nvGrpSpPr>
        <p:grpSpPr>
          <a:xfrm>
            <a:off x="0" y="5452510"/>
            <a:ext cx="1810764" cy="1448905"/>
            <a:chOff x="0" y="6358355"/>
            <a:chExt cx="5489368" cy="4392386"/>
          </a:xfrm>
        </p:grpSpPr>
        <p:sp>
          <p:nvSpPr>
            <p:cNvPr id="6" name="Freeform 10">
              <a:extLst>
                <a:ext uri="{FF2B5EF4-FFF2-40B4-BE49-F238E27FC236}">
                  <a16:creationId xmlns:a16="http://schemas.microsoft.com/office/drawing/2014/main" id="{4779E487-307E-C259-57A9-94799A5E5F6D}"/>
                </a:ext>
              </a:extLst>
            </p:cNvPr>
            <p:cNvSpPr/>
            <p:nvPr userDrawn="1"/>
          </p:nvSpPr>
          <p:spPr>
            <a:xfrm rot="-10800000">
              <a:off x="9525" y="6358355"/>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22" name="Freeform 11">
              <a:extLst>
                <a:ext uri="{FF2B5EF4-FFF2-40B4-BE49-F238E27FC236}">
                  <a16:creationId xmlns:a16="http://schemas.microsoft.com/office/drawing/2014/main" id="{052637EA-AD62-8F6E-F3C7-47FAE876EE14}"/>
                </a:ext>
              </a:extLst>
            </p:cNvPr>
            <p:cNvSpPr/>
            <p:nvPr userDrawn="1"/>
          </p:nvSpPr>
          <p:spPr>
            <a:xfrm>
              <a:off x="1083809" y="6386930"/>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dpi="0" rotWithShape="1">
              <a:blip r:embed="rId4">
                <a:extLst>
                  <a:ext uri="{96DAC541-7B7A-43D3-8B79-37D633B846F1}">
                    <asvg:svgBlip xmlns:asvg="http://schemas.microsoft.com/office/drawing/2016/SVG/main" r:embed="rId5"/>
                  </a:ext>
                </a:extLst>
              </a:blip>
              <a:srcRect/>
              <a:stretch>
                <a:fillRect/>
              </a:stretch>
            </a:blipFill>
          </p:spPr>
          <p:txBody>
            <a:bodyPr/>
            <a:lstStyle/>
            <a:p>
              <a:endParaRPr lang="en-CA"/>
            </a:p>
          </p:txBody>
        </p:sp>
        <p:sp>
          <p:nvSpPr>
            <p:cNvPr id="23" name="Freeform 12">
              <a:extLst>
                <a:ext uri="{FF2B5EF4-FFF2-40B4-BE49-F238E27FC236}">
                  <a16:creationId xmlns:a16="http://schemas.microsoft.com/office/drawing/2014/main" id="{72F3650A-B661-674B-DE0F-21548B165926}"/>
                </a:ext>
              </a:extLst>
            </p:cNvPr>
            <p:cNvSpPr/>
            <p:nvPr userDrawn="1"/>
          </p:nvSpPr>
          <p:spPr>
            <a:xfrm>
              <a:off x="0" y="7470739"/>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24" name="Freeform 13">
              <a:extLst>
                <a:ext uri="{FF2B5EF4-FFF2-40B4-BE49-F238E27FC236}">
                  <a16:creationId xmlns:a16="http://schemas.microsoft.com/office/drawing/2014/main" id="{BFB7BE57-AF6D-064F-3EF7-73541F800B35}"/>
                </a:ext>
              </a:extLst>
            </p:cNvPr>
            <p:cNvSpPr/>
            <p:nvPr userDrawn="1"/>
          </p:nvSpPr>
          <p:spPr>
            <a:xfrm rot="-10800000">
              <a:off x="0"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25" name="Freeform 14">
              <a:extLst>
                <a:ext uri="{FF2B5EF4-FFF2-40B4-BE49-F238E27FC236}">
                  <a16:creationId xmlns:a16="http://schemas.microsoft.com/office/drawing/2014/main" id="{88C066B7-9EA3-97BC-D2E1-11B64CF3C74B}"/>
                </a:ext>
              </a:extLst>
            </p:cNvPr>
            <p:cNvSpPr/>
            <p:nvPr userDrawn="1"/>
          </p:nvSpPr>
          <p:spPr>
            <a:xfrm rot="-5400000">
              <a:off x="1083809"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26" name="Freeform 15">
              <a:extLst>
                <a:ext uri="{FF2B5EF4-FFF2-40B4-BE49-F238E27FC236}">
                  <a16:creationId xmlns:a16="http://schemas.microsoft.com/office/drawing/2014/main" id="{F60476A1-E1D5-E17F-0034-122CB835E8DF}"/>
                </a:ext>
              </a:extLst>
            </p:cNvPr>
            <p:cNvSpPr/>
            <p:nvPr userDrawn="1"/>
          </p:nvSpPr>
          <p:spPr>
            <a:xfrm rot="-10800000">
              <a:off x="1083809" y="9623721"/>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27" name="Freeform 16">
              <a:extLst>
                <a:ext uri="{FF2B5EF4-FFF2-40B4-BE49-F238E27FC236}">
                  <a16:creationId xmlns:a16="http://schemas.microsoft.com/office/drawing/2014/main" id="{E46AA352-5C07-F30B-248C-B0A62045FAB7}"/>
                </a:ext>
              </a:extLst>
            </p:cNvPr>
            <p:cNvSpPr/>
            <p:nvPr userDrawn="1"/>
          </p:nvSpPr>
          <p:spPr>
            <a:xfrm rot="-10800000">
              <a:off x="3321750"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28" name="Freeform 18">
              <a:extLst>
                <a:ext uri="{FF2B5EF4-FFF2-40B4-BE49-F238E27FC236}">
                  <a16:creationId xmlns:a16="http://schemas.microsoft.com/office/drawing/2014/main" id="{2CF4DE08-447B-F47F-3DB7-D8391CB39011}"/>
                </a:ext>
              </a:extLst>
            </p:cNvPr>
            <p:cNvSpPr/>
            <p:nvPr userDrawn="1"/>
          </p:nvSpPr>
          <p:spPr>
            <a:xfrm rot="5400000">
              <a:off x="4405559"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29" name="Freeform 19">
              <a:extLst>
                <a:ext uri="{FF2B5EF4-FFF2-40B4-BE49-F238E27FC236}">
                  <a16:creationId xmlns:a16="http://schemas.microsoft.com/office/drawing/2014/main" id="{97033A63-F348-19F3-5C07-D29EA8A437B5}"/>
                </a:ext>
              </a:extLst>
            </p:cNvPr>
            <p:cNvSpPr/>
            <p:nvPr userDrawn="1"/>
          </p:nvSpPr>
          <p:spPr>
            <a:xfrm>
              <a:off x="2237941"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30" name="Freeform 20">
              <a:extLst>
                <a:ext uri="{FF2B5EF4-FFF2-40B4-BE49-F238E27FC236}">
                  <a16:creationId xmlns:a16="http://schemas.microsoft.com/office/drawing/2014/main" id="{E7F35298-FDAD-F342-71A2-A9E672FF3BD7}"/>
                </a:ext>
              </a:extLst>
            </p:cNvPr>
            <p:cNvSpPr/>
            <p:nvPr userDrawn="1"/>
          </p:nvSpPr>
          <p:spPr>
            <a:xfrm>
              <a:off x="3321750"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31" name="Freeform 21">
              <a:extLst>
                <a:ext uri="{FF2B5EF4-FFF2-40B4-BE49-F238E27FC236}">
                  <a16:creationId xmlns:a16="http://schemas.microsoft.com/office/drawing/2014/main" id="{E063CEC2-EC0A-90A6-F0C5-CA7E4F900FDC}"/>
                </a:ext>
              </a:extLst>
            </p:cNvPr>
            <p:cNvSpPr/>
            <p:nvPr userDrawn="1"/>
          </p:nvSpPr>
          <p:spPr>
            <a:xfrm rot="5400000">
              <a:off x="0" y="9638357"/>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grpSp>
      <p:sp>
        <p:nvSpPr>
          <p:cNvPr id="13" name="Footer Placeholder 12">
            <a:extLst>
              <a:ext uri="{FF2B5EF4-FFF2-40B4-BE49-F238E27FC236}">
                <a16:creationId xmlns:a16="http://schemas.microsoft.com/office/drawing/2014/main" id="{ACCC238D-AA87-071B-9D51-CF3C09CA84EC}"/>
              </a:ext>
            </a:extLst>
          </p:cNvPr>
          <p:cNvSpPr>
            <a:spLocks noGrp="1"/>
          </p:cNvSpPr>
          <p:nvPr>
            <p:ph type="ftr" sz="quarter" idx="10"/>
          </p:nvPr>
        </p:nvSpPr>
        <p:spPr/>
        <p:txBody>
          <a:bodyPr/>
          <a:lstStyle/>
          <a:p>
            <a:endParaRPr lang="en-CA"/>
          </a:p>
        </p:txBody>
      </p:sp>
      <p:pic>
        <p:nvPicPr>
          <p:cNvPr id="8" name="Picture 7">
            <a:extLst>
              <a:ext uri="{FF2B5EF4-FFF2-40B4-BE49-F238E27FC236}">
                <a16:creationId xmlns:a16="http://schemas.microsoft.com/office/drawing/2014/main" id="{A23D7804-DB75-B4C1-8FB2-D074477B7FB2}"/>
              </a:ext>
            </a:extLst>
          </p:cNvPr>
          <p:cNvPicPr>
            <a:picLocks noChangeAspect="1"/>
          </p:cNvPicPr>
          <p:nvPr userDrawn="1"/>
        </p:nvPicPr>
        <p:blipFill>
          <a:blip r:embed="rId8"/>
          <a:stretch>
            <a:fillRect/>
          </a:stretch>
        </p:blipFill>
        <p:spPr>
          <a:xfrm>
            <a:off x="11355388" y="6176962"/>
            <a:ext cx="698994" cy="578854"/>
          </a:xfrm>
          <a:prstGeom prst="rect">
            <a:avLst/>
          </a:prstGeom>
        </p:spPr>
      </p:pic>
    </p:spTree>
    <p:extLst>
      <p:ext uri="{BB962C8B-B14F-4D97-AF65-F5344CB8AC3E}">
        <p14:creationId xmlns:p14="http://schemas.microsoft.com/office/powerpoint/2010/main" val="3769333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2_Two Content">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46AEAA65-2E76-9A26-9342-89E0DCE53660}"/>
              </a:ext>
            </a:extLst>
          </p:cNvPr>
          <p:cNvSpPr/>
          <p:nvPr userDrawn="1"/>
        </p:nvSpPr>
        <p:spPr>
          <a:xfrm>
            <a:off x="0" y="-1"/>
            <a:ext cx="6096000" cy="6901415"/>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a:extLst>
              <a:ext uri="{FF2B5EF4-FFF2-40B4-BE49-F238E27FC236}">
                <a16:creationId xmlns:a16="http://schemas.microsoft.com/office/drawing/2014/main" id="{6010185F-B44A-2BDA-8650-FF23AF2FF40F}"/>
              </a:ext>
            </a:extLst>
          </p:cNvPr>
          <p:cNvSpPr>
            <a:spLocks noGrp="1"/>
          </p:cNvSpPr>
          <p:nvPr>
            <p:ph type="title"/>
          </p:nvPr>
        </p:nvSpPr>
        <p:spPr>
          <a:xfrm>
            <a:off x="838200" y="365125"/>
            <a:ext cx="5181600" cy="1325563"/>
          </a:xfrm>
        </p:spPr>
        <p:txBody>
          <a:bodyPr/>
          <a:lstStyle>
            <a:lvl1pPr>
              <a:defRPr>
                <a:solidFill>
                  <a:schemeClr val="bg1"/>
                </a:solidFill>
              </a:defRPr>
            </a:lvl1pPr>
          </a:lstStyle>
          <a:p>
            <a:r>
              <a:rPr lang="en-US"/>
              <a:t>Click to edit Master title style</a:t>
            </a:r>
            <a:endParaRPr lang="en-CA"/>
          </a:p>
        </p:txBody>
      </p:sp>
      <p:sp>
        <p:nvSpPr>
          <p:cNvPr id="3" name="Content Placeholder 2">
            <a:extLst>
              <a:ext uri="{FF2B5EF4-FFF2-40B4-BE49-F238E27FC236}">
                <a16:creationId xmlns:a16="http://schemas.microsoft.com/office/drawing/2014/main" id="{0D57C2EF-BEA1-031F-EE56-271DE1063307}"/>
              </a:ext>
            </a:extLst>
          </p:cNvPr>
          <p:cNvSpPr>
            <a:spLocks noGrp="1"/>
          </p:cNvSpPr>
          <p:nvPr>
            <p:ph sz="half" idx="1"/>
          </p:nvPr>
        </p:nvSpPr>
        <p:spPr>
          <a:xfrm>
            <a:off x="838200" y="1825625"/>
            <a:ext cx="5181600" cy="43513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Content Placeholder 3">
            <a:extLst>
              <a:ext uri="{FF2B5EF4-FFF2-40B4-BE49-F238E27FC236}">
                <a16:creationId xmlns:a16="http://schemas.microsoft.com/office/drawing/2014/main" id="{5EC781E7-B7E8-83F8-8583-7F517091551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grpSp>
        <p:nvGrpSpPr>
          <p:cNvPr id="5" name="Group 4">
            <a:extLst>
              <a:ext uri="{FF2B5EF4-FFF2-40B4-BE49-F238E27FC236}">
                <a16:creationId xmlns:a16="http://schemas.microsoft.com/office/drawing/2014/main" id="{20A718F4-EB92-3A96-C7D0-7D7186AA0563}"/>
              </a:ext>
            </a:extLst>
          </p:cNvPr>
          <p:cNvGrpSpPr/>
          <p:nvPr userDrawn="1"/>
        </p:nvGrpSpPr>
        <p:grpSpPr>
          <a:xfrm>
            <a:off x="0" y="5452510"/>
            <a:ext cx="1810764" cy="1448905"/>
            <a:chOff x="0" y="6358355"/>
            <a:chExt cx="5489368" cy="4392386"/>
          </a:xfrm>
        </p:grpSpPr>
        <p:sp>
          <p:nvSpPr>
            <p:cNvPr id="6" name="Freeform 10">
              <a:extLst>
                <a:ext uri="{FF2B5EF4-FFF2-40B4-BE49-F238E27FC236}">
                  <a16:creationId xmlns:a16="http://schemas.microsoft.com/office/drawing/2014/main" id="{585F6F82-3B12-8E56-5B2D-72F92C6C7409}"/>
                </a:ext>
              </a:extLst>
            </p:cNvPr>
            <p:cNvSpPr/>
            <p:nvPr userDrawn="1"/>
          </p:nvSpPr>
          <p:spPr>
            <a:xfrm rot="-10800000">
              <a:off x="9525" y="6358355"/>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7" name="Freeform 11">
              <a:extLst>
                <a:ext uri="{FF2B5EF4-FFF2-40B4-BE49-F238E27FC236}">
                  <a16:creationId xmlns:a16="http://schemas.microsoft.com/office/drawing/2014/main" id="{96642FBC-3005-8A6E-83A4-35CE68BF5890}"/>
                </a:ext>
              </a:extLst>
            </p:cNvPr>
            <p:cNvSpPr/>
            <p:nvPr userDrawn="1"/>
          </p:nvSpPr>
          <p:spPr>
            <a:xfrm>
              <a:off x="1083809" y="6386930"/>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dpi="0" rotWithShape="1">
              <a:blip r:embed="rId4">
                <a:extLst>
                  <a:ext uri="{96DAC541-7B7A-43D3-8B79-37D633B846F1}">
                    <asvg:svgBlip xmlns:asvg="http://schemas.microsoft.com/office/drawing/2016/SVG/main" r:embed="rId5"/>
                  </a:ext>
                </a:extLst>
              </a:blip>
              <a:srcRect/>
              <a:stretch>
                <a:fillRect/>
              </a:stretch>
            </a:blipFill>
          </p:spPr>
          <p:txBody>
            <a:bodyPr/>
            <a:lstStyle/>
            <a:p>
              <a:endParaRPr lang="en-CA"/>
            </a:p>
          </p:txBody>
        </p:sp>
        <p:sp>
          <p:nvSpPr>
            <p:cNvPr id="22" name="Freeform 12">
              <a:extLst>
                <a:ext uri="{FF2B5EF4-FFF2-40B4-BE49-F238E27FC236}">
                  <a16:creationId xmlns:a16="http://schemas.microsoft.com/office/drawing/2014/main" id="{E72C2A08-3BB8-EC10-82C9-73983D27E0D5}"/>
                </a:ext>
              </a:extLst>
            </p:cNvPr>
            <p:cNvSpPr/>
            <p:nvPr userDrawn="1"/>
          </p:nvSpPr>
          <p:spPr>
            <a:xfrm>
              <a:off x="0" y="7470739"/>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23" name="Freeform 13">
              <a:extLst>
                <a:ext uri="{FF2B5EF4-FFF2-40B4-BE49-F238E27FC236}">
                  <a16:creationId xmlns:a16="http://schemas.microsoft.com/office/drawing/2014/main" id="{97133A53-1962-E874-253F-239004D675C5}"/>
                </a:ext>
              </a:extLst>
            </p:cNvPr>
            <p:cNvSpPr/>
            <p:nvPr userDrawn="1"/>
          </p:nvSpPr>
          <p:spPr>
            <a:xfrm rot="-10800000">
              <a:off x="0"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24" name="Freeform 14">
              <a:extLst>
                <a:ext uri="{FF2B5EF4-FFF2-40B4-BE49-F238E27FC236}">
                  <a16:creationId xmlns:a16="http://schemas.microsoft.com/office/drawing/2014/main" id="{BEA14FE6-AF75-D08E-E683-3371514A9D16}"/>
                </a:ext>
              </a:extLst>
            </p:cNvPr>
            <p:cNvSpPr/>
            <p:nvPr userDrawn="1"/>
          </p:nvSpPr>
          <p:spPr>
            <a:xfrm rot="-5400000">
              <a:off x="1083809" y="8554548"/>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25" name="Freeform 15">
              <a:extLst>
                <a:ext uri="{FF2B5EF4-FFF2-40B4-BE49-F238E27FC236}">
                  <a16:creationId xmlns:a16="http://schemas.microsoft.com/office/drawing/2014/main" id="{0E399735-8EED-56EF-B43A-B60E0095CC77}"/>
                </a:ext>
              </a:extLst>
            </p:cNvPr>
            <p:cNvSpPr/>
            <p:nvPr userDrawn="1"/>
          </p:nvSpPr>
          <p:spPr>
            <a:xfrm rot="-10800000">
              <a:off x="1083809" y="9623721"/>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26" name="Freeform 16">
              <a:extLst>
                <a:ext uri="{FF2B5EF4-FFF2-40B4-BE49-F238E27FC236}">
                  <a16:creationId xmlns:a16="http://schemas.microsoft.com/office/drawing/2014/main" id="{374CEE79-822F-D319-B3FB-A8E2016C4573}"/>
                </a:ext>
              </a:extLst>
            </p:cNvPr>
            <p:cNvSpPr/>
            <p:nvPr userDrawn="1"/>
          </p:nvSpPr>
          <p:spPr>
            <a:xfrm rot="-10800000">
              <a:off x="3321750"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27" name="Freeform 18">
              <a:extLst>
                <a:ext uri="{FF2B5EF4-FFF2-40B4-BE49-F238E27FC236}">
                  <a16:creationId xmlns:a16="http://schemas.microsoft.com/office/drawing/2014/main" id="{782888EC-A0B4-9DAF-C0B7-9026F1D6AD35}"/>
                </a:ext>
              </a:extLst>
            </p:cNvPr>
            <p:cNvSpPr/>
            <p:nvPr userDrawn="1"/>
          </p:nvSpPr>
          <p:spPr>
            <a:xfrm rot="5400000">
              <a:off x="4405559" y="8583123"/>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28" name="Freeform 19">
              <a:extLst>
                <a:ext uri="{FF2B5EF4-FFF2-40B4-BE49-F238E27FC236}">
                  <a16:creationId xmlns:a16="http://schemas.microsoft.com/office/drawing/2014/main" id="{23F0ADD9-07DF-AE87-B083-610D3CC82E9B}"/>
                </a:ext>
              </a:extLst>
            </p:cNvPr>
            <p:cNvSpPr/>
            <p:nvPr userDrawn="1"/>
          </p:nvSpPr>
          <p:spPr>
            <a:xfrm>
              <a:off x="2237941"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29" name="Freeform 20">
              <a:extLst>
                <a:ext uri="{FF2B5EF4-FFF2-40B4-BE49-F238E27FC236}">
                  <a16:creationId xmlns:a16="http://schemas.microsoft.com/office/drawing/2014/main" id="{46F14ED2-892C-F268-230D-1C570EE8E3AA}"/>
                </a:ext>
              </a:extLst>
            </p:cNvPr>
            <p:cNvSpPr/>
            <p:nvPr userDrawn="1"/>
          </p:nvSpPr>
          <p:spPr>
            <a:xfrm>
              <a:off x="3321750" y="9666932"/>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30" name="Freeform 21">
              <a:extLst>
                <a:ext uri="{FF2B5EF4-FFF2-40B4-BE49-F238E27FC236}">
                  <a16:creationId xmlns:a16="http://schemas.microsoft.com/office/drawing/2014/main" id="{B6ECB585-AE53-CD0D-1BCE-2BFD1160C8FD}"/>
                </a:ext>
              </a:extLst>
            </p:cNvPr>
            <p:cNvSpPr/>
            <p:nvPr userDrawn="1"/>
          </p:nvSpPr>
          <p:spPr>
            <a:xfrm rot="5400000">
              <a:off x="0" y="9638357"/>
              <a:ext cx="1083809" cy="1083809"/>
            </a:xfrm>
            <a:custGeom>
              <a:avLst/>
              <a:gdLst/>
              <a:ahLst/>
              <a:cxnLst/>
              <a:rect l="l" t="t" r="r" b="b"/>
              <a:pathLst>
                <a:path w="1083809" h="1083809">
                  <a:moveTo>
                    <a:pt x="0" y="0"/>
                  </a:moveTo>
                  <a:lnTo>
                    <a:pt x="1083809" y="0"/>
                  </a:lnTo>
                  <a:lnTo>
                    <a:pt x="1083809" y="1083809"/>
                  </a:lnTo>
                  <a:lnTo>
                    <a:pt x="0" y="10838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grpSp>
      <p:sp>
        <p:nvSpPr>
          <p:cNvPr id="14" name="Footer Placeholder 13">
            <a:extLst>
              <a:ext uri="{FF2B5EF4-FFF2-40B4-BE49-F238E27FC236}">
                <a16:creationId xmlns:a16="http://schemas.microsoft.com/office/drawing/2014/main" id="{73A01992-5132-919F-4AC5-3050763ED178}"/>
              </a:ext>
            </a:extLst>
          </p:cNvPr>
          <p:cNvSpPr>
            <a:spLocks noGrp="1"/>
          </p:cNvSpPr>
          <p:nvPr>
            <p:ph type="ftr" sz="quarter" idx="10"/>
          </p:nvPr>
        </p:nvSpPr>
        <p:spPr/>
        <p:txBody>
          <a:bodyPr/>
          <a:lstStyle/>
          <a:p>
            <a:endParaRPr lang="en-CA"/>
          </a:p>
        </p:txBody>
      </p:sp>
      <p:pic>
        <p:nvPicPr>
          <p:cNvPr id="9" name="Picture 8">
            <a:extLst>
              <a:ext uri="{FF2B5EF4-FFF2-40B4-BE49-F238E27FC236}">
                <a16:creationId xmlns:a16="http://schemas.microsoft.com/office/drawing/2014/main" id="{341A094F-1EF6-4349-EEBB-7C96FDF31983}"/>
              </a:ext>
            </a:extLst>
          </p:cNvPr>
          <p:cNvPicPr>
            <a:picLocks noChangeAspect="1"/>
          </p:cNvPicPr>
          <p:nvPr userDrawn="1"/>
        </p:nvPicPr>
        <p:blipFill>
          <a:blip r:embed="rId8"/>
          <a:stretch>
            <a:fillRect/>
          </a:stretch>
        </p:blipFill>
        <p:spPr>
          <a:xfrm>
            <a:off x="11413140" y="6176962"/>
            <a:ext cx="710376" cy="588280"/>
          </a:xfrm>
          <a:prstGeom prst="rect">
            <a:avLst/>
          </a:prstGeom>
        </p:spPr>
      </p:pic>
    </p:spTree>
    <p:extLst>
      <p:ext uri="{BB962C8B-B14F-4D97-AF65-F5344CB8AC3E}">
        <p14:creationId xmlns:p14="http://schemas.microsoft.com/office/powerpoint/2010/main" val="24750031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6B6AABD-327F-C6E9-95C0-A5CEDD27730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CA"/>
          </a:p>
        </p:txBody>
      </p:sp>
      <p:sp>
        <p:nvSpPr>
          <p:cNvPr id="3" name="Text Placeholder 2">
            <a:extLst>
              <a:ext uri="{FF2B5EF4-FFF2-40B4-BE49-F238E27FC236}">
                <a16:creationId xmlns:a16="http://schemas.microsoft.com/office/drawing/2014/main" id="{6944F4EC-273F-B855-55EC-5D1EBC73A54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Footer Placeholder 4">
            <a:extLst>
              <a:ext uri="{FF2B5EF4-FFF2-40B4-BE49-F238E27FC236}">
                <a16:creationId xmlns:a16="http://schemas.microsoft.com/office/drawing/2014/main" id="{B39AC998-68A1-1457-02E8-8D305FFA4863}"/>
              </a:ext>
            </a:extLst>
          </p:cNvPr>
          <p:cNvSpPr>
            <a:spLocks noGrp="1"/>
          </p:cNvSpPr>
          <p:nvPr>
            <p:ph type="ftr" sz="quarter" idx="3"/>
          </p:nvPr>
        </p:nvSpPr>
        <p:spPr>
          <a:xfrm>
            <a:off x="6510528" y="6356350"/>
            <a:ext cx="4565303" cy="369332"/>
          </a:xfrm>
          <a:prstGeom prst="rect">
            <a:avLst/>
          </a:prstGeom>
        </p:spPr>
        <p:txBody>
          <a:bodyPr vert="horz" lIns="91440" tIns="45720" rIns="91440" bIns="45720" rtlCol="0" anchor="ctr"/>
          <a:lstStyle>
            <a:lvl1pPr algn="ctr">
              <a:defRPr sz="1200">
                <a:solidFill>
                  <a:schemeClr val="tx1"/>
                </a:solidFill>
              </a:defRPr>
            </a:lvl1pPr>
          </a:lstStyle>
          <a:p>
            <a:endParaRPr lang="en-CA"/>
          </a:p>
        </p:txBody>
      </p:sp>
    </p:spTree>
    <p:extLst>
      <p:ext uri="{BB962C8B-B14F-4D97-AF65-F5344CB8AC3E}">
        <p14:creationId xmlns:p14="http://schemas.microsoft.com/office/powerpoint/2010/main" val="3375047552"/>
      </p:ext>
    </p:extLst>
  </p:cSld>
  <p:clrMap bg1="lt1" tx1="dk1" bg2="lt2" tx2="dk2" accent1="accent1" accent2="accent2" accent3="accent3" accent4="accent4" accent5="accent5" accent6="accent6" hlink="hlink" folHlink="folHlink"/>
  <p:sldLayoutIdLst>
    <p:sldLayoutId id="2147483689" r:id="rId1"/>
    <p:sldLayoutId id="2147483708" r:id="rId2"/>
    <p:sldLayoutId id="2147483714" r:id="rId3"/>
    <p:sldLayoutId id="2147483715" r:id="rId4"/>
    <p:sldLayoutId id="2147483706" r:id="rId5"/>
    <p:sldLayoutId id="2147483711" r:id="rId6"/>
    <p:sldLayoutId id="2147483716" r:id="rId7"/>
    <p:sldLayoutId id="2147483719" r:id="rId8"/>
    <p:sldLayoutId id="2147483717" r:id="rId9"/>
    <p:sldLayoutId id="2147483720" r:id="rId10"/>
    <p:sldLayoutId id="2147483724" r:id="rId11"/>
    <p:sldLayoutId id="2147483725" r:id="rId12"/>
    <p:sldLayoutId id="2147483726" r:id="rId13"/>
    <p:sldLayoutId id="2147483707" r:id="rId14"/>
    <p:sldLayoutId id="2147483727" r:id="rId15"/>
    <p:sldLayoutId id="2147483728" r:id="rId16"/>
    <p:sldLayoutId id="2147483729" r:id="rId17"/>
    <p:sldLayoutId id="2147483709" r:id="rId18"/>
    <p:sldLayoutId id="2147483731" r:id="rId19"/>
    <p:sldLayoutId id="2147483732" r:id="rId20"/>
    <p:sldLayoutId id="2147483733" r:id="rId21"/>
    <p:sldLayoutId id="2147483734" r:id="rId22"/>
    <p:sldLayoutId id="2147483735" r:id="rId23"/>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1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37.jpeg"/></Relationships>
</file>

<file path=ppt/slides/_rels/slide2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39.jpe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40.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77A0926-6D0C-093D-67A7-BE11F1600D82}"/>
              </a:ext>
            </a:extLst>
          </p:cNvPr>
          <p:cNvPicPr>
            <a:picLocks noChangeAspect="1"/>
          </p:cNvPicPr>
          <p:nvPr/>
        </p:nvPicPr>
        <p:blipFill>
          <a:blip r:embed="rId2"/>
          <a:stretch>
            <a:fillRect/>
          </a:stretch>
        </p:blipFill>
        <p:spPr>
          <a:xfrm>
            <a:off x="3857198" y="5213684"/>
            <a:ext cx="1965932" cy="1644316"/>
          </a:xfrm>
          <a:prstGeom prst="rect">
            <a:avLst/>
          </a:prstGeom>
        </p:spPr>
      </p:pic>
    </p:spTree>
    <p:extLst>
      <p:ext uri="{BB962C8B-B14F-4D97-AF65-F5344CB8AC3E}">
        <p14:creationId xmlns:p14="http://schemas.microsoft.com/office/powerpoint/2010/main" val="12501941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A white background with black text&#10;&#10;Description automatically generated">
            <a:extLst>
              <a:ext uri="{FF2B5EF4-FFF2-40B4-BE49-F238E27FC236}">
                <a16:creationId xmlns:a16="http://schemas.microsoft.com/office/drawing/2014/main" id="{4C1BD7B4-7CDF-E0E5-B6B4-B16167FE118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34858" y="173447"/>
            <a:ext cx="6940738" cy="1015054"/>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A screenshot of a computer screen&#10;&#10;Description automatically generated">
            <a:extLst>
              <a:ext uri="{FF2B5EF4-FFF2-40B4-BE49-F238E27FC236}">
                <a16:creationId xmlns:a16="http://schemas.microsoft.com/office/drawing/2014/main" id="{95218D41-4583-481E-7E97-530EB5415A8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34858" y="1236365"/>
            <a:ext cx="6940738" cy="43852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425604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15">
            <a:extLst>
              <a:ext uri="{FF2B5EF4-FFF2-40B4-BE49-F238E27FC236}">
                <a16:creationId xmlns:a16="http://schemas.microsoft.com/office/drawing/2014/main" id="{0D8D3E7C-7BA2-5772-D4D7-8FC0CC97559F}"/>
              </a:ext>
            </a:extLst>
          </p:cNvPr>
          <p:cNvSpPr txBox="1">
            <a:spLocks noGrp="1"/>
          </p:cNvSpPr>
          <p:nvPr>
            <p:ph type="title"/>
          </p:nvPr>
        </p:nvSpPr>
        <p:spPr>
          <a:xfrm>
            <a:off x="1953567" y="384759"/>
            <a:ext cx="10515600" cy="341632"/>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ysClr val="windowText" lastClr="000000"/>
                </a:solidFill>
                <a:latin typeface="Calibri"/>
              </a:defRPr>
            </a:lvl1pPr>
            <a:lvl2pPr marL="457200" algn="l" defTabSz="914400" rtl="0" eaLnBrk="1" latinLnBrk="0" hangingPunct="1">
              <a:defRPr sz="1800" kern="1200">
                <a:solidFill>
                  <a:sysClr val="windowText" lastClr="000000"/>
                </a:solidFill>
                <a:latin typeface="Calibri"/>
              </a:defRPr>
            </a:lvl2pPr>
            <a:lvl3pPr marL="914400" algn="l" defTabSz="914400" rtl="0" eaLnBrk="1" latinLnBrk="0" hangingPunct="1">
              <a:defRPr sz="1800" kern="1200">
                <a:solidFill>
                  <a:sysClr val="windowText" lastClr="000000"/>
                </a:solidFill>
                <a:latin typeface="Calibri"/>
              </a:defRPr>
            </a:lvl3pPr>
            <a:lvl4pPr marL="1371600" algn="l" defTabSz="914400" rtl="0" eaLnBrk="1" latinLnBrk="0" hangingPunct="1">
              <a:defRPr sz="1800" kern="1200">
                <a:solidFill>
                  <a:sysClr val="windowText" lastClr="000000"/>
                </a:solidFill>
                <a:latin typeface="Calibri"/>
              </a:defRPr>
            </a:lvl4pPr>
            <a:lvl5pPr marL="1828800" algn="l" defTabSz="914400" rtl="0" eaLnBrk="1" latinLnBrk="0" hangingPunct="1">
              <a:defRPr sz="1800" kern="1200">
                <a:solidFill>
                  <a:sysClr val="windowText" lastClr="000000"/>
                </a:solidFill>
                <a:latin typeface="Calibri"/>
              </a:defRPr>
            </a:lvl5pPr>
            <a:lvl6pPr marL="2286000" algn="l" defTabSz="914400" rtl="0" eaLnBrk="1" latinLnBrk="0" hangingPunct="1">
              <a:defRPr sz="1800" kern="1200">
                <a:solidFill>
                  <a:sysClr val="windowText" lastClr="000000"/>
                </a:solidFill>
                <a:latin typeface="Calibri"/>
              </a:defRPr>
            </a:lvl6pPr>
            <a:lvl7pPr marL="2743200" algn="l" defTabSz="914400" rtl="0" eaLnBrk="1" latinLnBrk="0" hangingPunct="1">
              <a:defRPr sz="1800" kern="1200">
                <a:solidFill>
                  <a:sysClr val="windowText" lastClr="000000"/>
                </a:solidFill>
                <a:latin typeface="Calibri"/>
              </a:defRPr>
            </a:lvl7pPr>
            <a:lvl8pPr marL="3200400" algn="l" defTabSz="914400" rtl="0" eaLnBrk="1" latinLnBrk="0" hangingPunct="1">
              <a:defRPr sz="1800" kern="1200">
                <a:solidFill>
                  <a:sysClr val="windowText" lastClr="000000"/>
                </a:solidFill>
                <a:latin typeface="Calibri"/>
              </a:defRPr>
            </a:lvl8pPr>
            <a:lvl9pPr marL="3657600" algn="l" defTabSz="914400" rtl="0" eaLnBrk="1" latinLnBrk="0" hangingPunct="1">
              <a:defRPr sz="1800" kern="1200">
                <a:solidFill>
                  <a:sysClr val="windowText" lastClr="000000"/>
                </a:solidFill>
                <a:latin typeface="Calibri"/>
              </a:defRPr>
            </a:lvl9pPr>
          </a:lstStyle>
          <a:p>
            <a:r>
              <a:rPr lang="en-US" b="1" dirty="0">
                <a:solidFill>
                  <a:schemeClr val="bg1">
                    <a:lumMod val="95000"/>
                  </a:schemeClr>
                </a:solidFill>
                <a:latin typeface="Century Gothic"/>
                <a:cs typeface="Calibri"/>
              </a:rPr>
              <a:t>Creating Supplemental Items based on dynamic logic</a:t>
            </a:r>
            <a:endParaRPr lang="en-US" b="1" dirty="0">
              <a:solidFill>
                <a:schemeClr val="bg1">
                  <a:lumMod val="95000"/>
                </a:schemeClr>
              </a:solidFill>
              <a:latin typeface="Century Gothic"/>
            </a:endParaRPr>
          </a:p>
        </p:txBody>
      </p:sp>
      <p:pic>
        <p:nvPicPr>
          <p:cNvPr id="5122" name="Picture 2" descr="A screenshot of a computer screen&#10;&#10;Description automatically generated">
            <a:extLst>
              <a:ext uri="{FF2B5EF4-FFF2-40B4-BE49-F238E27FC236}">
                <a16:creationId xmlns:a16="http://schemas.microsoft.com/office/drawing/2014/main" id="{0A85EAA1-18F1-9E0C-224D-FB8BBD75885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47232" y="827329"/>
            <a:ext cx="7497536" cy="48198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786307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0BC4E5-9C13-6634-07D7-47E48924ED12}"/>
              </a:ext>
            </a:extLst>
          </p:cNvPr>
          <p:cNvSpPr>
            <a:spLocks noGrp="1"/>
          </p:cNvSpPr>
          <p:nvPr>
            <p:ph type="title"/>
          </p:nvPr>
        </p:nvSpPr>
        <p:spPr>
          <a:xfrm>
            <a:off x="516652" y="-422030"/>
            <a:ext cx="10515600" cy="1850998"/>
          </a:xfrm>
        </p:spPr>
        <p:txBody>
          <a:bodyPr>
            <a:normAutofit/>
          </a:bodyPr>
          <a:lstStyle/>
          <a:p>
            <a:r>
              <a:rPr lang="en-US" sz="1800" b="1" i="0" u="none" strike="noStrike" dirty="0">
                <a:solidFill>
                  <a:schemeClr val="bg1">
                    <a:lumMod val="95000"/>
                  </a:schemeClr>
                </a:solidFill>
                <a:effectLst/>
                <a:latin typeface="Century Gothic" panose="020B0502020202020204" pitchFamily="34" charset="0"/>
              </a:rPr>
              <a:t>Building Scholarship Entity &amp; Importing Existing Scholarship Data into Recruit</a:t>
            </a:r>
            <a:endParaRPr lang="en-CA" sz="1800" dirty="0">
              <a:solidFill>
                <a:schemeClr val="bg1">
                  <a:lumMod val="95000"/>
                </a:schemeClr>
              </a:solidFill>
            </a:endParaRPr>
          </a:p>
        </p:txBody>
      </p:sp>
      <p:pic>
        <p:nvPicPr>
          <p:cNvPr id="6146" name="Picture 2" descr="A screenshot of a computer&#10;&#10;Description automatically generated">
            <a:extLst>
              <a:ext uri="{FF2B5EF4-FFF2-40B4-BE49-F238E27FC236}">
                <a16:creationId xmlns:a16="http://schemas.microsoft.com/office/drawing/2014/main" id="{670E7D6C-455B-F1AA-030C-7B53C131579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9671" y="865623"/>
            <a:ext cx="8589561" cy="51267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325938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5261C0-EFE2-A679-5AD1-7001ED45156F}"/>
              </a:ext>
            </a:extLst>
          </p:cNvPr>
          <p:cNvSpPr>
            <a:spLocks noGrp="1"/>
          </p:cNvSpPr>
          <p:nvPr>
            <p:ph type="title"/>
          </p:nvPr>
        </p:nvSpPr>
        <p:spPr>
          <a:xfrm>
            <a:off x="416168" y="229219"/>
            <a:ext cx="10515600" cy="1325563"/>
          </a:xfrm>
        </p:spPr>
        <p:txBody>
          <a:bodyPr/>
          <a:lstStyle/>
          <a:p>
            <a:r>
              <a:rPr lang="en-US" sz="3200" b="1" i="0" u="none" strike="noStrike" dirty="0">
                <a:solidFill>
                  <a:schemeClr val="bg1">
                    <a:lumMod val="95000"/>
                  </a:schemeClr>
                </a:solidFill>
                <a:effectLst/>
                <a:latin typeface="Century Gothic" panose="020B0502020202020204" pitchFamily="34" charset="0"/>
              </a:rPr>
              <a:t>Importing Existing Scholarship Data</a:t>
            </a:r>
            <a:r>
              <a:rPr lang="en-US" sz="4400" b="0" i="0" dirty="0">
                <a:solidFill>
                  <a:schemeClr val="bg1">
                    <a:lumMod val="95000"/>
                  </a:schemeClr>
                </a:solidFill>
                <a:effectLst/>
                <a:latin typeface="Century Gothic" panose="020B0502020202020204" pitchFamily="34" charset="0"/>
              </a:rPr>
              <a:t>​</a:t>
            </a:r>
            <a:endParaRPr lang="en-CA" dirty="0">
              <a:solidFill>
                <a:schemeClr val="bg1">
                  <a:lumMod val="95000"/>
                </a:schemeClr>
              </a:solidFill>
            </a:endParaRPr>
          </a:p>
        </p:txBody>
      </p:sp>
      <p:pic>
        <p:nvPicPr>
          <p:cNvPr id="7170" name="Picture 2" descr="A screenshot of a computer&#10;&#10;Description automatically generated">
            <a:extLst>
              <a:ext uri="{FF2B5EF4-FFF2-40B4-BE49-F238E27FC236}">
                <a16:creationId xmlns:a16="http://schemas.microsoft.com/office/drawing/2014/main" id="{8BA65148-3870-5E9C-CF18-AEBF7E0BEC4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55223" y="1416817"/>
            <a:ext cx="9281553" cy="45491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92386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FDFDD2-C2D7-F3CF-BBFD-E33CB1DE5CB2}"/>
              </a:ext>
            </a:extLst>
          </p:cNvPr>
          <p:cNvSpPr>
            <a:spLocks noGrp="1"/>
          </p:cNvSpPr>
          <p:nvPr>
            <p:ph type="title"/>
          </p:nvPr>
        </p:nvSpPr>
        <p:spPr>
          <a:xfrm>
            <a:off x="-317361" y="-198045"/>
            <a:ext cx="10515600" cy="1325563"/>
          </a:xfrm>
        </p:spPr>
        <p:txBody>
          <a:bodyPr>
            <a:normAutofit/>
          </a:bodyPr>
          <a:lstStyle/>
          <a:p>
            <a:r>
              <a:rPr lang="en-US" sz="2800" b="1" i="0" u="none" strike="noStrike" dirty="0">
                <a:solidFill>
                  <a:schemeClr val="bg1">
                    <a:lumMod val="95000"/>
                  </a:schemeClr>
                </a:solidFill>
                <a:effectLst/>
                <a:latin typeface="Century Gothic" panose="020B0502020202020204" pitchFamily="34" charset="0"/>
              </a:rPr>
              <a:t>Creating Scholarship Awarded &amp; Prizes Awarded Entities</a:t>
            </a:r>
            <a:r>
              <a:rPr lang="en-US" sz="2800" b="0" i="0" dirty="0">
                <a:solidFill>
                  <a:schemeClr val="bg1">
                    <a:lumMod val="95000"/>
                  </a:schemeClr>
                </a:solidFill>
                <a:effectLst/>
                <a:latin typeface="Century Gothic" panose="020B0502020202020204" pitchFamily="34" charset="0"/>
              </a:rPr>
              <a:t>​</a:t>
            </a:r>
            <a:endParaRPr lang="en-CA" sz="2800" dirty="0">
              <a:solidFill>
                <a:schemeClr val="bg1">
                  <a:lumMod val="95000"/>
                </a:schemeClr>
              </a:solidFill>
            </a:endParaRPr>
          </a:p>
        </p:txBody>
      </p:sp>
      <p:pic>
        <p:nvPicPr>
          <p:cNvPr id="8194" name="Picture 2" descr="A screenshot of a computer&#10;&#10;Description automatically generated">
            <a:extLst>
              <a:ext uri="{FF2B5EF4-FFF2-40B4-BE49-F238E27FC236}">
                <a16:creationId xmlns:a16="http://schemas.microsoft.com/office/drawing/2014/main" id="{9547678A-FFE9-CDB4-33A7-785E32BB45F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72791" y="854771"/>
            <a:ext cx="9646418" cy="51484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7639183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539AF4-D489-49A0-34CB-4011EF4EEFAA}"/>
              </a:ext>
            </a:extLst>
          </p:cNvPr>
          <p:cNvSpPr>
            <a:spLocks noGrp="1"/>
          </p:cNvSpPr>
          <p:nvPr>
            <p:ph type="title"/>
          </p:nvPr>
        </p:nvSpPr>
        <p:spPr>
          <a:xfrm>
            <a:off x="406121" y="223985"/>
            <a:ext cx="10515600" cy="1325563"/>
          </a:xfrm>
        </p:spPr>
        <p:txBody>
          <a:bodyPr/>
          <a:lstStyle/>
          <a:p>
            <a:r>
              <a:rPr lang="en-US" b="1" dirty="0"/>
              <a:t>Scholarship Application Form</a:t>
            </a:r>
            <a:endParaRPr lang="en-CA" dirty="0"/>
          </a:p>
        </p:txBody>
      </p:sp>
      <p:pic>
        <p:nvPicPr>
          <p:cNvPr id="9218" name="Picture 2" descr="A computer screen shot of a application&#10;&#10;Description automatically generated">
            <a:extLst>
              <a:ext uri="{FF2B5EF4-FFF2-40B4-BE49-F238E27FC236}">
                <a16:creationId xmlns:a16="http://schemas.microsoft.com/office/drawing/2014/main" id="{93EF4FBF-E5DE-0329-C5B4-93A94095F30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57011"/>
            <a:ext cx="6505468" cy="3300883"/>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descr="A screenshot of a computer&#10;&#10;Description automatically generated">
            <a:extLst>
              <a:ext uri="{FF2B5EF4-FFF2-40B4-BE49-F238E27FC236}">
                <a16:creationId xmlns:a16="http://schemas.microsoft.com/office/drawing/2014/main" id="{70854AEA-522E-9FE1-FA19-FECAF97A1DB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59622" y="2104799"/>
            <a:ext cx="7032378" cy="35740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1019850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85DF7F-3F48-B6F9-B0F9-8416BA685AD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1A437AB-4200-D31E-4851-0E51C18C1632}"/>
              </a:ext>
            </a:extLst>
          </p:cNvPr>
          <p:cNvSpPr>
            <a:spLocks noGrp="1"/>
          </p:cNvSpPr>
          <p:nvPr>
            <p:ph type="title"/>
          </p:nvPr>
        </p:nvSpPr>
        <p:spPr>
          <a:xfrm>
            <a:off x="406121" y="223985"/>
            <a:ext cx="10515600" cy="1325563"/>
          </a:xfrm>
        </p:spPr>
        <p:txBody>
          <a:bodyPr/>
          <a:lstStyle/>
          <a:p>
            <a:r>
              <a:rPr lang="en-US" b="1" dirty="0"/>
              <a:t>Scholarship Application Form</a:t>
            </a:r>
            <a:endParaRPr lang="en-CA" dirty="0"/>
          </a:p>
        </p:txBody>
      </p:sp>
      <p:pic>
        <p:nvPicPr>
          <p:cNvPr id="10242" name="Picture 2" descr="A screenshot of a computer&#10;&#10;Description automatically generated">
            <a:extLst>
              <a:ext uri="{FF2B5EF4-FFF2-40B4-BE49-F238E27FC236}">
                <a16:creationId xmlns:a16="http://schemas.microsoft.com/office/drawing/2014/main" id="{E3E6B5C7-B560-4032-D4E4-F6E5AA5022E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3881" y="1401300"/>
            <a:ext cx="6108639" cy="3733408"/>
          </a:xfrm>
          <a:prstGeom prst="rect">
            <a:avLst/>
          </a:prstGeom>
          <a:noFill/>
          <a:extLst>
            <a:ext uri="{909E8E84-426E-40DD-AFC4-6F175D3DCCD1}">
              <a14:hiddenFill xmlns:a14="http://schemas.microsoft.com/office/drawing/2010/main">
                <a:solidFill>
                  <a:srgbClr val="FFFFFF"/>
                </a:solidFill>
              </a14:hiddenFill>
            </a:ext>
          </a:extLst>
        </p:spPr>
      </p:pic>
      <p:pic>
        <p:nvPicPr>
          <p:cNvPr id="10244" name="Picture 4" descr="A screen shot of a application&#10;&#10;Description automatically generated">
            <a:extLst>
              <a:ext uri="{FF2B5EF4-FFF2-40B4-BE49-F238E27FC236}">
                <a16:creationId xmlns:a16="http://schemas.microsoft.com/office/drawing/2014/main" id="{15BAD3BA-8106-2971-4009-6B7BEDD4120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69480" y="2578616"/>
            <a:ext cx="6108639" cy="37334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6365120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29BE72-E139-74D4-DCDA-77E1FB3F3678}"/>
              </a:ext>
            </a:extLst>
          </p:cNvPr>
          <p:cNvSpPr>
            <a:spLocks noGrp="1"/>
          </p:cNvSpPr>
          <p:nvPr>
            <p:ph type="title"/>
          </p:nvPr>
        </p:nvSpPr>
        <p:spPr>
          <a:xfrm>
            <a:off x="607088" y="173743"/>
            <a:ext cx="10515600" cy="1325563"/>
          </a:xfrm>
        </p:spPr>
        <p:txBody>
          <a:bodyPr/>
          <a:lstStyle/>
          <a:p>
            <a:r>
              <a:rPr lang="en-US" dirty="0"/>
              <a:t>All Awards Listing​</a:t>
            </a:r>
            <a:endParaRPr lang="en-CA" dirty="0"/>
          </a:p>
        </p:txBody>
      </p:sp>
      <p:pic>
        <p:nvPicPr>
          <p:cNvPr id="11266" name="Picture 2" descr="A screenshot of a computer&#10;&#10;AI-generated content may be incorrect.">
            <a:extLst>
              <a:ext uri="{FF2B5EF4-FFF2-40B4-BE49-F238E27FC236}">
                <a16:creationId xmlns:a16="http://schemas.microsoft.com/office/drawing/2014/main" id="{3733C327-D5C6-AA73-F415-49040CFF8B4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7064" y="1195754"/>
            <a:ext cx="10331536" cy="4290646"/>
          </a:xfrm>
          <a:prstGeom prst="rect">
            <a:avLst/>
          </a:prstGeom>
          <a:noFill/>
          <a:extLst>
            <a:ext uri="{909E8E84-426E-40DD-AFC4-6F175D3DCCD1}">
              <a14:hiddenFill xmlns:a14="http://schemas.microsoft.com/office/drawing/2010/main">
                <a:solidFill>
                  <a:srgbClr val="FFFFFF"/>
                </a:solidFill>
              </a14:hiddenFill>
            </a:ext>
          </a:extLst>
        </p:spPr>
      </p:pic>
      <p:sp>
        <p:nvSpPr>
          <p:cNvPr id="3" name="Oval 2">
            <a:extLst>
              <a:ext uri="{FF2B5EF4-FFF2-40B4-BE49-F238E27FC236}">
                <a16:creationId xmlns:a16="http://schemas.microsoft.com/office/drawing/2014/main" id="{B81AE65A-8FC6-0B30-D150-AB79452E9016}"/>
              </a:ext>
            </a:extLst>
          </p:cNvPr>
          <p:cNvSpPr/>
          <p:nvPr/>
        </p:nvSpPr>
        <p:spPr>
          <a:xfrm>
            <a:off x="5720300" y="1499306"/>
            <a:ext cx="1012657" cy="240631"/>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4" name="Oval 3">
            <a:extLst>
              <a:ext uri="{FF2B5EF4-FFF2-40B4-BE49-F238E27FC236}">
                <a16:creationId xmlns:a16="http://schemas.microsoft.com/office/drawing/2014/main" id="{B81AE65A-8FC6-0B30-D150-AB79452E9016}"/>
              </a:ext>
            </a:extLst>
          </p:cNvPr>
          <p:cNvSpPr/>
          <p:nvPr/>
        </p:nvSpPr>
        <p:spPr>
          <a:xfrm>
            <a:off x="9488433" y="1871770"/>
            <a:ext cx="1012657" cy="240631"/>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Tree>
    <p:extLst>
      <p:ext uri="{BB962C8B-B14F-4D97-AF65-F5344CB8AC3E}">
        <p14:creationId xmlns:p14="http://schemas.microsoft.com/office/powerpoint/2010/main" val="241093077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F9C4BA-A4E8-42E1-794B-966057C3B65F}"/>
              </a:ext>
            </a:extLst>
          </p:cNvPr>
          <p:cNvSpPr>
            <a:spLocks noGrp="1"/>
          </p:cNvSpPr>
          <p:nvPr>
            <p:ph type="title"/>
          </p:nvPr>
        </p:nvSpPr>
        <p:spPr>
          <a:xfrm>
            <a:off x="838200" y="234033"/>
            <a:ext cx="10515600" cy="1325563"/>
          </a:xfrm>
        </p:spPr>
        <p:txBody>
          <a:bodyPr/>
          <a:lstStyle/>
          <a:p>
            <a:r>
              <a:rPr lang="en-US" dirty="0"/>
              <a:t>Award Details​</a:t>
            </a:r>
            <a:endParaRPr lang="en-CA" dirty="0"/>
          </a:p>
        </p:txBody>
      </p:sp>
      <p:pic>
        <p:nvPicPr>
          <p:cNvPr id="12290" name="Picture 2" descr="A screenshot of a computer&#10;&#10;AI-generated content may be incorrect.">
            <a:extLst>
              <a:ext uri="{FF2B5EF4-FFF2-40B4-BE49-F238E27FC236}">
                <a16:creationId xmlns:a16="http://schemas.microsoft.com/office/drawing/2014/main" id="{E5DD7310-FB0D-8648-F069-0BACF547AE3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57234" y="1242776"/>
            <a:ext cx="9477532" cy="43724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4429490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8B9CDB-E1FE-9AA0-AF64-25CF07BACD80}"/>
              </a:ext>
            </a:extLst>
          </p:cNvPr>
          <p:cNvSpPr>
            <a:spLocks noGrp="1"/>
          </p:cNvSpPr>
          <p:nvPr>
            <p:ph type="title"/>
          </p:nvPr>
        </p:nvSpPr>
        <p:spPr>
          <a:xfrm>
            <a:off x="838200" y="163695"/>
            <a:ext cx="10515600" cy="1325563"/>
          </a:xfrm>
        </p:spPr>
        <p:txBody>
          <a:bodyPr/>
          <a:lstStyle/>
          <a:p>
            <a:r>
              <a:rPr lang="en-US" dirty="0"/>
              <a:t>Award Details</a:t>
            </a:r>
            <a:endParaRPr lang="en-CA" dirty="0"/>
          </a:p>
        </p:txBody>
      </p:sp>
      <p:pic>
        <p:nvPicPr>
          <p:cNvPr id="13314" name="Picture 2" descr="A screenshot of a computer&#10;&#10;Description automatically generated">
            <a:extLst>
              <a:ext uri="{FF2B5EF4-FFF2-40B4-BE49-F238E27FC236}">
                <a16:creationId xmlns:a16="http://schemas.microsoft.com/office/drawing/2014/main" id="{4CB78F6C-8511-1619-0BAE-AFCCDC99273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3411" y="1175657"/>
            <a:ext cx="9778807" cy="43184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226803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F873746-B6F0-E202-642F-E1BA99E7450D}"/>
              </a:ext>
            </a:extLst>
          </p:cNvPr>
          <p:cNvSpPr>
            <a:spLocks noGrp="1"/>
          </p:cNvSpPr>
          <p:nvPr>
            <p:ph type="title"/>
          </p:nvPr>
        </p:nvSpPr>
        <p:spPr/>
        <p:txBody>
          <a:bodyPr/>
          <a:lstStyle/>
          <a:p>
            <a:r>
              <a:rPr lang="en-US" b="1" dirty="0"/>
              <a:t>How CRM Recruit Fulfilled UNB’s Scholarship Software Needs</a:t>
            </a:r>
            <a:endParaRPr lang="en-US" dirty="0"/>
          </a:p>
        </p:txBody>
      </p:sp>
    </p:spTree>
    <p:extLst>
      <p:ext uri="{BB962C8B-B14F-4D97-AF65-F5344CB8AC3E}">
        <p14:creationId xmlns:p14="http://schemas.microsoft.com/office/powerpoint/2010/main" val="90764687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B12F4A-DA7E-1F59-8FE9-53F9A97F5AB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70E4C68-6574-7834-1261-97985EB97A96}"/>
              </a:ext>
            </a:extLst>
          </p:cNvPr>
          <p:cNvSpPr>
            <a:spLocks noGrp="1"/>
          </p:cNvSpPr>
          <p:nvPr>
            <p:ph type="title"/>
          </p:nvPr>
        </p:nvSpPr>
        <p:spPr>
          <a:xfrm>
            <a:off x="838199" y="-159740"/>
            <a:ext cx="10515600" cy="1325563"/>
          </a:xfrm>
        </p:spPr>
        <p:txBody>
          <a:bodyPr/>
          <a:lstStyle/>
          <a:p>
            <a:r>
              <a:rPr lang="en-US" dirty="0"/>
              <a:t>Award Details</a:t>
            </a:r>
            <a:endParaRPr lang="en-CA" dirty="0"/>
          </a:p>
        </p:txBody>
      </p:sp>
      <p:pic>
        <p:nvPicPr>
          <p:cNvPr id="14338" name="Picture 2" descr="A screenshot of a computer&#10;&#10;Description automatically generated">
            <a:extLst>
              <a:ext uri="{FF2B5EF4-FFF2-40B4-BE49-F238E27FC236}">
                <a16:creationId xmlns:a16="http://schemas.microsoft.com/office/drawing/2014/main" id="{F655D044-16B5-E181-E026-A316933EBF1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66575" y="1165823"/>
            <a:ext cx="9458849" cy="43404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5365156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07D8A1-1FB0-EC5D-06B4-62157F5CA6D3}"/>
              </a:ext>
            </a:extLst>
          </p:cNvPr>
          <p:cNvSpPr>
            <a:spLocks noGrp="1"/>
          </p:cNvSpPr>
          <p:nvPr>
            <p:ph type="title"/>
          </p:nvPr>
        </p:nvSpPr>
        <p:spPr>
          <a:xfrm>
            <a:off x="747765" y="-127707"/>
            <a:ext cx="10515600" cy="1325563"/>
          </a:xfrm>
        </p:spPr>
        <p:txBody>
          <a:bodyPr/>
          <a:lstStyle/>
          <a:p>
            <a:r>
              <a:rPr lang="en-US" sz="4400" b="0" i="0" u="none" strike="noStrike" dirty="0">
                <a:solidFill>
                  <a:schemeClr val="bg1">
                    <a:lumMod val="95000"/>
                  </a:schemeClr>
                </a:solidFill>
                <a:effectLst/>
                <a:latin typeface="Calibri" panose="020F0502020204030204" pitchFamily="34" charset="0"/>
              </a:rPr>
              <a:t>Scholarships Awarded</a:t>
            </a:r>
            <a:r>
              <a:rPr lang="en-US" sz="4400" b="0" i="0" dirty="0">
                <a:solidFill>
                  <a:srgbClr val="000000"/>
                </a:solidFill>
                <a:effectLst/>
                <a:latin typeface="Calibri" panose="020F0502020204030204" pitchFamily="34" charset="0"/>
              </a:rPr>
              <a:t>​</a:t>
            </a:r>
            <a:endParaRPr lang="en-CA" dirty="0"/>
          </a:p>
        </p:txBody>
      </p:sp>
      <p:pic>
        <p:nvPicPr>
          <p:cNvPr id="15362" name="Picture 2" descr="A screenshot of a computer&#10;&#10;Description automatically generated">
            <a:extLst>
              <a:ext uri="{FF2B5EF4-FFF2-40B4-BE49-F238E27FC236}">
                <a16:creationId xmlns:a16="http://schemas.microsoft.com/office/drawing/2014/main" id="{A0EA5DB0-A63F-3E24-106A-32AC1080902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92374" y="856212"/>
            <a:ext cx="9007252" cy="4881397"/>
          </a:xfrm>
          <a:prstGeom prst="rect">
            <a:avLst/>
          </a:prstGeom>
          <a:noFill/>
          <a:extLst>
            <a:ext uri="{909E8E84-426E-40DD-AFC4-6F175D3DCCD1}">
              <a14:hiddenFill xmlns:a14="http://schemas.microsoft.com/office/drawing/2010/main">
                <a:solidFill>
                  <a:srgbClr val="FFFFFF"/>
                </a:solidFill>
              </a14:hiddenFill>
            </a:ext>
          </a:extLst>
        </p:spPr>
      </p:pic>
      <p:sp>
        <p:nvSpPr>
          <p:cNvPr id="3" name="Arrow: Right 2">
            <a:extLst>
              <a:ext uri="{FF2B5EF4-FFF2-40B4-BE49-F238E27FC236}">
                <a16:creationId xmlns:a16="http://schemas.microsoft.com/office/drawing/2014/main" id="{448D5663-4BFB-04DE-C9F8-AB8C6879B1D6}"/>
              </a:ext>
            </a:extLst>
          </p:cNvPr>
          <p:cNvSpPr/>
          <p:nvPr/>
        </p:nvSpPr>
        <p:spPr>
          <a:xfrm>
            <a:off x="1241047" y="2269709"/>
            <a:ext cx="445324" cy="168233"/>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1"/>
              </a:solidFill>
            </a:endParaRPr>
          </a:p>
        </p:txBody>
      </p:sp>
    </p:spTree>
    <p:extLst>
      <p:ext uri="{BB962C8B-B14F-4D97-AF65-F5344CB8AC3E}">
        <p14:creationId xmlns:p14="http://schemas.microsoft.com/office/powerpoint/2010/main" val="118321043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4216EF-A100-A1C8-6743-150A392B9C40}"/>
              </a:ext>
            </a:extLst>
          </p:cNvPr>
          <p:cNvSpPr>
            <a:spLocks noGrp="1"/>
          </p:cNvSpPr>
          <p:nvPr>
            <p:ph type="title"/>
          </p:nvPr>
        </p:nvSpPr>
        <p:spPr>
          <a:xfrm>
            <a:off x="566894" y="-147804"/>
            <a:ext cx="10515600" cy="1325563"/>
          </a:xfrm>
        </p:spPr>
        <p:txBody>
          <a:bodyPr/>
          <a:lstStyle/>
          <a:p>
            <a:r>
              <a:rPr lang="en-US" dirty="0"/>
              <a:t>Scholarships Awarded</a:t>
            </a:r>
            <a:endParaRPr lang="en-CA" dirty="0"/>
          </a:p>
        </p:txBody>
      </p:sp>
      <p:pic>
        <p:nvPicPr>
          <p:cNvPr id="16386" name="Picture 2" descr="A screenshot of a computer&#10;&#10;AI-generated content may be incorrect.">
            <a:extLst>
              <a:ext uri="{FF2B5EF4-FFF2-40B4-BE49-F238E27FC236}">
                <a16:creationId xmlns:a16="http://schemas.microsoft.com/office/drawing/2014/main" id="{CF3F467A-9354-ECD5-1A83-5A9FAE32B8E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9083" y="1907207"/>
            <a:ext cx="11793833" cy="2896246"/>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A4C71E12-F798-8FE9-6D00-6E5442CBB55F}"/>
              </a:ext>
            </a:extLst>
          </p:cNvPr>
          <p:cNvSpPr/>
          <p:nvPr/>
        </p:nvSpPr>
        <p:spPr>
          <a:xfrm>
            <a:off x="566894" y="3429000"/>
            <a:ext cx="1724130" cy="1112855"/>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Tree>
    <p:extLst>
      <p:ext uri="{BB962C8B-B14F-4D97-AF65-F5344CB8AC3E}">
        <p14:creationId xmlns:p14="http://schemas.microsoft.com/office/powerpoint/2010/main" val="75640338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1BD545-70D2-F5A4-5430-48369E088341}"/>
              </a:ext>
            </a:extLst>
          </p:cNvPr>
          <p:cNvSpPr>
            <a:spLocks noGrp="1"/>
          </p:cNvSpPr>
          <p:nvPr>
            <p:ph type="title"/>
          </p:nvPr>
        </p:nvSpPr>
        <p:spPr>
          <a:xfrm>
            <a:off x="838200" y="2414526"/>
            <a:ext cx="10515600" cy="1325563"/>
          </a:xfrm>
        </p:spPr>
        <p:txBody>
          <a:bodyPr/>
          <a:lstStyle/>
          <a:p>
            <a:r>
              <a:rPr lang="en-US" sz="4400" b="0" i="0" u="none" strike="noStrike" dirty="0">
                <a:effectLst/>
                <a:latin typeface="Calibri" panose="020F0502020204030204" pitchFamily="34" charset="0"/>
              </a:rPr>
              <a:t>How are Scholarship Recipients Selected in CRM Recruit?</a:t>
            </a:r>
            <a:endParaRPr lang="en-CA" dirty="0"/>
          </a:p>
        </p:txBody>
      </p:sp>
    </p:spTree>
    <p:extLst>
      <p:ext uri="{BB962C8B-B14F-4D97-AF65-F5344CB8AC3E}">
        <p14:creationId xmlns:p14="http://schemas.microsoft.com/office/powerpoint/2010/main" val="227443796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81DC29-C00A-2FA6-D2A1-081DEB0EE4AE}"/>
              </a:ext>
            </a:extLst>
          </p:cNvPr>
          <p:cNvSpPr>
            <a:spLocks noGrp="1"/>
          </p:cNvSpPr>
          <p:nvPr>
            <p:ph type="title"/>
          </p:nvPr>
        </p:nvSpPr>
        <p:spPr>
          <a:xfrm>
            <a:off x="3457958" y="-258336"/>
            <a:ext cx="5220955" cy="1665105"/>
          </a:xfrm>
        </p:spPr>
        <p:txBody>
          <a:bodyPr/>
          <a:lstStyle/>
          <a:p>
            <a:r>
              <a:rPr lang="en-US" dirty="0"/>
              <a:t>Scholarship Query</a:t>
            </a:r>
            <a:endParaRPr lang="en-CA" dirty="0"/>
          </a:p>
        </p:txBody>
      </p:sp>
      <p:pic>
        <p:nvPicPr>
          <p:cNvPr id="17410" name="Picture 2">
            <a:extLst>
              <a:ext uri="{FF2B5EF4-FFF2-40B4-BE49-F238E27FC236}">
                <a16:creationId xmlns:a16="http://schemas.microsoft.com/office/drawing/2014/main" id="{515E5D27-55FA-FCF0-1981-46D0FDBE43F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69181" y="964641"/>
            <a:ext cx="6198508" cy="48232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0626480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A screenshot of a computer&#10;&#10;AI-generated content may be incorrect.">
            <a:extLst>
              <a:ext uri="{FF2B5EF4-FFF2-40B4-BE49-F238E27FC236}">
                <a16:creationId xmlns:a16="http://schemas.microsoft.com/office/drawing/2014/main" id="{8A14A05F-37FE-4D4E-274D-838D8D8EC1A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7565" y="445949"/>
            <a:ext cx="9394267" cy="4619625"/>
          </a:xfrm>
          <a:prstGeom prst="rect">
            <a:avLst/>
          </a:prstGeom>
          <a:noFill/>
          <a:extLst>
            <a:ext uri="{909E8E84-426E-40DD-AFC4-6F175D3DCCD1}">
              <a14:hiddenFill xmlns:a14="http://schemas.microsoft.com/office/drawing/2010/main">
                <a:solidFill>
                  <a:srgbClr val="FFFFFF"/>
                </a:solidFill>
              </a14:hiddenFill>
            </a:ext>
          </a:extLst>
        </p:spPr>
      </p:pic>
      <p:sp>
        <p:nvSpPr>
          <p:cNvPr id="3" name="Oval 2">
            <a:extLst>
              <a:ext uri="{FF2B5EF4-FFF2-40B4-BE49-F238E27FC236}">
                <a16:creationId xmlns:a16="http://schemas.microsoft.com/office/drawing/2014/main" id="{A988C355-F795-30D8-1E7F-7FEE60890320}"/>
              </a:ext>
            </a:extLst>
          </p:cNvPr>
          <p:cNvSpPr/>
          <p:nvPr/>
        </p:nvSpPr>
        <p:spPr>
          <a:xfrm>
            <a:off x="9116365" y="459819"/>
            <a:ext cx="1283677" cy="949569"/>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Tree>
    <p:extLst>
      <p:ext uri="{BB962C8B-B14F-4D97-AF65-F5344CB8AC3E}">
        <p14:creationId xmlns:p14="http://schemas.microsoft.com/office/powerpoint/2010/main" val="349008028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681897-ABC6-1F1F-EAD8-1CAC54242255}"/>
              </a:ext>
            </a:extLst>
          </p:cNvPr>
          <p:cNvSpPr>
            <a:spLocks noGrp="1"/>
          </p:cNvSpPr>
          <p:nvPr>
            <p:ph type="title"/>
          </p:nvPr>
        </p:nvSpPr>
        <p:spPr>
          <a:xfrm>
            <a:off x="747765" y="2504961"/>
            <a:ext cx="10515600" cy="1325563"/>
          </a:xfrm>
        </p:spPr>
        <p:txBody>
          <a:bodyPr/>
          <a:lstStyle/>
          <a:p>
            <a:r>
              <a:rPr lang="en-US" sz="4400" b="0" i="0" u="none" strike="noStrike" dirty="0">
                <a:effectLst/>
                <a:latin typeface="Calibri" panose="020F0502020204030204" pitchFamily="34" charset="0"/>
              </a:rPr>
              <a:t>How are Scholarship Applied to a Student's Account in CRM Recruit?</a:t>
            </a:r>
            <a:endParaRPr lang="en-CA" dirty="0"/>
          </a:p>
        </p:txBody>
      </p:sp>
    </p:spTree>
    <p:extLst>
      <p:ext uri="{BB962C8B-B14F-4D97-AF65-F5344CB8AC3E}">
        <p14:creationId xmlns:p14="http://schemas.microsoft.com/office/powerpoint/2010/main" val="189278905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F63B33-71D2-3639-6EF3-4C9B73C6CA4B}"/>
              </a:ext>
            </a:extLst>
          </p:cNvPr>
          <p:cNvSpPr>
            <a:spLocks noGrp="1"/>
          </p:cNvSpPr>
          <p:nvPr>
            <p:ph type="title"/>
          </p:nvPr>
        </p:nvSpPr>
        <p:spPr>
          <a:xfrm>
            <a:off x="838200" y="304372"/>
            <a:ext cx="10515600" cy="1325563"/>
          </a:xfrm>
        </p:spPr>
        <p:txBody>
          <a:bodyPr/>
          <a:lstStyle/>
          <a:p>
            <a:r>
              <a:rPr lang="en-US" b="0" i="0" u="none" strike="noStrike" dirty="0">
                <a:effectLst/>
                <a:latin typeface="Calibri" panose="020F0502020204030204" pitchFamily="34" charset="0"/>
              </a:rPr>
              <a:t>Awarding Screen</a:t>
            </a:r>
            <a:endParaRPr lang="en-CA" dirty="0"/>
          </a:p>
        </p:txBody>
      </p:sp>
      <p:pic>
        <p:nvPicPr>
          <p:cNvPr id="19460" name="Picture 4" descr="A screenshot of a computer&#10;&#10;Description automatically generated">
            <a:extLst>
              <a:ext uri="{FF2B5EF4-FFF2-40B4-BE49-F238E27FC236}">
                <a16:creationId xmlns:a16="http://schemas.microsoft.com/office/drawing/2014/main" id="{5DFC6ECF-B780-8BAD-5A4C-9B6B50AB9D3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2753" y="2054853"/>
            <a:ext cx="10766494" cy="2125261"/>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3">
            <a:extLst>
              <a:ext uri="{FF2B5EF4-FFF2-40B4-BE49-F238E27FC236}">
                <a16:creationId xmlns:a16="http://schemas.microsoft.com/office/drawing/2014/main" id="{8AEEF620-5639-CB3B-F290-B0929E7725F5}"/>
              </a:ext>
            </a:extLst>
          </p:cNvPr>
          <p:cNvSpPr txBox="1"/>
          <p:nvPr/>
        </p:nvSpPr>
        <p:spPr>
          <a:xfrm>
            <a:off x="1147152" y="2883244"/>
            <a:ext cx="834081" cy="545756"/>
          </a:xfrm>
          <a:prstGeom prst="rect">
            <a:avLst/>
          </a:prstGeom>
          <a:solidFill>
            <a:schemeClr val="tx2">
              <a:lumMod val="60000"/>
              <a:lumOff val="40000"/>
            </a:schemeClr>
          </a:solid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endParaRPr lang="en-US"/>
          </a:p>
        </p:txBody>
      </p:sp>
      <p:sp>
        <p:nvSpPr>
          <p:cNvPr id="4" name="TextBox 24">
            <a:extLst>
              <a:ext uri="{FF2B5EF4-FFF2-40B4-BE49-F238E27FC236}">
                <a16:creationId xmlns:a16="http://schemas.microsoft.com/office/drawing/2014/main" id="{25EB3F4D-C946-756D-6D50-9D9E8B3FEDE2}"/>
              </a:ext>
            </a:extLst>
          </p:cNvPr>
          <p:cNvSpPr txBox="1"/>
          <p:nvPr/>
        </p:nvSpPr>
        <p:spPr>
          <a:xfrm>
            <a:off x="3539158" y="2915901"/>
            <a:ext cx="792891" cy="175054"/>
          </a:xfrm>
          <a:prstGeom prst="rect">
            <a:avLst/>
          </a:prstGeom>
          <a:solidFill>
            <a:schemeClr val="tx2">
              <a:lumMod val="60000"/>
              <a:lumOff val="40000"/>
            </a:schemeClr>
          </a:solid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endParaRPr lang="en-US"/>
          </a:p>
        </p:txBody>
      </p:sp>
      <p:sp>
        <p:nvSpPr>
          <p:cNvPr id="5" name="TextBox 24">
            <a:extLst>
              <a:ext uri="{FF2B5EF4-FFF2-40B4-BE49-F238E27FC236}">
                <a16:creationId xmlns:a16="http://schemas.microsoft.com/office/drawing/2014/main" id="{25EB3F4D-C946-756D-6D50-9D9E8B3FEDE2}"/>
              </a:ext>
            </a:extLst>
          </p:cNvPr>
          <p:cNvSpPr txBox="1"/>
          <p:nvPr/>
        </p:nvSpPr>
        <p:spPr>
          <a:xfrm>
            <a:off x="3539157" y="3253946"/>
            <a:ext cx="792891" cy="175054"/>
          </a:xfrm>
          <a:prstGeom prst="rect">
            <a:avLst/>
          </a:prstGeom>
          <a:solidFill>
            <a:schemeClr val="tx2">
              <a:lumMod val="60000"/>
              <a:lumOff val="40000"/>
            </a:schemeClr>
          </a:solid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endParaRPr lang="en-US"/>
          </a:p>
        </p:txBody>
      </p:sp>
      <p:sp>
        <p:nvSpPr>
          <p:cNvPr id="6" name="TextBox 24">
            <a:extLst>
              <a:ext uri="{FF2B5EF4-FFF2-40B4-BE49-F238E27FC236}">
                <a16:creationId xmlns:a16="http://schemas.microsoft.com/office/drawing/2014/main" id="{25EB3F4D-C946-756D-6D50-9D9E8B3FEDE2}"/>
              </a:ext>
            </a:extLst>
          </p:cNvPr>
          <p:cNvSpPr txBox="1"/>
          <p:nvPr/>
        </p:nvSpPr>
        <p:spPr>
          <a:xfrm>
            <a:off x="3539157" y="3629503"/>
            <a:ext cx="792891" cy="175054"/>
          </a:xfrm>
          <a:prstGeom prst="rect">
            <a:avLst/>
          </a:prstGeom>
          <a:solidFill>
            <a:schemeClr val="tx2">
              <a:lumMod val="60000"/>
              <a:lumOff val="40000"/>
            </a:schemeClr>
          </a:solid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endParaRPr lang="en-US"/>
          </a:p>
        </p:txBody>
      </p:sp>
      <p:sp>
        <p:nvSpPr>
          <p:cNvPr id="7" name="TextBox 24">
            <a:extLst>
              <a:ext uri="{FF2B5EF4-FFF2-40B4-BE49-F238E27FC236}">
                <a16:creationId xmlns:a16="http://schemas.microsoft.com/office/drawing/2014/main" id="{25EB3F4D-C946-756D-6D50-9D9E8B3FEDE2}"/>
              </a:ext>
            </a:extLst>
          </p:cNvPr>
          <p:cNvSpPr txBox="1"/>
          <p:nvPr/>
        </p:nvSpPr>
        <p:spPr>
          <a:xfrm>
            <a:off x="3539157" y="4017784"/>
            <a:ext cx="792891" cy="175054"/>
          </a:xfrm>
          <a:prstGeom prst="rect">
            <a:avLst/>
          </a:prstGeom>
          <a:solidFill>
            <a:schemeClr val="tx2">
              <a:lumMod val="60000"/>
              <a:lumOff val="40000"/>
            </a:schemeClr>
          </a:solid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endParaRPr lang="en-US"/>
          </a:p>
        </p:txBody>
      </p:sp>
      <p:sp>
        <p:nvSpPr>
          <p:cNvPr id="8" name="TextBox 28">
            <a:extLst>
              <a:ext uri="{FF2B5EF4-FFF2-40B4-BE49-F238E27FC236}">
                <a16:creationId xmlns:a16="http://schemas.microsoft.com/office/drawing/2014/main" id="{03C8DB34-4148-C56A-ADD1-DE816958DF98}"/>
              </a:ext>
            </a:extLst>
          </p:cNvPr>
          <p:cNvSpPr txBox="1"/>
          <p:nvPr/>
        </p:nvSpPr>
        <p:spPr>
          <a:xfrm>
            <a:off x="5889972" y="2915901"/>
            <a:ext cx="483972" cy="545756"/>
          </a:xfrm>
          <a:prstGeom prst="rect">
            <a:avLst/>
          </a:prstGeom>
          <a:solidFill>
            <a:schemeClr val="tx2">
              <a:lumMod val="60000"/>
              <a:lumOff val="40000"/>
            </a:schemeClr>
          </a:solid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endParaRPr lang="en-US"/>
          </a:p>
        </p:txBody>
      </p:sp>
      <p:sp>
        <p:nvSpPr>
          <p:cNvPr id="9" name="TextBox 28">
            <a:extLst>
              <a:ext uri="{FF2B5EF4-FFF2-40B4-BE49-F238E27FC236}">
                <a16:creationId xmlns:a16="http://schemas.microsoft.com/office/drawing/2014/main" id="{03C8DB34-4148-C56A-ADD1-DE816958DF98}"/>
              </a:ext>
            </a:extLst>
          </p:cNvPr>
          <p:cNvSpPr txBox="1"/>
          <p:nvPr/>
        </p:nvSpPr>
        <p:spPr>
          <a:xfrm>
            <a:off x="5889972" y="3629503"/>
            <a:ext cx="483972" cy="545756"/>
          </a:xfrm>
          <a:prstGeom prst="rect">
            <a:avLst/>
          </a:prstGeom>
          <a:solidFill>
            <a:schemeClr val="tx2">
              <a:lumMod val="60000"/>
              <a:lumOff val="40000"/>
            </a:schemeClr>
          </a:solid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endParaRPr lang="en-US"/>
          </a:p>
        </p:txBody>
      </p:sp>
      <p:cxnSp>
        <p:nvCxnSpPr>
          <p:cNvPr id="10" name="Straight Arrow Connector 9">
            <a:extLst>
              <a:ext uri="{FF2B5EF4-FFF2-40B4-BE49-F238E27FC236}">
                <a16:creationId xmlns:a16="http://schemas.microsoft.com/office/drawing/2014/main" id="{45C3D6A7-7C8A-2C9F-B935-20F3D31F29C8}"/>
              </a:ext>
            </a:extLst>
          </p:cNvPr>
          <p:cNvCxnSpPr>
            <a:cxnSpLocks/>
          </p:cNvCxnSpPr>
          <p:nvPr/>
        </p:nvCxnSpPr>
        <p:spPr>
          <a:xfrm flipH="1">
            <a:off x="10321332" y="1394779"/>
            <a:ext cx="70339" cy="87923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45C3D6A7-7C8A-2C9F-B935-20F3D31F29C8}"/>
              </a:ext>
            </a:extLst>
          </p:cNvPr>
          <p:cNvCxnSpPr>
            <a:cxnSpLocks/>
          </p:cNvCxnSpPr>
          <p:nvPr/>
        </p:nvCxnSpPr>
        <p:spPr>
          <a:xfrm flipH="1">
            <a:off x="4435075" y="2166507"/>
            <a:ext cx="70339" cy="87923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448382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465D90F-D307-C5BE-C65C-01682609E493}"/>
              </a:ext>
            </a:extLst>
          </p:cNvPr>
          <p:cNvPicPr>
            <a:picLocks noChangeAspect="1"/>
          </p:cNvPicPr>
          <p:nvPr/>
        </p:nvPicPr>
        <p:blipFill>
          <a:blip r:embed="rId3"/>
          <a:stretch>
            <a:fillRect/>
          </a:stretch>
        </p:blipFill>
        <p:spPr>
          <a:xfrm>
            <a:off x="506149" y="225293"/>
            <a:ext cx="10516511" cy="1322947"/>
          </a:xfrm>
          <a:prstGeom prst="rect">
            <a:avLst/>
          </a:prstGeom>
        </p:spPr>
      </p:pic>
      <p:pic>
        <p:nvPicPr>
          <p:cNvPr id="21506" name="Picture 2">
            <a:extLst>
              <a:ext uri="{FF2B5EF4-FFF2-40B4-BE49-F238E27FC236}">
                <a16:creationId xmlns:a16="http://schemas.microsoft.com/office/drawing/2014/main" id="{8ADD88A1-90A5-2925-BA36-1A5DC60E09F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4939" y="1302177"/>
            <a:ext cx="11782309" cy="4253646"/>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CC56A518-AB99-38D1-501A-364F8E5E4B4E}"/>
              </a:ext>
            </a:extLst>
          </p:cNvPr>
          <p:cNvSpPr/>
          <p:nvPr/>
        </p:nvSpPr>
        <p:spPr>
          <a:xfrm>
            <a:off x="1853540" y="3721315"/>
            <a:ext cx="385948" cy="118753"/>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5" name="Rectangle 4">
            <a:extLst>
              <a:ext uri="{FF2B5EF4-FFF2-40B4-BE49-F238E27FC236}">
                <a16:creationId xmlns:a16="http://schemas.microsoft.com/office/drawing/2014/main" id="{CC56A518-AB99-38D1-501A-364F8E5E4B4E}"/>
              </a:ext>
            </a:extLst>
          </p:cNvPr>
          <p:cNvSpPr/>
          <p:nvPr/>
        </p:nvSpPr>
        <p:spPr>
          <a:xfrm>
            <a:off x="1853539" y="4334265"/>
            <a:ext cx="568113" cy="118753"/>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6" name="Rectangle 5">
            <a:extLst>
              <a:ext uri="{FF2B5EF4-FFF2-40B4-BE49-F238E27FC236}">
                <a16:creationId xmlns:a16="http://schemas.microsoft.com/office/drawing/2014/main" id="{7A4AB87A-E5CF-B893-A985-5CD7FAF14338}"/>
              </a:ext>
            </a:extLst>
          </p:cNvPr>
          <p:cNvSpPr/>
          <p:nvPr/>
        </p:nvSpPr>
        <p:spPr>
          <a:xfrm>
            <a:off x="7315200" y="4524041"/>
            <a:ext cx="1055077" cy="701101"/>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7" name="Arrow: Left 6">
            <a:extLst>
              <a:ext uri="{FF2B5EF4-FFF2-40B4-BE49-F238E27FC236}">
                <a16:creationId xmlns:a16="http://schemas.microsoft.com/office/drawing/2014/main" id="{D55108EC-3796-2785-FED8-0D619B8E2277}"/>
              </a:ext>
            </a:extLst>
          </p:cNvPr>
          <p:cNvSpPr/>
          <p:nvPr/>
        </p:nvSpPr>
        <p:spPr>
          <a:xfrm>
            <a:off x="11666838" y="4008818"/>
            <a:ext cx="525162" cy="247135"/>
          </a:xfrm>
          <a:prstGeom prst="lef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Tree>
    <p:extLst>
      <p:ext uri="{BB962C8B-B14F-4D97-AF65-F5344CB8AC3E}">
        <p14:creationId xmlns:p14="http://schemas.microsoft.com/office/powerpoint/2010/main" val="112375583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8D5D38-97E4-B72B-4B56-CE1E84A40425}"/>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8399C905-591A-B31F-783C-3274A18F3037}"/>
              </a:ext>
            </a:extLst>
          </p:cNvPr>
          <p:cNvPicPr>
            <a:picLocks noChangeAspect="1"/>
          </p:cNvPicPr>
          <p:nvPr/>
        </p:nvPicPr>
        <p:blipFill>
          <a:blip r:embed="rId2"/>
          <a:stretch>
            <a:fillRect/>
          </a:stretch>
        </p:blipFill>
        <p:spPr>
          <a:xfrm>
            <a:off x="506149" y="225293"/>
            <a:ext cx="10516511" cy="1322947"/>
          </a:xfrm>
          <a:prstGeom prst="rect">
            <a:avLst/>
          </a:prstGeom>
        </p:spPr>
      </p:pic>
      <p:pic>
        <p:nvPicPr>
          <p:cNvPr id="8" name="Picture 7">
            <a:extLst>
              <a:ext uri="{FF2B5EF4-FFF2-40B4-BE49-F238E27FC236}">
                <a16:creationId xmlns:a16="http://schemas.microsoft.com/office/drawing/2014/main" id="{BBA42AA5-3A47-E23F-AF83-E1CCA70A3A79}"/>
              </a:ext>
            </a:extLst>
          </p:cNvPr>
          <p:cNvPicPr>
            <a:picLocks noChangeAspect="1"/>
          </p:cNvPicPr>
          <p:nvPr/>
        </p:nvPicPr>
        <p:blipFill>
          <a:blip r:embed="rId3"/>
          <a:stretch>
            <a:fillRect/>
          </a:stretch>
        </p:blipFill>
        <p:spPr>
          <a:xfrm>
            <a:off x="283479" y="2269650"/>
            <a:ext cx="11625041" cy="2318699"/>
          </a:xfrm>
          <a:prstGeom prst="rect">
            <a:avLst/>
          </a:prstGeom>
        </p:spPr>
      </p:pic>
    </p:spTree>
    <p:extLst>
      <p:ext uri="{BB962C8B-B14F-4D97-AF65-F5344CB8AC3E}">
        <p14:creationId xmlns:p14="http://schemas.microsoft.com/office/powerpoint/2010/main" val="9219570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DEC8EC-F13D-55B7-6A81-01BB1EA314E2}"/>
              </a:ext>
            </a:extLst>
          </p:cNvPr>
          <p:cNvSpPr>
            <a:spLocks noGrp="1"/>
          </p:cNvSpPr>
          <p:nvPr>
            <p:ph type="title"/>
          </p:nvPr>
        </p:nvSpPr>
        <p:spPr/>
        <p:txBody>
          <a:bodyPr/>
          <a:lstStyle/>
          <a:p>
            <a:pPr algn="l"/>
            <a:r>
              <a:rPr lang="en-US" dirty="0"/>
              <a:t>Land Acknowledgment</a:t>
            </a:r>
            <a:endParaRPr lang="en-CA" dirty="0"/>
          </a:p>
        </p:txBody>
      </p:sp>
      <p:sp>
        <p:nvSpPr>
          <p:cNvPr id="3" name="TextBox 2">
            <a:extLst>
              <a:ext uri="{FF2B5EF4-FFF2-40B4-BE49-F238E27FC236}">
                <a16:creationId xmlns:a16="http://schemas.microsoft.com/office/drawing/2014/main" id="{830FCA6B-75AF-DAFD-39DD-7A9A3355951B}"/>
              </a:ext>
            </a:extLst>
          </p:cNvPr>
          <p:cNvSpPr txBox="1"/>
          <p:nvPr/>
        </p:nvSpPr>
        <p:spPr>
          <a:xfrm>
            <a:off x="452155" y="1925054"/>
            <a:ext cx="10836441" cy="2031325"/>
          </a:xfrm>
          <a:prstGeom prst="rect">
            <a:avLst/>
          </a:prstGeom>
          <a:noFill/>
        </p:spPr>
        <p:txBody>
          <a:bodyPr wrap="square" rtlCol="0">
            <a:spAutoFit/>
          </a:bodyPr>
          <a:lstStyle/>
          <a:p>
            <a:r>
              <a:rPr lang="en-US" dirty="0"/>
              <a:t>The Ottawa area rests on the traditional, unceded lands of the Algonquin </a:t>
            </a:r>
            <a:r>
              <a:rPr lang="en-US" dirty="0" err="1"/>
              <a:t>Anishinabeg</a:t>
            </a:r>
            <a:r>
              <a:rPr lang="en-US" dirty="0"/>
              <a:t>, who have lived, travelled, and cared for these territories for thousands of years. We recognize the Algonquin people as the original stewards of this land and honour their deep, ongoing connection to it. We also acknowledge all Indigenous peoples from many nations who make Ottawa their home today. With respect, we recognize the traditional knowledge holders, both elders and youth, and we pay tribute to the strength and leadership of Indigenous communities—past, present, and future.</a:t>
            </a:r>
          </a:p>
          <a:p>
            <a:endParaRPr lang="en-CA" dirty="0"/>
          </a:p>
        </p:txBody>
      </p:sp>
      <p:sp>
        <p:nvSpPr>
          <p:cNvPr id="4" name="TextBox 3">
            <a:extLst>
              <a:ext uri="{FF2B5EF4-FFF2-40B4-BE49-F238E27FC236}">
                <a16:creationId xmlns:a16="http://schemas.microsoft.com/office/drawing/2014/main" id="{D3E93E97-D14E-CB4D-EC5F-A1AD72433999}"/>
              </a:ext>
            </a:extLst>
          </p:cNvPr>
          <p:cNvSpPr txBox="1"/>
          <p:nvPr/>
        </p:nvSpPr>
        <p:spPr>
          <a:xfrm>
            <a:off x="1095339" y="1944785"/>
            <a:ext cx="8639768" cy="191125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US"/>
          </a:p>
        </p:txBody>
      </p:sp>
      <p:sp>
        <p:nvSpPr>
          <p:cNvPr id="5" name="TextBox 4">
            <a:extLst>
              <a:ext uri="{FF2B5EF4-FFF2-40B4-BE49-F238E27FC236}">
                <a16:creationId xmlns:a16="http://schemas.microsoft.com/office/drawing/2014/main" id="{A8F809CF-6922-59B0-D25B-D142F604C689}"/>
              </a:ext>
            </a:extLst>
          </p:cNvPr>
          <p:cNvSpPr txBox="1"/>
          <p:nvPr/>
        </p:nvSpPr>
        <p:spPr>
          <a:xfrm>
            <a:off x="1464177" y="1922432"/>
            <a:ext cx="5655527" cy="144182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US"/>
          </a:p>
        </p:txBody>
      </p:sp>
    </p:spTree>
    <p:extLst>
      <p:ext uri="{BB962C8B-B14F-4D97-AF65-F5344CB8AC3E}">
        <p14:creationId xmlns:p14="http://schemas.microsoft.com/office/powerpoint/2010/main" val="227864323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C5462B-8BDF-2CCE-3616-E686B020B00D}"/>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E04394B4-E08A-125F-609F-C908FC27FE90}"/>
              </a:ext>
            </a:extLst>
          </p:cNvPr>
          <p:cNvPicPr>
            <a:picLocks noChangeAspect="1"/>
          </p:cNvPicPr>
          <p:nvPr/>
        </p:nvPicPr>
        <p:blipFill>
          <a:blip r:embed="rId3"/>
          <a:stretch>
            <a:fillRect/>
          </a:stretch>
        </p:blipFill>
        <p:spPr>
          <a:xfrm>
            <a:off x="506149" y="225293"/>
            <a:ext cx="10516511" cy="1322947"/>
          </a:xfrm>
          <a:prstGeom prst="rect">
            <a:avLst/>
          </a:prstGeom>
        </p:spPr>
      </p:pic>
      <p:pic>
        <p:nvPicPr>
          <p:cNvPr id="23554" name="Picture 2" descr="A screenshot of a computer&#10;&#10;Description automatically generated">
            <a:extLst>
              <a:ext uri="{FF2B5EF4-FFF2-40B4-BE49-F238E27FC236}">
                <a16:creationId xmlns:a16="http://schemas.microsoft.com/office/drawing/2014/main" id="{87207C61-4C9F-3F13-2D47-19129F143D1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4166" y="1221685"/>
            <a:ext cx="10423668" cy="4414629"/>
          </a:xfrm>
          <a:prstGeom prst="rect">
            <a:avLst/>
          </a:prstGeom>
          <a:noFill/>
          <a:extLst>
            <a:ext uri="{909E8E84-426E-40DD-AFC4-6F175D3DCCD1}">
              <a14:hiddenFill xmlns:a14="http://schemas.microsoft.com/office/drawing/2010/main">
                <a:solidFill>
                  <a:srgbClr val="FFFFFF"/>
                </a:solidFill>
              </a14:hiddenFill>
            </a:ext>
          </a:extLst>
        </p:spPr>
      </p:pic>
      <p:sp>
        <p:nvSpPr>
          <p:cNvPr id="2" name="Arrow: Left 1">
            <a:extLst>
              <a:ext uri="{FF2B5EF4-FFF2-40B4-BE49-F238E27FC236}">
                <a16:creationId xmlns:a16="http://schemas.microsoft.com/office/drawing/2014/main" id="{77B49438-8B0A-EFEA-A5AC-B7E433B3712D}"/>
              </a:ext>
            </a:extLst>
          </p:cNvPr>
          <p:cNvSpPr/>
          <p:nvPr/>
        </p:nvSpPr>
        <p:spPr>
          <a:xfrm>
            <a:off x="10904053" y="3616932"/>
            <a:ext cx="515981" cy="247135"/>
          </a:xfrm>
          <a:prstGeom prst="lef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4" name="Arrow: Left 3">
            <a:extLst>
              <a:ext uri="{FF2B5EF4-FFF2-40B4-BE49-F238E27FC236}">
                <a16:creationId xmlns:a16="http://schemas.microsoft.com/office/drawing/2014/main" id="{77B49438-8B0A-EFEA-A5AC-B7E433B3712D}"/>
              </a:ext>
            </a:extLst>
          </p:cNvPr>
          <p:cNvSpPr/>
          <p:nvPr/>
        </p:nvSpPr>
        <p:spPr>
          <a:xfrm>
            <a:off x="10904054" y="5389179"/>
            <a:ext cx="515981" cy="247135"/>
          </a:xfrm>
          <a:prstGeom prst="lef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5" name="TextBox 19">
            <a:extLst>
              <a:ext uri="{FF2B5EF4-FFF2-40B4-BE49-F238E27FC236}">
                <a16:creationId xmlns:a16="http://schemas.microsoft.com/office/drawing/2014/main" id="{3D10F066-BCB5-F904-74E5-EEF0B4CE7CAC}"/>
              </a:ext>
            </a:extLst>
          </p:cNvPr>
          <p:cNvSpPr txBox="1"/>
          <p:nvPr/>
        </p:nvSpPr>
        <p:spPr>
          <a:xfrm>
            <a:off x="7254390" y="5430368"/>
            <a:ext cx="597243" cy="82378"/>
          </a:xfrm>
          <a:prstGeom prst="rect">
            <a:avLst/>
          </a:prstGeom>
          <a:solidFill>
            <a:schemeClr val="tx2">
              <a:lumMod val="60000"/>
              <a:lumOff val="40000"/>
            </a:schemeClr>
          </a:solid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endParaRPr lang="en-US"/>
          </a:p>
        </p:txBody>
      </p:sp>
    </p:spTree>
    <p:extLst>
      <p:ext uri="{BB962C8B-B14F-4D97-AF65-F5344CB8AC3E}">
        <p14:creationId xmlns:p14="http://schemas.microsoft.com/office/powerpoint/2010/main" val="128412739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F2D28-8DC2-8F6E-78FF-A204FF392CE9}"/>
              </a:ext>
            </a:extLst>
          </p:cNvPr>
          <p:cNvSpPr>
            <a:spLocks noGrp="1"/>
          </p:cNvSpPr>
          <p:nvPr>
            <p:ph type="title"/>
          </p:nvPr>
        </p:nvSpPr>
        <p:spPr>
          <a:xfrm>
            <a:off x="838200" y="2595395"/>
            <a:ext cx="10515600" cy="1325563"/>
          </a:xfrm>
        </p:spPr>
        <p:txBody>
          <a:bodyPr/>
          <a:lstStyle/>
          <a:p>
            <a:r>
              <a:rPr lang="en-US" dirty="0"/>
              <a:t>New for 2025-2026</a:t>
            </a:r>
            <a:endParaRPr lang="en-CA" dirty="0"/>
          </a:p>
        </p:txBody>
      </p:sp>
    </p:spTree>
    <p:extLst>
      <p:ext uri="{BB962C8B-B14F-4D97-AF65-F5344CB8AC3E}">
        <p14:creationId xmlns:p14="http://schemas.microsoft.com/office/powerpoint/2010/main" val="227544434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C75F42-BFF2-A26B-EA15-CE3099999DAC}"/>
              </a:ext>
            </a:extLst>
          </p:cNvPr>
          <p:cNvSpPr>
            <a:spLocks noGrp="1"/>
          </p:cNvSpPr>
          <p:nvPr>
            <p:ph type="title"/>
          </p:nvPr>
        </p:nvSpPr>
        <p:spPr>
          <a:xfrm>
            <a:off x="838200" y="585726"/>
            <a:ext cx="10515600" cy="1325563"/>
          </a:xfrm>
        </p:spPr>
        <p:txBody>
          <a:bodyPr/>
          <a:lstStyle/>
          <a:p>
            <a:r>
              <a:rPr lang="en-US" b="1" i="0" u="none" strike="noStrike" dirty="0">
                <a:effectLst/>
                <a:latin typeface="Calibri" panose="020F0502020204030204" pitchFamily="34" charset="0"/>
              </a:rPr>
              <a:t>What the student sees</a:t>
            </a:r>
            <a:endParaRPr lang="en-CA" dirty="0"/>
          </a:p>
        </p:txBody>
      </p:sp>
      <p:pic>
        <p:nvPicPr>
          <p:cNvPr id="24578" name="Picture 2" descr="A screen shot of a scholarship information&#10;&#10;AI-generated content may be incorrect.">
            <a:extLst>
              <a:ext uri="{FF2B5EF4-FFF2-40B4-BE49-F238E27FC236}">
                <a16:creationId xmlns:a16="http://schemas.microsoft.com/office/drawing/2014/main" id="{FAB57CA5-42FB-53AC-2838-A9904359067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09838" y="1900238"/>
            <a:ext cx="7172325" cy="3057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7251690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3493C1-BA15-9757-5AD4-80345F7FE884}"/>
              </a:ext>
            </a:extLst>
          </p:cNvPr>
          <p:cNvSpPr>
            <a:spLocks noGrp="1"/>
          </p:cNvSpPr>
          <p:nvPr>
            <p:ph type="title"/>
          </p:nvPr>
        </p:nvSpPr>
        <p:spPr>
          <a:xfrm>
            <a:off x="838200" y="505339"/>
            <a:ext cx="10515600" cy="1325563"/>
          </a:xfrm>
        </p:spPr>
        <p:txBody>
          <a:bodyPr/>
          <a:lstStyle/>
          <a:p>
            <a:r>
              <a:rPr lang="en-US" b="0" i="0" u="none" strike="noStrike" dirty="0">
                <a:effectLst/>
                <a:latin typeface="Calibri" panose="020F0502020204030204" pitchFamily="34" charset="0"/>
              </a:rPr>
              <a:t>Communications</a:t>
            </a:r>
            <a:endParaRPr lang="en-CA" dirty="0"/>
          </a:p>
        </p:txBody>
      </p:sp>
      <p:pic>
        <p:nvPicPr>
          <p:cNvPr id="4" name="Picture 3">
            <a:extLst>
              <a:ext uri="{FF2B5EF4-FFF2-40B4-BE49-F238E27FC236}">
                <a16:creationId xmlns:a16="http://schemas.microsoft.com/office/drawing/2014/main" id="{2F94BD4F-348F-8E72-B66E-4E34847F61DF}"/>
              </a:ext>
            </a:extLst>
          </p:cNvPr>
          <p:cNvPicPr>
            <a:picLocks noChangeAspect="1"/>
          </p:cNvPicPr>
          <p:nvPr/>
        </p:nvPicPr>
        <p:blipFill>
          <a:blip r:embed="rId3"/>
          <a:stretch>
            <a:fillRect/>
          </a:stretch>
        </p:blipFill>
        <p:spPr>
          <a:xfrm>
            <a:off x="827940" y="1876208"/>
            <a:ext cx="10536120" cy="3105583"/>
          </a:xfrm>
          <a:prstGeom prst="rect">
            <a:avLst/>
          </a:prstGeom>
        </p:spPr>
      </p:pic>
    </p:spTree>
    <p:extLst>
      <p:ext uri="{BB962C8B-B14F-4D97-AF65-F5344CB8AC3E}">
        <p14:creationId xmlns:p14="http://schemas.microsoft.com/office/powerpoint/2010/main" val="312728971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A screenshot of a computer&#10;&#10;AI-generated content may be incorrect.">
            <a:extLst>
              <a:ext uri="{FF2B5EF4-FFF2-40B4-BE49-F238E27FC236}">
                <a16:creationId xmlns:a16="http://schemas.microsoft.com/office/drawing/2014/main" id="{8F121EF6-C0B3-1CBE-019C-985D2226A97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85811" y="180722"/>
            <a:ext cx="5183711" cy="64965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9651345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descr="A screenshot of a email&#10;&#10;AI-generated content may be incorrect.">
            <a:extLst>
              <a:ext uri="{FF2B5EF4-FFF2-40B4-BE49-F238E27FC236}">
                <a16:creationId xmlns:a16="http://schemas.microsoft.com/office/drawing/2014/main" id="{7B527756-0633-1401-D0F0-E3E4C4ED5CD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40111" y="145360"/>
            <a:ext cx="4911778" cy="65672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0643214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9E4ACA-52E2-5EE6-8B6E-0D7AA700C096}"/>
              </a:ext>
            </a:extLst>
          </p:cNvPr>
          <p:cNvSpPr>
            <a:spLocks noGrp="1"/>
          </p:cNvSpPr>
          <p:nvPr>
            <p:ph type="title"/>
          </p:nvPr>
        </p:nvSpPr>
        <p:spPr>
          <a:xfrm>
            <a:off x="838200" y="2766218"/>
            <a:ext cx="10515600" cy="1325563"/>
          </a:xfrm>
        </p:spPr>
        <p:txBody>
          <a:bodyPr/>
          <a:lstStyle/>
          <a:p>
            <a:r>
              <a:rPr lang="en-US" sz="4400" b="0" i="0" u="none" strike="noStrike" dirty="0">
                <a:effectLst/>
                <a:latin typeface="Calibri" panose="020F0502020204030204" pitchFamily="34" charset="0"/>
              </a:rPr>
              <a:t>Dashboards</a:t>
            </a:r>
            <a:r>
              <a:rPr lang="en-US" sz="4400" b="0" i="0" dirty="0">
                <a:effectLst/>
                <a:latin typeface="Calibri" panose="020F0502020204030204" pitchFamily="34" charset="0"/>
              </a:rPr>
              <a:t>​</a:t>
            </a:r>
            <a:endParaRPr lang="en-CA" dirty="0"/>
          </a:p>
        </p:txBody>
      </p:sp>
    </p:spTree>
    <p:extLst>
      <p:ext uri="{BB962C8B-B14F-4D97-AF65-F5344CB8AC3E}">
        <p14:creationId xmlns:p14="http://schemas.microsoft.com/office/powerpoint/2010/main" val="23353296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3610BF-4623-9342-AB6B-68498BAFF143}"/>
              </a:ext>
            </a:extLst>
          </p:cNvPr>
          <p:cNvSpPr>
            <a:spLocks noGrp="1"/>
          </p:cNvSpPr>
          <p:nvPr>
            <p:ph type="title"/>
          </p:nvPr>
        </p:nvSpPr>
        <p:spPr>
          <a:xfrm>
            <a:off x="838200" y="364662"/>
            <a:ext cx="10515600" cy="1325563"/>
          </a:xfrm>
        </p:spPr>
        <p:txBody>
          <a:bodyPr/>
          <a:lstStyle/>
          <a:p>
            <a:r>
              <a:rPr lang="en-US" b="0" i="0" u="none" strike="noStrike" dirty="0">
                <a:effectLst/>
                <a:latin typeface="Calibri" panose="020F0502020204030204" pitchFamily="34" charset="0"/>
              </a:rPr>
              <a:t>Dashboards</a:t>
            </a:r>
            <a:endParaRPr lang="en-CA" dirty="0"/>
          </a:p>
        </p:txBody>
      </p:sp>
      <p:pic>
        <p:nvPicPr>
          <p:cNvPr id="4" name="Picture 3">
            <a:extLst>
              <a:ext uri="{FF2B5EF4-FFF2-40B4-BE49-F238E27FC236}">
                <a16:creationId xmlns:a16="http://schemas.microsoft.com/office/drawing/2014/main" id="{671C1A92-CEEF-F631-0D0B-CA15DF19D0CD}"/>
              </a:ext>
            </a:extLst>
          </p:cNvPr>
          <p:cNvPicPr>
            <a:picLocks noChangeAspect="1"/>
          </p:cNvPicPr>
          <p:nvPr/>
        </p:nvPicPr>
        <p:blipFill>
          <a:blip r:embed="rId2"/>
          <a:stretch>
            <a:fillRect/>
          </a:stretch>
        </p:blipFill>
        <p:spPr>
          <a:xfrm>
            <a:off x="2142573" y="1566602"/>
            <a:ext cx="7906853" cy="3724795"/>
          </a:xfrm>
          <a:prstGeom prst="rect">
            <a:avLst/>
          </a:prstGeom>
        </p:spPr>
      </p:pic>
    </p:spTree>
    <p:extLst>
      <p:ext uri="{BB962C8B-B14F-4D97-AF65-F5344CB8AC3E}">
        <p14:creationId xmlns:p14="http://schemas.microsoft.com/office/powerpoint/2010/main" val="55662610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D88D02-700C-5BD7-47AC-9B056D598505}"/>
              </a:ext>
            </a:extLst>
          </p:cNvPr>
          <p:cNvSpPr>
            <a:spLocks noGrp="1"/>
          </p:cNvSpPr>
          <p:nvPr>
            <p:ph type="title"/>
          </p:nvPr>
        </p:nvSpPr>
        <p:spPr>
          <a:xfrm>
            <a:off x="224352" y="334517"/>
            <a:ext cx="10515600" cy="1325563"/>
          </a:xfrm>
        </p:spPr>
        <p:txBody>
          <a:bodyPr>
            <a:normAutofit/>
          </a:bodyPr>
          <a:lstStyle/>
          <a:p>
            <a:r>
              <a:rPr lang="en-US" sz="3600" b="0" i="0" u="none" strike="noStrike" dirty="0">
                <a:effectLst/>
                <a:latin typeface="Calibri" panose="020F0502020204030204" pitchFamily="34" charset="0"/>
              </a:rPr>
              <a:t>Entrance Students with Accepted Program</a:t>
            </a:r>
            <a:endParaRPr lang="en-CA" sz="3600" dirty="0"/>
          </a:p>
        </p:txBody>
      </p:sp>
      <p:pic>
        <p:nvPicPr>
          <p:cNvPr id="4" name="Picture 3">
            <a:extLst>
              <a:ext uri="{FF2B5EF4-FFF2-40B4-BE49-F238E27FC236}">
                <a16:creationId xmlns:a16="http://schemas.microsoft.com/office/drawing/2014/main" id="{93F06446-777C-3682-817F-B7B8B38C2FC5}"/>
              </a:ext>
            </a:extLst>
          </p:cNvPr>
          <p:cNvPicPr>
            <a:picLocks noChangeAspect="1"/>
          </p:cNvPicPr>
          <p:nvPr/>
        </p:nvPicPr>
        <p:blipFill>
          <a:blip r:embed="rId3"/>
          <a:stretch>
            <a:fillRect/>
          </a:stretch>
        </p:blipFill>
        <p:spPr>
          <a:xfrm>
            <a:off x="1204297" y="1660080"/>
            <a:ext cx="9783406" cy="3726580"/>
          </a:xfrm>
          <a:prstGeom prst="rect">
            <a:avLst/>
          </a:prstGeom>
        </p:spPr>
      </p:pic>
    </p:spTree>
    <p:extLst>
      <p:ext uri="{BB962C8B-B14F-4D97-AF65-F5344CB8AC3E}">
        <p14:creationId xmlns:p14="http://schemas.microsoft.com/office/powerpoint/2010/main" val="247040218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76132A-25EF-80E4-C0CA-45C05A9E3DFA}"/>
              </a:ext>
            </a:extLst>
          </p:cNvPr>
          <p:cNvSpPr>
            <a:spLocks noGrp="1"/>
          </p:cNvSpPr>
          <p:nvPr>
            <p:ph type="title"/>
          </p:nvPr>
        </p:nvSpPr>
        <p:spPr>
          <a:xfrm>
            <a:off x="285541" y="836935"/>
            <a:ext cx="10515600" cy="1325563"/>
          </a:xfrm>
        </p:spPr>
        <p:txBody>
          <a:bodyPr/>
          <a:lstStyle/>
          <a:p>
            <a:r>
              <a:rPr lang="en-US" sz="4400" b="0" i="0" u="none" strike="noStrike" dirty="0">
                <a:effectLst/>
                <a:latin typeface="Calibri" panose="020F0502020204030204" pitchFamily="34" charset="0"/>
              </a:rPr>
              <a:t>Students Who Have Been Awarded Scholarships</a:t>
            </a:r>
            <a:r>
              <a:rPr lang="en-US" sz="4400" b="0" i="0" dirty="0">
                <a:effectLst/>
                <a:latin typeface="Calibri" panose="020F0502020204030204" pitchFamily="34" charset="0"/>
              </a:rPr>
              <a:t>​</a:t>
            </a:r>
            <a:endParaRPr lang="en-CA" dirty="0"/>
          </a:p>
        </p:txBody>
      </p:sp>
      <p:pic>
        <p:nvPicPr>
          <p:cNvPr id="27650" name="Picture 2">
            <a:extLst>
              <a:ext uri="{FF2B5EF4-FFF2-40B4-BE49-F238E27FC236}">
                <a16:creationId xmlns:a16="http://schemas.microsoft.com/office/drawing/2014/main" id="{C0713F8E-2705-4CAE-BFD8-DCC22ED8CE1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36655" y="2162498"/>
            <a:ext cx="10118690" cy="35781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713893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D6F7E4-7804-11DF-2DD5-CCD476853F15}"/>
              </a:ext>
            </a:extLst>
          </p:cNvPr>
          <p:cNvSpPr>
            <a:spLocks noGrp="1"/>
          </p:cNvSpPr>
          <p:nvPr>
            <p:ph type="title"/>
          </p:nvPr>
        </p:nvSpPr>
        <p:spPr>
          <a:xfrm>
            <a:off x="838200" y="3268734"/>
            <a:ext cx="3361990" cy="823047"/>
          </a:xfrm>
        </p:spPr>
        <p:txBody>
          <a:bodyPr/>
          <a:lstStyle/>
          <a:p>
            <a:endParaRPr lang="en-CA" dirty="0"/>
          </a:p>
        </p:txBody>
      </p:sp>
      <p:sp>
        <p:nvSpPr>
          <p:cNvPr id="3" name="TextBox 15">
            <a:extLst>
              <a:ext uri="{FF2B5EF4-FFF2-40B4-BE49-F238E27FC236}">
                <a16:creationId xmlns:a16="http://schemas.microsoft.com/office/drawing/2014/main" id="{918A752B-CFB1-3ECD-D11C-8818470CF9A9}"/>
              </a:ext>
            </a:extLst>
          </p:cNvPr>
          <p:cNvSpPr txBox="1"/>
          <p:nvPr/>
        </p:nvSpPr>
        <p:spPr>
          <a:xfrm>
            <a:off x="10170393" y="2520176"/>
            <a:ext cx="2021607" cy="12280285"/>
          </a:xfrm>
          <a:prstGeom prst="rect">
            <a:avLst/>
          </a:prstGeom>
          <a:noFill/>
        </p:spPr>
        <p:txBody>
          <a:bodyPr wrap="square" lIns="91440" tIns="45720" rIns="91440" bIns="4572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buFont typeface="Wingdings" panose="05000000000000000000" pitchFamily="2" charset="2"/>
              <a:buChar char="§"/>
            </a:pPr>
            <a:r>
              <a:rPr lang="en-US" dirty="0">
                <a:solidFill>
                  <a:schemeClr val="bg1">
                    <a:lumMod val="95000"/>
                  </a:schemeClr>
                </a:solidFill>
                <a:latin typeface="Century Gothic"/>
              </a:rPr>
              <a:t>Canada’s oldest English-speaking university – founded in 1785</a:t>
            </a:r>
          </a:p>
          <a:p>
            <a:pPr marL="285750" indent="-285750">
              <a:buFont typeface="Wingdings" panose="05000000000000000000" pitchFamily="2" charset="2"/>
              <a:buChar char="§"/>
            </a:pPr>
            <a:r>
              <a:rPr lang="en-US" dirty="0">
                <a:solidFill>
                  <a:schemeClr val="bg1">
                    <a:lumMod val="95000"/>
                  </a:schemeClr>
                </a:solidFill>
                <a:latin typeface="Century Gothic"/>
              </a:rPr>
              <a:t>Two campuses – Fredericton and Saint John</a:t>
            </a:r>
          </a:p>
          <a:p>
            <a:pPr marL="285750" indent="-285750">
              <a:buFont typeface="Wingdings" panose="05000000000000000000" pitchFamily="2" charset="2"/>
              <a:buChar char="§"/>
            </a:pPr>
            <a:r>
              <a:rPr lang="en-US" dirty="0">
                <a:solidFill>
                  <a:schemeClr val="bg1">
                    <a:lumMod val="95000"/>
                  </a:schemeClr>
                </a:solidFill>
                <a:latin typeface="Century Gothic"/>
              </a:rPr>
              <a:t>Fully comprehensive university – Bachelor, Masters and PhD’s</a:t>
            </a:r>
          </a:p>
          <a:p>
            <a:pPr marL="285750" indent="-285750">
              <a:buFont typeface="Wingdings" panose="05000000000000000000" pitchFamily="2" charset="2"/>
              <a:buChar char="§"/>
            </a:pPr>
            <a:r>
              <a:rPr lang="en-US" dirty="0">
                <a:solidFill>
                  <a:schemeClr val="bg1">
                    <a:lumMod val="95000"/>
                  </a:schemeClr>
                </a:solidFill>
                <a:latin typeface="Century Gothic"/>
              </a:rPr>
              <a:t>14 faculties and over125 programs</a:t>
            </a:r>
          </a:p>
          <a:p>
            <a:pPr marL="285750" indent="-285750">
              <a:buFont typeface="Wingdings" panose="05000000000000000000" pitchFamily="2" charset="2"/>
              <a:buChar char="§"/>
            </a:pPr>
            <a:r>
              <a:rPr lang="en-US" dirty="0">
                <a:solidFill>
                  <a:schemeClr val="bg1">
                    <a:lumMod val="95000"/>
                  </a:schemeClr>
                </a:solidFill>
                <a:latin typeface="Century Gothic"/>
              </a:rPr>
              <a:t>Total enrolment over 10,000 (approx. 8,300 undergraduate)</a:t>
            </a:r>
          </a:p>
          <a:p>
            <a:pPr marL="285750" indent="-285750">
              <a:buFont typeface="Wingdings" panose="05000000000000000000" pitchFamily="2" charset="2"/>
              <a:buChar char="§"/>
            </a:pPr>
            <a:r>
              <a:rPr lang="en-US" dirty="0">
                <a:solidFill>
                  <a:schemeClr val="bg1">
                    <a:lumMod val="95000"/>
                  </a:schemeClr>
                </a:solidFill>
                <a:latin typeface="Century Gothic"/>
              </a:rPr>
              <a:t>Approximately $12 million in undergraduate scholarships in 2025-2026</a:t>
            </a:r>
            <a:endParaRPr lang="en-US" dirty="0">
              <a:solidFill>
                <a:schemeClr val="bg1">
                  <a:lumMod val="95000"/>
                </a:schemeClr>
              </a:solidFill>
              <a:latin typeface="Century Gothic" panose="020B0502020202020204" pitchFamily="34" charset="0"/>
            </a:endParaRPr>
          </a:p>
          <a:p>
            <a:pPr marL="285750" indent="-285750">
              <a:buFont typeface="Wingdings" panose="05000000000000000000" pitchFamily="2" charset="2"/>
              <a:buChar char="§"/>
            </a:pPr>
            <a:endParaRPr lang="en-US" dirty="0">
              <a:latin typeface="Century Gothic" panose="020B0502020202020204" pitchFamily="34" charset="0"/>
            </a:endParaRPr>
          </a:p>
          <a:p>
            <a:pPr marL="285750" indent="-285750">
              <a:buFont typeface="Wingdings" panose="05000000000000000000" pitchFamily="2" charset="2"/>
              <a:buChar char="§"/>
            </a:pPr>
            <a:endParaRPr lang="en-US" dirty="0">
              <a:latin typeface="Century Gothic" panose="020B0502020202020204" pitchFamily="34" charset="0"/>
            </a:endParaRPr>
          </a:p>
          <a:p>
            <a:pPr marL="285750" indent="-285750">
              <a:buFont typeface="Wingdings" panose="05000000000000000000" pitchFamily="2" charset="2"/>
              <a:buChar char="§"/>
            </a:pPr>
            <a:endParaRPr lang="en-US" dirty="0">
              <a:latin typeface="Century Gothic" panose="020B0502020202020204" pitchFamily="34" charset="0"/>
            </a:endParaRPr>
          </a:p>
          <a:p>
            <a:pPr marL="285750" indent="-285750">
              <a:buFont typeface="Wingdings" panose="05000000000000000000" pitchFamily="2" charset="2"/>
              <a:buChar char="§"/>
            </a:pPr>
            <a:endParaRPr lang="en-US" dirty="0">
              <a:latin typeface="Century Gothic" panose="020B0502020202020204" pitchFamily="34" charset="0"/>
            </a:endParaRPr>
          </a:p>
          <a:p>
            <a:pPr marL="285750" indent="-285750">
              <a:buFont typeface="Wingdings" panose="05000000000000000000" pitchFamily="2" charset="2"/>
              <a:buChar char="§"/>
            </a:pPr>
            <a:endParaRPr lang="en-US" dirty="0">
              <a:latin typeface="Century Gothic" panose="020B0502020202020204" pitchFamily="34" charset="0"/>
            </a:endParaRPr>
          </a:p>
          <a:p>
            <a:pPr marL="285750" indent="-285750">
              <a:buFont typeface="Wingdings" panose="05000000000000000000" pitchFamily="2" charset="2"/>
              <a:buChar char="§"/>
            </a:pPr>
            <a:endParaRPr lang="en-US" dirty="0">
              <a:latin typeface="Century Gothic" panose="020B0502020202020204" pitchFamily="34" charset="0"/>
            </a:endParaRPr>
          </a:p>
          <a:p>
            <a:pPr marL="285750" indent="-285750">
              <a:buFont typeface="Wingdings" panose="05000000000000000000" pitchFamily="2" charset="2"/>
              <a:buChar char="§"/>
            </a:pPr>
            <a:endParaRPr lang="en-US" dirty="0">
              <a:latin typeface="Century Gothic" panose="020B0502020202020204" pitchFamily="34" charset="0"/>
            </a:endParaRPr>
          </a:p>
          <a:p>
            <a:pPr marL="285750" indent="-285750">
              <a:buFont typeface="Wingdings" panose="05000000000000000000" pitchFamily="2" charset="2"/>
              <a:buChar char="§"/>
            </a:pPr>
            <a:endParaRPr lang="en-US" dirty="0">
              <a:latin typeface="Century Gothic" panose="020B0502020202020204" pitchFamily="34" charset="0"/>
            </a:endParaRPr>
          </a:p>
          <a:p>
            <a:pPr marL="285750" indent="-285750">
              <a:buFont typeface="Wingdings" panose="05000000000000000000" pitchFamily="2" charset="2"/>
              <a:buChar char="§"/>
            </a:pPr>
            <a:endParaRPr lang="en-US" dirty="0">
              <a:latin typeface="Century Gothic" panose="020B0502020202020204" pitchFamily="34" charset="0"/>
            </a:endParaRPr>
          </a:p>
          <a:p>
            <a:endParaRPr lang="en-CA" dirty="0">
              <a:latin typeface="Century Gothic" panose="020B0502020202020204" pitchFamily="34" charset="0"/>
            </a:endParaRPr>
          </a:p>
        </p:txBody>
      </p:sp>
      <p:pic>
        <p:nvPicPr>
          <p:cNvPr id="1026" name="Picture 2">
            <a:extLst>
              <a:ext uri="{FF2B5EF4-FFF2-40B4-BE49-F238E27FC236}">
                <a16:creationId xmlns:a16="http://schemas.microsoft.com/office/drawing/2014/main" id="{F2868A32-5986-4810-00D7-320AA5FA95E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533" y="2878577"/>
            <a:ext cx="5133448" cy="28920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49A01882-4408-A67D-1C84-63541563B21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84662" y="2878577"/>
            <a:ext cx="5133447" cy="2888672"/>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C8926262-0CC3-27A7-005B-34C5756CC8B2}"/>
              </a:ext>
            </a:extLst>
          </p:cNvPr>
          <p:cNvSpPr txBox="1"/>
          <p:nvPr/>
        </p:nvSpPr>
        <p:spPr>
          <a:xfrm>
            <a:off x="2365917" y="666537"/>
            <a:ext cx="7460165" cy="2031325"/>
          </a:xfrm>
          <a:prstGeom prst="rect">
            <a:avLst/>
          </a:prstGeom>
          <a:noFill/>
        </p:spPr>
        <p:txBody>
          <a:bodyPr wrap="square" rtlCol="0">
            <a:spAutoFit/>
          </a:bodyPr>
          <a:lstStyle/>
          <a:p>
            <a:pPr algn="l" rtl="0" fontAlgn="base">
              <a:buFont typeface="Arial" panose="020B0604020202020204" pitchFamily="34" charset="0"/>
              <a:buChar char="•"/>
            </a:pPr>
            <a:r>
              <a:rPr lang="en-US" sz="1800" b="0" i="0" u="none" strike="noStrike" dirty="0">
                <a:solidFill>
                  <a:schemeClr val="bg1">
                    <a:lumMod val="95000"/>
                  </a:schemeClr>
                </a:solidFill>
                <a:effectLst/>
                <a:latin typeface="Century Gothic" panose="020B0502020202020204" pitchFamily="34" charset="0"/>
              </a:rPr>
              <a:t>Canada’s oldest English-speaking university – founded in 1785</a:t>
            </a:r>
            <a:r>
              <a:rPr lang="en-US" sz="1800" b="0" i="0" dirty="0">
                <a:solidFill>
                  <a:schemeClr val="bg1">
                    <a:lumMod val="95000"/>
                  </a:schemeClr>
                </a:solidFill>
                <a:effectLst/>
                <a:latin typeface="Century Gothic" panose="020B0502020202020204" pitchFamily="34" charset="0"/>
              </a:rPr>
              <a:t>​</a:t>
            </a:r>
            <a:endParaRPr lang="en-US" b="0" i="0" dirty="0">
              <a:solidFill>
                <a:schemeClr val="bg1">
                  <a:lumMod val="95000"/>
                </a:schemeClr>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chemeClr val="bg1">
                    <a:lumMod val="95000"/>
                  </a:schemeClr>
                </a:solidFill>
                <a:effectLst/>
                <a:latin typeface="Century Gothic" panose="020B0502020202020204" pitchFamily="34" charset="0"/>
              </a:rPr>
              <a:t>Two campuses – Fredericton and Saint John</a:t>
            </a:r>
            <a:r>
              <a:rPr lang="en-US" sz="1800" b="0" i="0" dirty="0">
                <a:solidFill>
                  <a:schemeClr val="bg1">
                    <a:lumMod val="95000"/>
                  </a:schemeClr>
                </a:solidFill>
                <a:effectLst/>
                <a:latin typeface="Century Gothic" panose="020B0502020202020204" pitchFamily="34" charset="0"/>
              </a:rPr>
              <a:t>​</a:t>
            </a:r>
            <a:endParaRPr lang="en-US" b="0" i="0" dirty="0">
              <a:solidFill>
                <a:schemeClr val="bg1">
                  <a:lumMod val="95000"/>
                </a:schemeClr>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chemeClr val="bg1">
                    <a:lumMod val="95000"/>
                  </a:schemeClr>
                </a:solidFill>
                <a:effectLst/>
                <a:latin typeface="Century Gothic" panose="020B0502020202020204" pitchFamily="34" charset="0"/>
              </a:rPr>
              <a:t>Fully comprehensive university – Bachelor, Masters and PhD’s</a:t>
            </a:r>
            <a:r>
              <a:rPr lang="en-US" sz="1800" b="0" i="0" dirty="0">
                <a:solidFill>
                  <a:schemeClr val="bg1">
                    <a:lumMod val="95000"/>
                  </a:schemeClr>
                </a:solidFill>
                <a:effectLst/>
                <a:latin typeface="Century Gothic" panose="020B0502020202020204" pitchFamily="34" charset="0"/>
              </a:rPr>
              <a:t>​</a:t>
            </a:r>
            <a:endParaRPr lang="en-US" b="0" i="0" dirty="0">
              <a:solidFill>
                <a:schemeClr val="bg1">
                  <a:lumMod val="95000"/>
                </a:schemeClr>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chemeClr val="bg1">
                    <a:lumMod val="95000"/>
                  </a:schemeClr>
                </a:solidFill>
                <a:effectLst/>
                <a:latin typeface="Century Gothic" panose="020B0502020202020204" pitchFamily="34" charset="0"/>
              </a:rPr>
              <a:t>15 faculties/schools and over125 programs</a:t>
            </a:r>
            <a:r>
              <a:rPr lang="en-US" sz="1800" b="0" i="0" dirty="0">
                <a:solidFill>
                  <a:schemeClr val="bg1">
                    <a:lumMod val="95000"/>
                  </a:schemeClr>
                </a:solidFill>
                <a:effectLst/>
                <a:latin typeface="Century Gothic" panose="020B0502020202020204" pitchFamily="34" charset="0"/>
              </a:rPr>
              <a:t>​</a:t>
            </a:r>
            <a:endParaRPr lang="en-US" b="0" i="0" dirty="0">
              <a:solidFill>
                <a:schemeClr val="bg1">
                  <a:lumMod val="95000"/>
                </a:schemeClr>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chemeClr val="bg1">
                    <a:lumMod val="95000"/>
                  </a:schemeClr>
                </a:solidFill>
                <a:effectLst/>
                <a:latin typeface="Century Gothic" panose="020B0502020202020204" pitchFamily="34" charset="0"/>
              </a:rPr>
              <a:t>Total enrolment over 10,000 (approx. 8,300 undergraduate)</a:t>
            </a:r>
            <a:r>
              <a:rPr lang="en-US" sz="1800" b="0" i="0" dirty="0">
                <a:solidFill>
                  <a:schemeClr val="bg1">
                    <a:lumMod val="95000"/>
                  </a:schemeClr>
                </a:solidFill>
                <a:effectLst/>
                <a:latin typeface="Century Gothic" panose="020B0502020202020204" pitchFamily="34" charset="0"/>
              </a:rPr>
              <a:t>​</a:t>
            </a:r>
            <a:endParaRPr lang="en-US" b="0" i="0" dirty="0">
              <a:solidFill>
                <a:schemeClr val="bg1">
                  <a:lumMod val="95000"/>
                </a:schemeClr>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chemeClr val="bg1">
                    <a:lumMod val="95000"/>
                  </a:schemeClr>
                </a:solidFill>
                <a:effectLst/>
                <a:latin typeface="Century Gothic" panose="020B0502020202020204" pitchFamily="34" charset="0"/>
              </a:rPr>
              <a:t>Approximately $12 million in undergraduate scholarships in 2025-2026</a:t>
            </a:r>
            <a:endParaRPr lang="en-US" b="0" i="0" dirty="0">
              <a:solidFill>
                <a:schemeClr val="bg1">
                  <a:lumMod val="95000"/>
                </a:schemeClr>
              </a:solidFill>
              <a:effectLst/>
              <a:latin typeface="Arial" panose="020B0604020202020204" pitchFamily="34" charset="0"/>
            </a:endParaRPr>
          </a:p>
        </p:txBody>
      </p:sp>
    </p:spTree>
    <p:extLst>
      <p:ext uri="{BB962C8B-B14F-4D97-AF65-F5344CB8AC3E}">
        <p14:creationId xmlns:p14="http://schemas.microsoft.com/office/powerpoint/2010/main" val="21116439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3BC178-4D4F-FF37-8345-4A7FC7EF168F}"/>
              </a:ext>
            </a:extLst>
          </p:cNvPr>
          <p:cNvSpPr>
            <a:spLocks noGrp="1"/>
          </p:cNvSpPr>
          <p:nvPr>
            <p:ph type="title"/>
          </p:nvPr>
        </p:nvSpPr>
        <p:spPr>
          <a:xfrm>
            <a:off x="-458038" y="495291"/>
            <a:ext cx="10515600" cy="1325563"/>
          </a:xfrm>
        </p:spPr>
        <p:txBody>
          <a:bodyPr>
            <a:normAutofit/>
          </a:bodyPr>
          <a:lstStyle/>
          <a:p>
            <a:r>
              <a:rPr lang="en-US" sz="3600" b="0" i="0" u="none" strike="noStrike" dirty="0">
                <a:effectLst/>
                <a:latin typeface="Calibri" panose="020F0502020204030204" pitchFamily="34" charset="0"/>
              </a:rPr>
              <a:t>Scholarships that Require Separate Applications</a:t>
            </a:r>
            <a:r>
              <a:rPr lang="en-US" sz="3600" b="0" i="0" dirty="0">
                <a:effectLst/>
                <a:latin typeface="Calibri" panose="020F0502020204030204" pitchFamily="34" charset="0"/>
              </a:rPr>
              <a:t>​</a:t>
            </a:r>
            <a:endParaRPr lang="en-CA" sz="3600" dirty="0"/>
          </a:p>
        </p:txBody>
      </p:sp>
      <p:pic>
        <p:nvPicPr>
          <p:cNvPr id="4" name="Picture 3">
            <a:extLst>
              <a:ext uri="{FF2B5EF4-FFF2-40B4-BE49-F238E27FC236}">
                <a16:creationId xmlns:a16="http://schemas.microsoft.com/office/drawing/2014/main" id="{CAEB8C51-3940-02AC-64CD-9FD90418E78F}"/>
              </a:ext>
            </a:extLst>
          </p:cNvPr>
          <p:cNvPicPr>
            <a:picLocks noChangeAspect="1"/>
          </p:cNvPicPr>
          <p:nvPr/>
        </p:nvPicPr>
        <p:blipFill>
          <a:blip r:embed="rId2"/>
          <a:stretch>
            <a:fillRect/>
          </a:stretch>
        </p:blipFill>
        <p:spPr>
          <a:xfrm>
            <a:off x="2794213" y="1579718"/>
            <a:ext cx="6201640" cy="4020111"/>
          </a:xfrm>
          <a:prstGeom prst="rect">
            <a:avLst/>
          </a:prstGeom>
        </p:spPr>
      </p:pic>
    </p:spTree>
    <p:extLst>
      <p:ext uri="{BB962C8B-B14F-4D97-AF65-F5344CB8AC3E}">
        <p14:creationId xmlns:p14="http://schemas.microsoft.com/office/powerpoint/2010/main" val="124539818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a:extLst>
              <a:ext uri="{FF2B5EF4-FFF2-40B4-BE49-F238E27FC236}">
                <a16:creationId xmlns:a16="http://schemas.microsoft.com/office/drawing/2014/main" id="{98FF5953-F564-2C60-67E4-36157CC666F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60009" y="277552"/>
            <a:ext cx="9071981" cy="49910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629893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a:extLst>
              <a:ext uri="{FF2B5EF4-FFF2-40B4-BE49-F238E27FC236}">
                <a16:creationId xmlns:a16="http://schemas.microsoft.com/office/drawing/2014/main" id="{3B0C25EF-E4E1-83A9-5CB2-C4E6056E9D6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48059" y="331595"/>
            <a:ext cx="8792662" cy="50486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5891325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235372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B9E1DB4-DBCA-9A1B-9DC6-09C9617DECAF}"/>
              </a:ext>
            </a:extLst>
          </p:cNvPr>
          <p:cNvSpPr txBox="1"/>
          <p:nvPr/>
        </p:nvSpPr>
        <p:spPr>
          <a:xfrm>
            <a:off x="2624866" y="742279"/>
            <a:ext cx="6131859" cy="1077218"/>
          </a:xfrm>
          <a:prstGeom prst="rect">
            <a:avLst/>
          </a:prstGeom>
          <a:noFill/>
        </p:spPr>
        <p:txBody>
          <a:bodyPr wrap="square" rtlCol="0">
            <a:spAutoFit/>
          </a:bodyPr>
          <a:lstStyle/>
          <a:p>
            <a:pPr algn="ctr"/>
            <a:r>
              <a:rPr lang="en-US" sz="3200" b="1" dirty="0">
                <a:solidFill>
                  <a:schemeClr val="bg1">
                    <a:lumMod val="95000"/>
                  </a:schemeClr>
                </a:solidFill>
              </a:rPr>
              <a:t>Overview of UNB’s </a:t>
            </a:r>
            <a:r>
              <a:rPr lang="en-US" sz="3200" b="1" i="0" u="none" strike="noStrike" dirty="0">
                <a:solidFill>
                  <a:schemeClr val="bg1">
                    <a:lumMod val="95000"/>
                  </a:schemeClr>
                </a:solidFill>
                <a:effectLst/>
                <a:latin typeface="Century Gothic" panose="020B0502020202020204" pitchFamily="34" charset="0"/>
              </a:rPr>
              <a:t>Scholarship Program</a:t>
            </a:r>
            <a:endParaRPr lang="en-CA" sz="3200" dirty="0">
              <a:solidFill>
                <a:schemeClr val="bg1">
                  <a:lumMod val="95000"/>
                </a:schemeClr>
              </a:solidFill>
            </a:endParaRPr>
          </a:p>
        </p:txBody>
      </p:sp>
      <p:sp>
        <p:nvSpPr>
          <p:cNvPr id="5" name="TextBox 4">
            <a:extLst>
              <a:ext uri="{FF2B5EF4-FFF2-40B4-BE49-F238E27FC236}">
                <a16:creationId xmlns:a16="http://schemas.microsoft.com/office/drawing/2014/main" id="{B69FF645-EEC9-0A19-99E0-E822F3AE85F2}"/>
              </a:ext>
            </a:extLst>
          </p:cNvPr>
          <p:cNvSpPr txBox="1"/>
          <p:nvPr/>
        </p:nvSpPr>
        <p:spPr>
          <a:xfrm>
            <a:off x="2099534" y="2013134"/>
            <a:ext cx="7992932" cy="3785652"/>
          </a:xfrm>
          <a:prstGeom prst="rect">
            <a:avLst/>
          </a:prstGeom>
          <a:noFill/>
        </p:spPr>
        <p:txBody>
          <a:bodyPr wrap="square">
            <a:spAutoFit/>
          </a:bodyPr>
          <a:lstStyle/>
          <a:p>
            <a:pPr algn="l" rtl="0" fontAlgn="base">
              <a:buFont typeface="Arial" panose="020B0604020202020204" pitchFamily="34" charset="0"/>
              <a:buChar char="•"/>
            </a:pPr>
            <a:r>
              <a:rPr lang="en-US" sz="2400" b="0" i="0" u="none" strike="noStrike" dirty="0">
                <a:solidFill>
                  <a:schemeClr val="bg1">
                    <a:lumMod val="95000"/>
                  </a:schemeClr>
                </a:solidFill>
                <a:effectLst/>
                <a:latin typeface="Century Gothic" panose="020B0502020202020204" pitchFamily="34" charset="0"/>
              </a:rPr>
              <a:t>Entrance student applications are available from September 1</a:t>
            </a:r>
            <a:r>
              <a:rPr lang="en-US" sz="1600" b="0" i="0" u="none" strike="noStrike" dirty="0">
                <a:solidFill>
                  <a:schemeClr val="bg1">
                    <a:lumMod val="95000"/>
                  </a:schemeClr>
                </a:solidFill>
                <a:effectLst/>
                <a:latin typeface="Century Gothic" panose="020B0502020202020204" pitchFamily="34" charset="0"/>
              </a:rPr>
              <a:t>st</a:t>
            </a:r>
            <a:r>
              <a:rPr lang="en-US" sz="2400" b="0" i="0" u="none" strike="noStrike" dirty="0">
                <a:solidFill>
                  <a:schemeClr val="bg1">
                    <a:lumMod val="95000"/>
                  </a:schemeClr>
                </a:solidFill>
                <a:effectLst/>
                <a:latin typeface="Century Gothic" panose="020B0502020202020204" pitchFamily="34" charset="0"/>
              </a:rPr>
              <a:t> to March 1</a:t>
            </a:r>
            <a:r>
              <a:rPr lang="en-US" sz="1600" b="0" i="0" u="none" strike="noStrike" dirty="0">
                <a:solidFill>
                  <a:schemeClr val="bg1">
                    <a:lumMod val="95000"/>
                  </a:schemeClr>
                </a:solidFill>
                <a:effectLst/>
                <a:latin typeface="Century Gothic" panose="020B0502020202020204" pitchFamily="34" charset="0"/>
              </a:rPr>
              <a:t>st</a:t>
            </a:r>
            <a:r>
              <a:rPr lang="en-US" sz="1600" b="0" i="0" dirty="0">
                <a:solidFill>
                  <a:schemeClr val="bg1">
                    <a:lumMod val="95000"/>
                  </a:schemeClr>
                </a:solidFill>
                <a:effectLst/>
                <a:latin typeface="Century Gothic" panose="020B0502020202020204" pitchFamily="34" charset="0"/>
              </a:rPr>
              <a:t>​</a:t>
            </a:r>
            <a:endParaRPr lang="en-US" b="0" i="0" dirty="0">
              <a:solidFill>
                <a:schemeClr val="bg1">
                  <a:lumMod val="95000"/>
                </a:schemeClr>
              </a:solidFill>
              <a:effectLst/>
              <a:latin typeface="Arial" panose="020B0604020202020204" pitchFamily="34" charset="0"/>
            </a:endParaRPr>
          </a:p>
          <a:p>
            <a:pPr algn="l" rtl="0" fontAlgn="base">
              <a:buFont typeface="Arial" panose="020B0604020202020204" pitchFamily="34" charset="0"/>
              <a:buChar char="•"/>
            </a:pPr>
            <a:endParaRPr lang="en-US" b="0" i="0" dirty="0">
              <a:solidFill>
                <a:schemeClr val="bg1">
                  <a:lumMod val="95000"/>
                </a:schemeClr>
              </a:solidFill>
              <a:effectLst/>
              <a:latin typeface="Arial" panose="020B0604020202020204" pitchFamily="34" charset="0"/>
            </a:endParaRPr>
          </a:p>
          <a:p>
            <a:pPr algn="l" rtl="0" fontAlgn="base">
              <a:buFont typeface="Arial" panose="020B0604020202020204" pitchFamily="34" charset="0"/>
              <a:buChar char="•"/>
            </a:pPr>
            <a:r>
              <a:rPr lang="en-US" sz="2400" b="0" i="0" u="none" strike="noStrike" dirty="0">
                <a:solidFill>
                  <a:schemeClr val="bg1">
                    <a:lumMod val="95000"/>
                  </a:schemeClr>
                </a:solidFill>
                <a:effectLst/>
                <a:latin typeface="Century Gothic" panose="020B0502020202020204" pitchFamily="34" charset="0"/>
              </a:rPr>
              <a:t>Continuing student applications are available from January 1</a:t>
            </a:r>
            <a:r>
              <a:rPr lang="en-US" sz="1600" b="0" i="0" u="none" strike="noStrike" dirty="0">
                <a:solidFill>
                  <a:schemeClr val="bg1">
                    <a:lumMod val="95000"/>
                  </a:schemeClr>
                </a:solidFill>
                <a:effectLst/>
                <a:latin typeface="Century Gothic" panose="020B0502020202020204" pitchFamily="34" charset="0"/>
              </a:rPr>
              <a:t>st</a:t>
            </a:r>
            <a:r>
              <a:rPr lang="en-US" sz="2400" b="0" i="0" u="none" strike="noStrike" dirty="0">
                <a:solidFill>
                  <a:schemeClr val="bg1">
                    <a:lumMod val="95000"/>
                  </a:schemeClr>
                </a:solidFill>
                <a:effectLst/>
                <a:latin typeface="Century Gothic" panose="020B0502020202020204" pitchFamily="34" charset="0"/>
              </a:rPr>
              <a:t> to April 15th</a:t>
            </a:r>
            <a:r>
              <a:rPr lang="en-US" sz="2400" b="0" i="0" dirty="0">
                <a:solidFill>
                  <a:schemeClr val="bg1">
                    <a:lumMod val="95000"/>
                  </a:schemeClr>
                </a:solidFill>
                <a:effectLst/>
                <a:latin typeface="Century Gothic" panose="020B0502020202020204" pitchFamily="34" charset="0"/>
              </a:rPr>
              <a:t>​</a:t>
            </a:r>
            <a:endParaRPr lang="en-US" b="0" i="0" dirty="0">
              <a:solidFill>
                <a:schemeClr val="bg1">
                  <a:lumMod val="95000"/>
                </a:schemeClr>
              </a:solidFill>
              <a:effectLst/>
              <a:latin typeface="Arial" panose="020B0604020202020204" pitchFamily="34" charset="0"/>
            </a:endParaRPr>
          </a:p>
          <a:p>
            <a:pPr algn="l" rtl="0" fontAlgn="base"/>
            <a:r>
              <a:rPr lang="en-US" sz="2400" b="0" i="0" dirty="0">
                <a:solidFill>
                  <a:schemeClr val="bg1">
                    <a:lumMod val="95000"/>
                  </a:schemeClr>
                </a:solidFill>
                <a:effectLst/>
                <a:latin typeface="Century Gothic" panose="020B0502020202020204" pitchFamily="34" charset="0"/>
              </a:rPr>
              <a:t>​</a:t>
            </a:r>
            <a:endParaRPr lang="en-US" b="0" i="0" dirty="0">
              <a:solidFill>
                <a:schemeClr val="bg1">
                  <a:lumMod val="95000"/>
                </a:schemeClr>
              </a:solidFill>
              <a:effectLst/>
              <a:latin typeface="Arial" panose="020B0604020202020204" pitchFamily="34" charset="0"/>
            </a:endParaRPr>
          </a:p>
          <a:p>
            <a:pPr algn="l" rtl="0" fontAlgn="base">
              <a:buFont typeface="Arial" panose="020B0604020202020204" pitchFamily="34" charset="0"/>
              <a:buChar char="•"/>
            </a:pPr>
            <a:r>
              <a:rPr lang="en-US" sz="2400" b="0" i="0" u="none" strike="noStrike" dirty="0">
                <a:solidFill>
                  <a:schemeClr val="bg1">
                    <a:lumMod val="95000"/>
                  </a:schemeClr>
                </a:solidFill>
                <a:effectLst/>
                <a:latin typeface="Century Gothic" panose="020B0502020202020204" pitchFamily="34" charset="0"/>
              </a:rPr>
              <a:t>All Awarding is completed mid-August and on student accounts</a:t>
            </a:r>
            <a:r>
              <a:rPr lang="en-US" sz="2400" b="0" i="0" dirty="0">
                <a:solidFill>
                  <a:schemeClr val="bg1">
                    <a:lumMod val="95000"/>
                  </a:schemeClr>
                </a:solidFill>
                <a:effectLst/>
                <a:latin typeface="Century Gothic" panose="020B0502020202020204" pitchFamily="34" charset="0"/>
              </a:rPr>
              <a:t>​</a:t>
            </a:r>
            <a:endParaRPr lang="en-US" b="0" i="0" dirty="0">
              <a:solidFill>
                <a:schemeClr val="bg1">
                  <a:lumMod val="95000"/>
                </a:schemeClr>
              </a:solidFill>
              <a:effectLst/>
              <a:latin typeface="Arial" panose="020B0604020202020204" pitchFamily="34" charset="0"/>
            </a:endParaRPr>
          </a:p>
          <a:p>
            <a:pPr algn="l" rtl="0" fontAlgn="base"/>
            <a:r>
              <a:rPr lang="en-US" sz="2400" b="0" i="0" dirty="0">
                <a:solidFill>
                  <a:schemeClr val="bg1">
                    <a:lumMod val="95000"/>
                  </a:schemeClr>
                </a:solidFill>
                <a:effectLst/>
                <a:latin typeface="Century Gothic" panose="020B0502020202020204" pitchFamily="34" charset="0"/>
              </a:rPr>
              <a:t>​</a:t>
            </a:r>
            <a:endParaRPr lang="en-US" b="0" i="0" dirty="0">
              <a:solidFill>
                <a:schemeClr val="bg1">
                  <a:lumMod val="95000"/>
                </a:schemeClr>
              </a:solidFill>
              <a:effectLst/>
              <a:latin typeface="Arial" panose="020B0604020202020204" pitchFamily="34" charset="0"/>
            </a:endParaRPr>
          </a:p>
          <a:p>
            <a:pPr algn="l" rtl="0" fontAlgn="base">
              <a:buFont typeface="Arial" panose="020B0604020202020204" pitchFamily="34" charset="0"/>
              <a:buChar char="•"/>
            </a:pPr>
            <a:r>
              <a:rPr lang="en-US" sz="2400" b="0" i="0" u="none" strike="noStrike" dirty="0">
                <a:solidFill>
                  <a:schemeClr val="bg1">
                    <a:lumMod val="95000"/>
                  </a:schemeClr>
                </a:solidFill>
                <a:effectLst/>
                <a:latin typeface="Century Gothic" panose="020B0502020202020204" pitchFamily="34" charset="0"/>
              </a:rPr>
              <a:t>Minimum commitment is awarded weekly</a:t>
            </a:r>
            <a:endParaRPr lang="en-US" b="0" i="0" dirty="0">
              <a:solidFill>
                <a:schemeClr val="bg1">
                  <a:lumMod val="95000"/>
                </a:schemeClr>
              </a:solidFill>
              <a:effectLst/>
              <a:latin typeface="Arial" panose="020B0604020202020204" pitchFamily="34" charset="0"/>
            </a:endParaRPr>
          </a:p>
        </p:txBody>
      </p:sp>
    </p:spTree>
    <p:extLst>
      <p:ext uri="{BB962C8B-B14F-4D97-AF65-F5344CB8AC3E}">
        <p14:creationId xmlns:p14="http://schemas.microsoft.com/office/powerpoint/2010/main" val="1775303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3084A06-BB62-38D6-BF3F-19EF2520DD11}"/>
              </a:ext>
            </a:extLst>
          </p:cNvPr>
          <p:cNvSpPr txBox="1"/>
          <p:nvPr/>
        </p:nvSpPr>
        <p:spPr>
          <a:xfrm>
            <a:off x="1669228" y="800717"/>
            <a:ext cx="7992932" cy="1077218"/>
          </a:xfrm>
          <a:prstGeom prst="rect">
            <a:avLst/>
          </a:prstGeom>
          <a:noFill/>
        </p:spPr>
        <p:txBody>
          <a:bodyPr wrap="square">
            <a:spAutoFit/>
          </a:bodyPr>
          <a:lstStyle/>
          <a:p>
            <a:pPr algn="ctr"/>
            <a:r>
              <a:rPr lang="en-US" sz="3200" b="1" i="0" u="none" strike="noStrike" dirty="0">
                <a:solidFill>
                  <a:schemeClr val="bg1">
                    <a:lumMod val="95000"/>
                  </a:schemeClr>
                </a:solidFill>
                <a:effectLst/>
                <a:latin typeface="Century Gothic" panose="020B0502020202020204" pitchFamily="34" charset="0"/>
              </a:rPr>
              <a:t>What Were We Working With Before CRM Recruit?</a:t>
            </a:r>
            <a:endParaRPr lang="en-CA" dirty="0">
              <a:solidFill>
                <a:schemeClr val="bg1">
                  <a:lumMod val="95000"/>
                </a:schemeClr>
              </a:solidFill>
            </a:endParaRPr>
          </a:p>
        </p:txBody>
      </p:sp>
      <p:pic>
        <p:nvPicPr>
          <p:cNvPr id="7" name="Picture 6">
            <a:extLst>
              <a:ext uri="{FF2B5EF4-FFF2-40B4-BE49-F238E27FC236}">
                <a16:creationId xmlns:a16="http://schemas.microsoft.com/office/drawing/2014/main" id="{1ECAA8F5-852F-34C3-DEF1-165C7094ADF6}"/>
              </a:ext>
            </a:extLst>
          </p:cNvPr>
          <p:cNvPicPr>
            <a:picLocks noChangeAspect="1"/>
          </p:cNvPicPr>
          <p:nvPr/>
        </p:nvPicPr>
        <p:blipFill>
          <a:blip r:embed="rId3"/>
          <a:stretch>
            <a:fillRect/>
          </a:stretch>
        </p:blipFill>
        <p:spPr>
          <a:xfrm>
            <a:off x="2258395" y="2054233"/>
            <a:ext cx="8083997" cy="2749534"/>
          </a:xfrm>
          <a:prstGeom prst="rect">
            <a:avLst/>
          </a:prstGeom>
        </p:spPr>
      </p:pic>
    </p:spTree>
    <p:extLst>
      <p:ext uri="{BB962C8B-B14F-4D97-AF65-F5344CB8AC3E}">
        <p14:creationId xmlns:p14="http://schemas.microsoft.com/office/powerpoint/2010/main" val="30133624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A2ADA492-9E16-E897-728C-5D1703971970}"/>
              </a:ext>
            </a:extLst>
          </p:cNvPr>
          <p:cNvSpPr txBox="1"/>
          <p:nvPr/>
        </p:nvSpPr>
        <p:spPr>
          <a:xfrm>
            <a:off x="2704652" y="476929"/>
            <a:ext cx="7992932" cy="584775"/>
          </a:xfrm>
          <a:prstGeom prst="rect">
            <a:avLst/>
          </a:prstGeom>
          <a:noFill/>
        </p:spPr>
        <p:txBody>
          <a:bodyPr wrap="square">
            <a:spAutoFit/>
          </a:bodyPr>
          <a:lstStyle/>
          <a:p>
            <a:r>
              <a:rPr lang="en-US" sz="3200" b="1" i="0" u="none" strike="noStrike" dirty="0">
                <a:solidFill>
                  <a:schemeClr val="bg1">
                    <a:lumMod val="95000"/>
                  </a:schemeClr>
                </a:solidFill>
                <a:effectLst/>
                <a:latin typeface="Century Gothic" panose="020B0502020202020204" pitchFamily="34" charset="0"/>
              </a:rPr>
              <a:t>UNB's History with CRM Recruit </a:t>
            </a:r>
            <a:endParaRPr lang="en-CA" sz="3200" dirty="0">
              <a:solidFill>
                <a:schemeClr val="bg1">
                  <a:lumMod val="95000"/>
                </a:schemeClr>
              </a:solidFill>
            </a:endParaRPr>
          </a:p>
        </p:txBody>
      </p:sp>
      <p:sp>
        <p:nvSpPr>
          <p:cNvPr id="5" name="TextBox 17">
            <a:extLst>
              <a:ext uri="{FF2B5EF4-FFF2-40B4-BE49-F238E27FC236}">
                <a16:creationId xmlns:a16="http://schemas.microsoft.com/office/drawing/2014/main" id="{7FAF2191-DC7A-3C19-E45B-E15C5B246F07}"/>
              </a:ext>
            </a:extLst>
          </p:cNvPr>
          <p:cNvSpPr txBox="1"/>
          <p:nvPr/>
        </p:nvSpPr>
        <p:spPr>
          <a:xfrm>
            <a:off x="2347438" y="1290534"/>
            <a:ext cx="7066818" cy="3416320"/>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ysClr val="windowText" lastClr="000000"/>
                </a:solidFill>
                <a:latin typeface="Calibri"/>
              </a:defRPr>
            </a:lvl1pPr>
            <a:lvl2pPr marL="457200" algn="l" defTabSz="914400" rtl="0" eaLnBrk="1" latinLnBrk="0" hangingPunct="1">
              <a:defRPr sz="1800" kern="1200">
                <a:solidFill>
                  <a:sysClr val="windowText" lastClr="000000"/>
                </a:solidFill>
                <a:latin typeface="Calibri"/>
              </a:defRPr>
            </a:lvl2pPr>
            <a:lvl3pPr marL="914400" algn="l" defTabSz="914400" rtl="0" eaLnBrk="1" latinLnBrk="0" hangingPunct="1">
              <a:defRPr sz="1800" kern="1200">
                <a:solidFill>
                  <a:sysClr val="windowText" lastClr="000000"/>
                </a:solidFill>
                <a:latin typeface="Calibri"/>
              </a:defRPr>
            </a:lvl3pPr>
            <a:lvl4pPr marL="1371600" algn="l" defTabSz="914400" rtl="0" eaLnBrk="1" latinLnBrk="0" hangingPunct="1">
              <a:defRPr sz="1800" kern="1200">
                <a:solidFill>
                  <a:sysClr val="windowText" lastClr="000000"/>
                </a:solidFill>
                <a:latin typeface="Calibri"/>
              </a:defRPr>
            </a:lvl4pPr>
            <a:lvl5pPr marL="1828800" algn="l" defTabSz="914400" rtl="0" eaLnBrk="1" latinLnBrk="0" hangingPunct="1">
              <a:defRPr sz="1800" kern="1200">
                <a:solidFill>
                  <a:sysClr val="windowText" lastClr="000000"/>
                </a:solidFill>
                <a:latin typeface="Calibri"/>
              </a:defRPr>
            </a:lvl5pPr>
            <a:lvl6pPr marL="2286000" algn="l" defTabSz="914400" rtl="0" eaLnBrk="1" latinLnBrk="0" hangingPunct="1">
              <a:defRPr sz="1800" kern="1200">
                <a:solidFill>
                  <a:sysClr val="windowText" lastClr="000000"/>
                </a:solidFill>
                <a:latin typeface="Calibri"/>
              </a:defRPr>
            </a:lvl6pPr>
            <a:lvl7pPr marL="2743200" algn="l" defTabSz="914400" rtl="0" eaLnBrk="1" latinLnBrk="0" hangingPunct="1">
              <a:defRPr sz="1800" kern="1200">
                <a:solidFill>
                  <a:sysClr val="windowText" lastClr="000000"/>
                </a:solidFill>
                <a:latin typeface="Calibri"/>
              </a:defRPr>
            </a:lvl7pPr>
            <a:lvl8pPr marL="3200400" algn="l" defTabSz="914400" rtl="0" eaLnBrk="1" latinLnBrk="0" hangingPunct="1">
              <a:defRPr sz="1800" kern="1200">
                <a:solidFill>
                  <a:sysClr val="windowText" lastClr="000000"/>
                </a:solidFill>
                <a:latin typeface="Calibri"/>
              </a:defRPr>
            </a:lvl8pPr>
            <a:lvl9pPr marL="3657600" algn="l" defTabSz="914400" rtl="0" eaLnBrk="1" latinLnBrk="0" hangingPunct="1">
              <a:defRPr sz="1800" kern="1200">
                <a:solidFill>
                  <a:sysClr val="windowText" lastClr="000000"/>
                </a:solidFill>
                <a:latin typeface="Calibri"/>
              </a:defRPr>
            </a:lvl9pPr>
          </a:lstStyle>
          <a:p>
            <a:pPr marL="285750" indent="-285750">
              <a:buFont typeface="Arial"/>
              <a:buChar char="•"/>
            </a:pPr>
            <a:r>
              <a:rPr lang="en-US" dirty="0">
                <a:solidFill>
                  <a:schemeClr val="bg1">
                    <a:lumMod val="95000"/>
                  </a:schemeClr>
                </a:solidFill>
                <a:latin typeface="Century Gothic"/>
                <a:cs typeface="Calibri"/>
              </a:rPr>
              <a:t>Began implementation of CRM Recruit with the help of Ellucian in Fall 2018</a:t>
            </a:r>
          </a:p>
          <a:p>
            <a:pPr marL="285750" indent="-285750">
              <a:buFont typeface="Arial"/>
              <a:buChar char="•"/>
            </a:pPr>
            <a:r>
              <a:rPr lang="en-US" dirty="0">
                <a:solidFill>
                  <a:schemeClr val="bg1">
                    <a:lumMod val="95000"/>
                  </a:schemeClr>
                </a:solidFill>
                <a:latin typeface="Century Gothic"/>
                <a:cs typeface="Calibri"/>
              </a:rPr>
              <a:t>Went live with a new domestic and international undergraduate application September 2019</a:t>
            </a:r>
          </a:p>
          <a:p>
            <a:pPr marL="285750" indent="-285750">
              <a:buFont typeface="Arial"/>
              <a:buChar char="•"/>
            </a:pPr>
            <a:r>
              <a:rPr lang="en-US" dirty="0">
                <a:solidFill>
                  <a:schemeClr val="bg1">
                    <a:lumMod val="95000"/>
                  </a:schemeClr>
                </a:solidFill>
                <a:latin typeface="Century Gothic"/>
                <a:cs typeface="Calibri"/>
              </a:rPr>
              <a:t>Built our graduate application into our two existing applications and began accepting apps through Recruit in September 2020</a:t>
            </a:r>
          </a:p>
          <a:p>
            <a:pPr marL="285750" indent="-285750">
              <a:buFont typeface="Arial"/>
              <a:buChar char="•"/>
            </a:pPr>
            <a:r>
              <a:rPr lang="en-US" dirty="0">
                <a:solidFill>
                  <a:schemeClr val="bg1">
                    <a:lumMod val="95000"/>
                  </a:schemeClr>
                </a:solidFill>
                <a:latin typeface="Century Gothic"/>
                <a:cs typeface="Calibri"/>
              </a:rPr>
              <a:t>Law application launched in Recruit October 2021</a:t>
            </a:r>
          </a:p>
          <a:p>
            <a:pPr marL="285750" indent="-285750">
              <a:buFont typeface="Arial"/>
              <a:buChar char="•"/>
            </a:pPr>
            <a:r>
              <a:rPr lang="en-US" dirty="0">
                <a:solidFill>
                  <a:schemeClr val="bg1">
                    <a:lumMod val="95000"/>
                  </a:schemeClr>
                </a:solidFill>
                <a:latin typeface="Century Gothic"/>
                <a:cs typeface="Calibri"/>
              </a:rPr>
              <a:t>Undergraduate scholarship application launched Sept. 2023</a:t>
            </a:r>
          </a:p>
          <a:p>
            <a:pPr marL="285750" indent="-285750">
              <a:buFont typeface="Arial"/>
              <a:buChar char="•"/>
            </a:pPr>
            <a:r>
              <a:rPr lang="en-US" dirty="0">
                <a:solidFill>
                  <a:schemeClr val="bg1">
                    <a:lumMod val="95000"/>
                  </a:schemeClr>
                </a:solidFill>
                <a:latin typeface="Century Gothic"/>
                <a:cs typeface="Calibri"/>
              </a:rPr>
              <a:t>Graduate scholarship application launched Sept. 2024</a:t>
            </a:r>
          </a:p>
          <a:p>
            <a:pPr marL="285750" indent="-285750">
              <a:buFont typeface="Arial"/>
              <a:buChar char="•"/>
            </a:pPr>
            <a:r>
              <a:rPr lang="en-US" dirty="0">
                <a:solidFill>
                  <a:schemeClr val="bg1">
                    <a:lumMod val="95000"/>
                  </a:schemeClr>
                </a:solidFill>
                <a:latin typeface="Century Gothic"/>
                <a:cs typeface="Calibri"/>
              </a:rPr>
              <a:t>Financial Aid / Bursary application launched Sept. 2025</a:t>
            </a:r>
          </a:p>
        </p:txBody>
      </p:sp>
    </p:spTree>
    <p:extLst>
      <p:ext uri="{BB962C8B-B14F-4D97-AF65-F5344CB8AC3E}">
        <p14:creationId xmlns:p14="http://schemas.microsoft.com/office/powerpoint/2010/main" val="27231633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3708A550-DBBE-A335-624A-7893EE6D52CC}"/>
              </a:ext>
            </a:extLst>
          </p:cNvPr>
          <p:cNvSpPr txBox="1"/>
          <p:nvPr/>
        </p:nvSpPr>
        <p:spPr>
          <a:xfrm>
            <a:off x="2478741" y="659809"/>
            <a:ext cx="7992932" cy="584775"/>
          </a:xfrm>
          <a:prstGeom prst="rect">
            <a:avLst/>
          </a:prstGeom>
          <a:noFill/>
        </p:spPr>
        <p:txBody>
          <a:bodyPr wrap="square">
            <a:spAutoFit/>
          </a:bodyPr>
          <a:lstStyle/>
          <a:p>
            <a:r>
              <a:rPr lang="en-US" sz="3200" b="1" i="0" u="none" strike="noStrike" dirty="0">
                <a:solidFill>
                  <a:schemeClr val="bg1">
                    <a:lumMod val="95000"/>
                  </a:schemeClr>
                </a:solidFill>
                <a:effectLst/>
                <a:latin typeface="Century Gothic" panose="020B0502020202020204" pitchFamily="34" charset="0"/>
              </a:rPr>
              <a:t>Cloning our Existing Application</a:t>
            </a:r>
            <a:endParaRPr lang="en-CA" sz="3200" dirty="0">
              <a:solidFill>
                <a:schemeClr val="bg1">
                  <a:lumMod val="95000"/>
                </a:schemeClr>
              </a:solidFill>
            </a:endParaRPr>
          </a:p>
        </p:txBody>
      </p:sp>
      <p:pic>
        <p:nvPicPr>
          <p:cNvPr id="2050" name="Picture 2" descr="A screenshot of a computer&#10;&#10;Description automatically generated">
            <a:extLst>
              <a:ext uri="{FF2B5EF4-FFF2-40B4-BE49-F238E27FC236}">
                <a16:creationId xmlns:a16="http://schemas.microsoft.com/office/drawing/2014/main" id="{A7DE0357-172C-7AD7-5E80-18C64522B55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779" y="1244584"/>
            <a:ext cx="10152475" cy="50428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222847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0591BECF-613F-A141-E3BE-AF9EB1F69347}"/>
              </a:ext>
            </a:extLst>
          </p:cNvPr>
          <p:cNvSpPr txBox="1"/>
          <p:nvPr/>
        </p:nvSpPr>
        <p:spPr>
          <a:xfrm>
            <a:off x="1817914" y="158234"/>
            <a:ext cx="7990114" cy="584775"/>
          </a:xfrm>
          <a:prstGeom prst="rect">
            <a:avLst/>
          </a:prstGeom>
          <a:noFill/>
        </p:spPr>
        <p:txBody>
          <a:bodyPr wrap="square">
            <a:spAutoFit/>
          </a:bodyPr>
          <a:lstStyle/>
          <a:p>
            <a:r>
              <a:rPr lang="en-US" sz="3200" b="1" i="0" u="none" strike="noStrike" dirty="0">
                <a:solidFill>
                  <a:schemeClr val="bg1">
                    <a:lumMod val="95000"/>
                  </a:schemeClr>
                </a:solidFill>
                <a:effectLst/>
                <a:latin typeface="Century Gothic" panose="020B0502020202020204" pitchFamily="34" charset="0"/>
              </a:rPr>
              <a:t>Building a New Scholarship Application</a:t>
            </a:r>
            <a:endParaRPr lang="en-CA" sz="3200" dirty="0">
              <a:solidFill>
                <a:schemeClr val="bg1">
                  <a:lumMod val="95000"/>
                </a:schemeClr>
              </a:solidFill>
            </a:endParaRPr>
          </a:p>
        </p:txBody>
      </p:sp>
      <p:pic>
        <p:nvPicPr>
          <p:cNvPr id="3074" name="Picture 2" descr="A computer screen shot of a computer application&#10;&#10;Description automatically generated">
            <a:extLst>
              <a:ext uri="{FF2B5EF4-FFF2-40B4-BE49-F238E27FC236}">
                <a16:creationId xmlns:a16="http://schemas.microsoft.com/office/drawing/2014/main" id="{0AE3841A-9212-50E7-39C3-BD16D392DEC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26671" y="743009"/>
            <a:ext cx="9938657" cy="53943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82478151"/>
      </p:ext>
    </p:extLst>
  </p:cSld>
  <p:clrMapOvr>
    <a:masterClrMapping/>
  </p:clrMapOvr>
</p:sld>
</file>

<file path=ppt/theme/theme1.xml><?xml version="1.0" encoding="utf-8"?>
<a:theme xmlns:a="http://schemas.openxmlformats.org/drawingml/2006/main" name="Office Theme">
  <a:themeElements>
    <a:clrScheme name="Blue II">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EAC1C"/>
      </a:hlink>
      <a:folHlink>
        <a:srgbClr val="B26B02"/>
      </a:folHlink>
    </a:clrScheme>
    <a:fontScheme name="Gill Sans MT">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
  <TotalTime>3354</TotalTime>
  <Words>1049</Words>
  <Application>Microsoft Office PowerPoint</Application>
  <PresentationFormat>Widescreen</PresentationFormat>
  <Paragraphs>109</Paragraphs>
  <Slides>43</Slides>
  <Notes>16</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43</vt:i4>
      </vt:variant>
    </vt:vector>
  </HeadingPairs>
  <TitlesOfParts>
    <vt:vector size="52" baseType="lpstr">
      <vt:lpstr>Aptos</vt:lpstr>
      <vt:lpstr>Arial</vt:lpstr>
      <vt:lpstr>Calibri</vt:lpstr>
      <vt:lpstr>Century Gothic</vt:lpstr>
      <vt:lpstr>Gill Sans MT</vt:lpstr>
      <vt:lpstr>Kollektif Bold</vt:lpstr>
      <vt:lpstr>Roboto</vt:lpstr>
      <vt:lpstr>Wingdings</vt:lpstr>
      <vt:lpstr>Office Theme</vt:lpstr>
      <vt:lpstr>PowerPoint Presentation</vt:lpstr>
      <vt:lpstr>How CRM Recruit Fulfilled UNB’s Scholarship Software Needs</vt:lpstr>
      <vt:lpstr>Land Acknowledgment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Creating Supplemental Items based on dynamic logic</vt:lpstr>
      <vt:lpstr>Building Scholarship Entity &amp; Importing Existing Scholarship Data into Recruit</vt:lpstr>
      <vt:lpstr>Importing Existing Scholarship Data​</vt:lpstr>
      <vt:lpstr>Creating Scholarship Awarded &amp; Prizes Awarded Entities​</vt:lpstr>
      <vt:lpstr>Scholarship Application Form</vt:lpstr>
      <vt:lpstr>Scholarship Application Form</vt:lpstr>
      <vt:lpstr>All Awards Listing​</vt:lpstr>
      <vt:lpstr>Award Details​</vt:lpstr>
      <vt:lpstr>Award Details</vt:lpstr>
      <vt:lpstr>Award Details</vt:lpstr>
      <vt:lpstr>Scholarships Awarded​</vt:lpstr>
      <vt:lpstr>Scholarships Awarded</vt:lpstr>
      <vt:lpstr>How are Scholarship Recipients Selected in CRM Recruit?</vt:lpstr>
      <vt:lpstr>Scholarship Query</vt:lpstr>
      <vt:lpstr>PowerPoint Presentation</vt:lpstr>
      <vt:lpstr>How are Scholarship Applied to a Student's Account in CRM Recruit?</vt:lpstr>
      <vt:lpstr>Awarding Screen</vt:lpstr>
      <vt:lpstr>PowerPoint Presentation</vt:lpstr>
      <vt:lpstr>PowerPoint Presentation</vt:lpstr>
      <vt:lpstr>PowerPoint Presentation</vt:lpstr>
      <vt:lpstr>New for 2025-2026</vt:lpstr>
      <vt:lpstr>What the student sees</vt:lpstr>
      <vt:lpstr>Communications</vt:lpstr>
      <vt:lpstr>PowerPoint Presentation</vt:lpstr>
      <vt:lpstr>PowerPoint Presentation</vt:lpstr>
      <vt:lpstr>Dashboards​</vt:lpstr>
      <vt:lpstr>Dashboards</vt:lpstr>
      <vt:lpstr>Entrance Students with Accepted Program</vt:lpstr>
      <vt:lpstr>Students Who Have Been Awarded Scholarships​</vt:lpstr>
      <vt:lpstr>Scholarships that Require Separate Applications​</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Guilherme Vendrame</dc:creator>
  <cp:lastModifiedBy>Richelle Corey</cp:lastModifiedBy>
  <cp:revision>25</cp:revision>
  <dcterms:created xsi:type="dcterms:W3CDTF">2024-09-11T21:06:03Z</dcterms:created>
  <dcterms:modified xsi:type="dcterms:W3CDTF">2025-10-01T12:18:54Z</dcterms:modified>
</cp:coreProperties>
</file>