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58" r:id="rId7"/>
    <p:sldId id="306" r:id="rId8"/>
    <p:sldId id="308" r:id="rId9"/>
    <p:sldId id="265" r:id="rId10"/>
    <p:sldId id="299" r:id="rId11"/>
    <p:sldId id="302" r:id="rId12"/>
    <p:sldId id="309" r:id="rId13"/>
    <p:sldId id="307" r:id="rId14"/>
    <p:sldId id="310" r:id="rId15"/>
    <p:sldId id="311" r:id="rId16"/>
    <p:sldId id="280" r:id="rId17"/>
    <p:sldId id="264" r:id="rId18"/>
  </p:sldIdLst>
  <p:sldSz cx="12192000" cy="6858000"/>
  <p:notesSz cx="6858000" cy="9144000"/>
  <p:embeddedFontLst>
    <p:embeddedFont>
      <p:font typeface="DM Sans 14pt" pitchFamily="2" charset="0"/>
      <p:regular r:id="rId20"/>
      <p:bold r:id="rId21"/>
      <p:italic r:id="rId22"/>
      <p:boldItalic r:id="rId23"/>
    </p:embeddedFont>
    <p:embeddedFont>
      <p:font typeface="Roboto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40"/>
    <p:restoredTop sz="96327"/>
  </p:normalViewPr>
  <p:slideViewPr>
    <p:cSldViewPr snapToGrid="0">
      <p:cViewPr varScale="1">
        <p:scale>
          <a:sx n="72" d="100"/>
          <a:sy n="72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CC3F8-E4F1-4E19-93FA-3B027907C1E2}" type="datetimeFigureOut">
              <a:rPr lang="en-US" smtClean="0"/>
              <a:t>10/12/2025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56525-CA57-4C00-B7C1-1DEDB0532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915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58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169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0DE9A-839E-E19B-A68F-7B4B3B5C7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4C7B9D-0E4B-0564-913E-F3011A19E5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98C103-0713-40C9-B475-0D36ABE335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D71DCA-5BBA-2181-8D42-3E458EAFBB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6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4F803-A1A1-274A-D5D6-C3F6204EA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947B24-357B-89BA-22EA-5AD206EB19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E849DE-1698-BBB0-914B-D947F57C3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5D08-5F5F-A365-8D3B-C3A1258081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0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876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Which role: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Replacing another employee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Needs same access as someone else in the office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Base access and see if that is enough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783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43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B8377-49A6-D106-2569-7592E0C78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03B5CF-7F71-E5E8-5B58-A057907622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F599FF-A30D-E255-328B-83C99816BF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86E70-AD87-DF0A-CBE3-30C9E2F311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67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01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670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16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6D753-D653-71CE-D416-6FB8FB88F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9815BF-098D-3E47-0B51-F95D82EE58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A84D9F-A47A-5959-3872-9A0484CFA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5DA76-9EDE-A885-9811-4BC835BFF9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56525-CA57-4C00-B7C1-1DEDB0532B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1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21D23-8872-821B-CCBE-B0A32D596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BBA248-6240-E52C-BCDF-9CEAE40C4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8225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B3B12-4DE1-276E-24B1-879C25D2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5633B0-3B81-F59E-250C-51B4BB3410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15ECB-1C60-89DC-5AA0-F12E1F5B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1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F32B59-AF40-FB11-4D69-3FCD01139F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7D3DB7-E154-DD52-368A-4617814F5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8225E-BF93-5FD4-421A-D4BF6B4AD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045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82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572C-3750-B269-C65E-CFD7180DC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6DDDD-5C62-1CB6-55A1-CE4E6414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2A093-DBB1-8E94-413A-C97B09847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 b="0" i="0">
                <a:latin typeface="DM Sans 14pt" pitchFamily="2" charset="77"/>
              </a:defRPr>
            </a:lvl1pPr>
          </a:lstStyle>
          <a:p>
            <a:fld id="{F5CE79AF-427F-2449-8B3E-93BD94172D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367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0962C-3686-A5C0-9C95-83C58A5E9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31786-8534-A419-0DFF-02E4ABD1A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94C33-FCE5-2DF7-9597-75A1944B7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2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BD089-B49C-0912-4C80-B58F9845E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6F2B1-A5B0-154E-A306-769EA34949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28637C-1C59-87A9-BD00-262E4EC39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0697BE-0FF4-6188-DAD3-242C51041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8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B42DA-7E42-BB19-F288-91B727C18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44B545-0521-6DE1-9D55-A4B2B2373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C2550D-A6A6-F936-32EA-D786207E4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D3B09D-8FDA-EF47-A553-ADB753F87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63B997-C34E-D1F3-2D5D-09E9FD6491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60A0C6-39A3-948F-EB26-5BBE223EB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04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6E57F-3F64-F3E9-735B-E55D0ADB1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C97110-3E85-15A2-D086-7A5F4E255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37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E83268-BF15-77E6-C9DD-A54D70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826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882E-5B61-B94A-E87F-493A00C32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543A0-5F0F-C2AD-8065-FEB4147F3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0F610A-F673-A7D8-203D-3039F340A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597F3B-98F3-7445-09E5-D6DF5849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0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AD2A2-01F4-B6F9-BAA1-35042BF07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598159-F07E-5EFF-6C21-7956B5B18D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B71833-4E80-BDCA-849A-C37322AED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678194-3088-5ED4-00D5-14626F461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79AF-427F-2449-8B3E-93BD94172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7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5BC738-0F15-7953-0A5C-547340799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33446-4ADC-4DFB-AFFA-91870F1BB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5B698-3347-FDF5-8F0A-12CF5044C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DM Sans 14pt" pitchFamily="2" charset="77"/>
              </a:defRPr>
            </a:lvl1pPr>
          </a:lstStyle>
          <a:p>
            <a:fld id="{F5CE79AF-427F-2449-8B3E-93BD94172D8E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41748C5-CBA5-F704-7345-D386F5FED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15418" y="6311900"/>
            <a:ext cx="1045563" cy="303663"/>
            <a:chOff x="721182" y="5794398"/>
            <a:chExt cx="1460084" cy="424052"/>
          </a:xfrm>
        </p:grpSpPr>
        <p:grpSp>
          <p:nvGrpSpPr>
            <p:cNvPr id="30" name="Graphic 4">
              <a:extLst>
                <a:ext uri="{FF2B5EF4-FFF2-40B4-BE49-F238E27FC236}">
                  <a16:creationId xmlns:a16="http://schemas.microsoft.com/office/drawing/2014/main" id="{058D0DAB-B690-1CF9-622D-7815B13F2E95}"/>
                </a:ext>
              </a:extLst>
            </p:cNvPr>
            <p:cNvGrpSpPr/>
            <p:nvPr/>
          </p:nvGrpSpPr>
          <p:grpSpPr>
            <a:xfrm>
              <a:off x="721182" y="5954260"/>
              <a:ext cx="1460084" cy="264190"/>
              <a:chOff x="721182" y="5954260"/>
              <a:chExt cx="1460084" cy="264190"/>
            </a:xfrm>
            <a:solidFill>
              <a:schemeClr val="bg2">
                <a:lumMod val="50000"/>
              </a:schemeClr>
            </a:solidFill>
          </p:grpSpPr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E02F464E-6EFA-3D16-7F33-D755A62BB808}"/>
                  </a:ext>
                </a:extLst>
              </p:cNvPr>
              <p:cNvSpPr/>
              <p:nvPr/>
            </p:nvSpPr>
            <p:spPr>
              <a:xfrm>
                <a:off x="721182" y="5955333"/>
                <a:ext cx="236016" cy="263116"/>
              </a:xfrm>
              <a:custGeom>
                <a:avLst/>
                <a:gdLst>
                  <a:gd name="connsiteX0" fmla="*/ 140537 w 236016"/>
                  <a:gd name="connsiteY0" fmla="*/ 132400 h 263116"/>
                  <a:gd name="connsiteX1" fmla="*/ 140537 w 236016"/>
                  <a:gd name="connsiteY1" fmla="*/ 155720 h 263116"/>
                  <a:gd name="connsiteX2" fmla="*/ 140537 w 236016"/>
                  <a:gd name="connsiteY2" fmla="*/ 157101 h 263116"/>
                  <a:gd name="connsiteX3" fmla="*/ 167664 w 236016"/>
                  <a:gd name="connsiteY3" fmla="*/ 160783 h 263116"/>
                  <a:gd name="connsiteX4" fmla="*/ 167664 w 236016"/>
                  <a:gd name="connsiteY4" fmla="*/ 220002 h 263116"/>
                  <a:gd name="connsiteX5" fmla="*/ 147434 w 236016"/>
                  <a:gd name="connsiteY5" fmla="*/ 225679 h 263116"/>
                  <a:gd name="connsiteX6" fmla="*/ 123372 w 236016"/>
                  <a:gd name="connsiteY6" fmla="*/ 228440 h 263116"/>
                  <a:gd name="connsiteX7" fmla="*/ 67587 w 236016"/>
                  <a:gd name="connsiteY7" fmla="*/ 203433 h 263116"/>
                  <a:gd name="connsiteX8" fmla="*/ 47970 w 236016"/>
                  <a:gd name="connsiteY8" fmla="*/ 132860 h 263116"/>
                  <a:gd name="connsiteX9" fmla="*/ 57012 w 236016"/>
                  <a:gd name="connsiteY9" fmla="*/ 78857 h 263116"/>
                  <a:gd name="connsiteX10" fmla="*/ 83372 w 236016"/>
                  <a:gd name="connsiteY10" fmla="*/ 45565 h 263116"/>
                  <a:gd name="connsiteX11" fmla="*/ 124905 w 236016"/>
                  <a:gd name="connsiteY11" fmla="*/ 34212 h 263116"/>
                  <a:gd name="connsiteX12" fmla="*/ 151418 w 236016"/>
                  <a:gd name="connsiteY12" fmla="*/ 36974 h 263116"/>
                  <a:gd name="connsiteX13" fmla="*/ 151572 w 236016"/>
                  <a:gd name="connsiteY13" fmla="*/ 36974 h 263116"/>
                  <a:gd name="connsiteX14" fmla="*/ 177012 w 236016"/>
                  <a:gd name="connsiteY14" fmla="*/ 63208 h 263116"/>
                  <a:gd name="connsiteX15" fmla="*/ 180231 w 236016"/>
                  <a:gd name="connsiteY15" fmla="*/ 81158 h 263116"/>
                  <a:gd name="connsiteX16" fmla="*/ 207051 w 236016"/>
                  <a:gd name="connsiteY16" fmla="*/ 81158 h 263116"/>
                  <a:gd name="connsiteX17" fmla="*/ 210116 w 236016"/>
                  <a:gd name="connsiteY17" fmla="*/ 18564 h 263116"/>
                  <a:gd name="connsiteX18" fmla="*/ 164905 w 236016"/>
                  <a:gd name="connsiteY18" fmla="*/ 4603 h 263116"/>
                  <a:gd name="connsiteX19" fmla="*/ 121840 w 236016"/>
                  <a:gd name="connsiteY19" fmla="*/ 0 h 263116"/>
                  <a:gd name="connsiteX20" fmla="*/ 56399 w 236016"/>
                  <a:gd name="connsiteY20" fmla="*/ 16109 h 263116"/>
                  <a:gd name="connsiteX21" fmla="*/ 14406 w 236016"/>
                  <a:gd name="connsiteY21" fmla="*/ 61828 h 263116"/>
                  <a:gd name="connsiteX22" fmla="*/ 0 w 236016"/>
                  <a:gd name="connsiteY22" fmla="*/ 133934 h 263116"/>
                  <a:gd name="connsiteX23" fmla="*/ 14713 w 236016"/>
                  <a:gd name="connsiteY23" fmla="*/ 205274 h 263116"/>
                  <a:gd name="connsiteX24" fmla="*/ 56092 w 236016"/>
                  <a:gd name="connsiteY24" fmla="*/ 248691 h 263116"/>
                  <a:gd name="connsiteX25" fmla="*/ 118315 w 236016"/>
                  <a:gd name="connsiteY25" fmla="*/ 263113 h 263116"/>
                  <a:gd name="connsiteX26" fmla="*/ 161687 w 236016"/>
                  <a:gd name="connsiteY26" fmla="*/ 257896 h 263116"/>
                  <a:gd name="connsiteX27" fmla="*/ 209350 w 236016"/>
                  <a:gd name="connsiteY27" fmla="*/ 242861 h 263116"/>
                  <a:gd name="connsiteX28" fmla="*/ 209043 w 236016"/>
                  <a:gd name="connsiteY28" fmla="*/ 160783 h 263116"/>
                  <a:gd name="connsiteX29" fmla="*/ 236017 w 236016"/>
                  <a:gd name="connsiteY29" fmla="*/ 156794 h 263116"/>
                  <a:gd name="connsiteX30" fmla="*/ 236017 w 236016"/>
                  <a:gd name="connsiteY30" fmla="*/ 132247 h 263116"/>
                  <a:gd name="connsiteX31" fmla="*/ 236017 w 236016"/>
                  <a:gd name="connsiteY31" fmla="*/ 132247 h 263116"/>
                  <a:gd name="connsiteX32" fmla="*/ 140537 w 236016"/>
                  <a:gd name="connsiteY32" fmla="*/ 132554 h 263116"/>
                  <a:gd name="connsiteX33" fmla="*/ 140537 w 236016"/>
                  <a:gd name="connsiteY33" fmla="*/ 132554 h 26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6016" h="263116">
                    <a:moveTo>
                      <a:pt x="140537" y="132400"/>
                    </a:moveTo>
                    <a:lnTo>
                      <a:pt x="140537" y="155720"/>
                    </a:lnTo>
                    <a:cubicBezTo>
                      <a:pt x="140537" y="155720"/>
                      <a:pt x="140537" y="157101"/>
                      <a:pt x="140537" y="157101"/>
                    </a:cubicBezTo>
                    <a:lnTo>
                      <a:pt x="167664" y="160783"/>
                    </a:lnTo>
                    <a:lnTo>
                      <a:pt x="167664" y="220002"/>
                    </a:lnTo>
                    <a:cubicBezTo>
                      <a:pt x="160920" y="222303"/>
                      <a:pt x="154024" y="224298"/>
                      <a:pt x="147434" y="225679"/>
                    </a:cubicBezTo>
                    <a:cubicBezTo>
                      <a:pt x="139158" y="227520"/>
                      <a:pt x="131035" y="228440"/>
                      <a:pt x="123372" y="228440"/>
                    </a:cubicBezTo>
                    <a:cubicBezTo>
                      <a:pt x="99158" y="228440"/>
                      <a:pt x="80613" y="220156"/>
                      <a:pt x="67587" y="203433"/>
                    </a:cubicBezTo>
                    <a:cubicBezTo>
                      <a:pt x="54560" y="186710"/>
                      <a:pt x="47970" y="163084"/>
                      <a:pt x="47970" y="132860"/>
                    </a:cubicBezTo>
                    <a:cubicBezTo>
                      <a:pt x="47970" y="111535"/>
                      <a:pt x="50881" y="93585"/>
                      <a:pt x="57012" y="78857"/>
                    </a:cubicBezTo>
                    <a:cubicBezTo>
                      <a:pt x="63142" y="64129"/>
                      <a:pt x="71878" y="53083"/>
                      <a:pt x="83372" y="45565"/>
                    </a:cubicBezTo>
                    <a:cubicBezTo>
                      <a:pt x="94866" y="38048"/>
                      <a:pt x="108660" y="34212"/>
                      <a:pt x="124905" y="34212"/>
                    </a:cubicBezTo>
                    <a:cubicBezTo>
                      <a:pt x="133181" y="34212"/>
                      <a:pt x="141916" y="35133"/>
                      <a:pt x="151418" y="36974"/>
                    </a:cubicBezTo>
                    <a:cubicBezTo>
                      <a:pt x="151418" y="36974"/>
                      <a:pt x="151572" y="36974"/>
                      <a:pt x="151572" y="36974"/>
                    </a:cubicBezTo>
                    <a:cubicBezTo>
                      <a:pt x="164599" y="39582"/>
                      <a:pt x="174560" y="50168"/>
                      <a:pt x="177012" y="63208"/>
                    </a:cubicBezTo>
                    <a:lnTo>
                      <a:pt x="180231" y="81158"/>
                    </a:lnTo>
                    <a:lnTo>
                      <a:pt x="207051" y="81158"/>
                    </a:lnTo>
                    <a:cubicBezTo>
                      <a:pt x="207051" y="81158"/>
                      <a:pt x="210116" y="18564"/>
                      <a:pt x="210116" y="18564"/>
                    </a:cubicBezTo>
                    <a:cubicBezTo>
                      <a:pt x="194790" y="12273"/>
                      <a:pt x="179771" y="7671"/>
                      <a:pt x="164905" y="4603"/>
                    </a:cubicBezTo>
                    <a:cubicBezTo>
                      <a:pt x="150039" y="1534"/>
                      <a:pt x="135633" y="0"/>
                      <a:pt x="121840" y="0"/>
                    </a:cubicBezTo>
                    <a:cubicBezTo>
                      <a:pt x="96399" y="0"/>
                      <a:pt x="74636" y="5523"/>
                      <a:pt x="56399" y="16109"/>
                    </a:cubicBezTo>
                    <a:cubicBezTo>
                      <a:pt x="38161" y="26695"/>
                      <a:pt x="24215" y="42037"/>
                      <a:pt x="14406" y="61828"/>
                    </a:cubicBezTo>
                    <a:cubicBezTo>
                      <a:pt x="4751" y="81772"/>
                      <a:pt x="0" y="105705"/>
                      <a:pt x="0" y="133934"/>
                    </a:cubicBezTo>
                    <a:cubicBezTo>
                      <a:pt x="0" y="162317"/>
                      <a:pt x="5057" y="186097"/>
                      <a:pt x="14713" y="205274"/>
                    </a:cubicBezTo>
                    <a:cubicBezTo>
                      <a:pt x="24521" y="224451"/>
                      <a:pt x="38314" y="239026"/>
                      <a:pt x="56092" y="248691"/>
                    </a:cubicBezTo>
                    <a:cubicBezTo>
                      <a:pt x="73870" y="258510"/>
                      <a:pt x="94713" y="263266"/>
                      <a:pt x="118315" y="263113"/>
                    </a:cubicBezTo>
                    <a:cubicBezTo>
                      <a:pt x="131801" y="263113"/>
                      <a:pt x="146361" y="261272"/>
                      <a:pt x="161687" y="257896"/>
                    </a:cubicBezTo>
                    <a:cubicBezTo>
                      <a:pt x="177012" y="254521"/>
                      <a:pt x="192951" y="249458"/>
                      <a:pt x="209350" y="242861"/>
                    </a:cubicBezTo>
                    <a:lnTo>
                      <a:pt x="209043" y="160783"/>
                    </a:lnTo>
                    <a:lnTo>
                      <a:pt x="236017" y="156794"/>
                    </a:lnTo>
                    <a:lnTo>
                      <a:pt x="236017" y="132247"/>
                    </a:lnTo>
                    <a:cubicBezTo>
                      <a:pt x="236017" y="132247"/>
                      <a:pt x="236017" y="132247"/>
                      <a:pt x="236017" y="132247"/>
                    </a:cubicBezTo>
                    <a:lnTo>
                      <a:pt x="140537" y="132554"/>
                    </a:lnTo>
                    <a:lnTo>
                      <a:pt x="140537" y="132554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1828790-5C3A-0CC8-C108-B60C19C7B92A}"/>
                  </a:ext>
                </a:extLst>
              </p:cNvPr>
              <p:cNvSpPr/>
              <p:nvPr/>
            </p:nvSpPr>
            <p:spPr>
              <a:xfrm>
                <a:off x="973903" y="5957788"/>
                <a:ext cx="254254" cy="259437"/>
              </a:xfrm>
              <a:custGeom>
                <a:avLst/>
                <a:gdLst>
                  <a:gd name="connsiteX0" fmla="*/ 153258 w 254254"/>
                  <a:gd name="connsiteY0" fmla="*/ 24854 h 259437"/>
                  <a:gd name="connsiteX1" fmla="*/ 181610 w 254254"/>
                  <a:gd name="connsiteY1" fmla="*/ 29917 h 259437"/>
                  <a:gd name="connsiteX2" fmla="*/ 182070 w 254254"/>
                  <a:gd name="connsiteY2" fmla="*/ 154186 h 259437"/>
                  <a:gd name="connsiteX3" fmla="*/ 181304 w 254254"/>
                  <a:gd name="connsiteY3" fmla="*/ 174130 h 259437"/>
                  <a:gd name="connsiteX4" fmla="*/ 177625 w 254254"/>
                  <a:gd name="connsiteY4" fmla="*/ 192694 h 259437"/>
                  <a:gd name="connsiteX5" fmla="*/ 168583 w 254254"/>
                  <a:gd name="connsiteY5" fmla="*/ 208189 h 259437"/>
                  <a:gd name="connsiteX6" fmla="*/ 152491 w 254254"/>
                  <a:gd name="connsiteY6" fmla="*/ 218621 h 259437"/>
                  <a:gd name="connsiteX7" fmla="*/ 126897 w 254254"/>
                  <a:gd name="connsiteY7" fmla="*/ 222303 h 259437"/>
                  <a:gd name="connsiteX8" fmla="*/ 101916 w 254254"/>
                  <a:gd name="connsiteY8" fmla="*/ 218928 h 259437"/>
                  <a:gd name="connsiteX9" fmla="*/ 86284 w 254254"/>
                  <a:gd name="connsiteY9" fmla="*/ 209109 h 259437"/>
                  <a:gd name="connsiteX10" fmla="*/ 77702 w 254254"/>
                  <a:gd name="connsiteY10" fmla="*/ 194841 h 259437"/>
                  <a:gd name="connsiteX11" fmla="*/ 74023 w 254254"/>
                  <a:gd name="connsiteY11" fmla="*/ 177659 h 259437"/>
                  <a:gd name="connsiteX12" fmla="*/ 73104 w 254254"/>
                  <a:gd name="connsiteY12" fmla="*/ 158942 h 259437"/>
                  <a:gd name="connsiteX13" fmla="*/ 72644 w 254254"/>
                  <a:gd name="connsiteY13" fmla="*/ 30991 h 259437"/>
                  <a:gd name="connsiteX14" fmla="*/ 100997 w 254254"/>
                  <a:gd name="connsiteY14" fmla="*/ 23320 h 259437"/>
                  <a:gd name="connsiteX15" fmla="*/ 100997 w 254254"/>
                  <a:gd name="connsiteY15" fmla="*/ 767 h 259437"/>
                  <a:gd name="connsiteX16" fmla="*/ 0 w 254254"/>
                  <a:gd name="connsiteY16" fmla="*/ 2915 h 259437"/>
                  <a:gd name="connsiteX17" fmla="*/ 0 w 254254"/>
                  <a:gd name="connsiteY17" fmla="*/ 25467 h 259437"/>
                  <a:gd name="connsiteX18" fmla="*/ 28353 w 254254"/>
                  <a:gd name="connsiteY18" fmla="*/ 30991 h 259437"/>
                  <a:gd name="connsiteX19" fmla="*/ 28812 w 254254"/>
                  <a:gd name="connsiteY19" fmla="*/ 161857 h 259437"/>
                  <a:gd name="connsiteX20" fmla="*/ 29732 w 254254"/>
                  <a:gd name="connsiteY20" fmla="*/ 182875 h 259437"/>
                  <a:gd name="connsiteX21" fmla="*/ 35096 w 254254"/>
                  <a:gd name="connsiteY21" fmla="*/ 208649 h 259437"/>
                  <a:gd name="connsiteX22" fmla="*/ 49809 w 254254"/>
                  <a:gd name="connsiteY22" fmla="*/ 233656 h 259437"/>
                  <a:gd name="connsiteX23" fmla="*/ 78774 w 254254"/>
                  <a:gd name="connsiteY23" fmla="*/ 252373 h 259437"/>
                  <a:gd name="connsiteX24" fmla="*/ 126284 w 254254"/>
                  <a:gd name="connsiteY24" fmla="*/ 259431 h 259437"/>
                  <a:gd name="connsiteX25" fmla="*/ 166744 w 254254"/>
                  <a:gd name="connsiteY25" fmla="*/ 254061 h 259437"/>
                  <a:gd name="connsiteX26" fmla="*/ 195403 w 254254"/>
                  <a:gd name="connsiteY26" fmla="*/ 239179 h 259437"/>
                  <a:gd name="connsiteX27" fmla="*/ 213794 w 254254"/>
                  <a:gd name="connsiteY27" fmla="*/ 216780 h 259437"/>
                  <a:gd name="connsiteX28" fmla="*/ 223603 w 254254"/>
                  <a:gd name="connsiteY28" fmla="*/ 188551 h 259437"/>
                  <a:gd name="connsiteX29" fmla="*/ 226361 w 254254"/>
                  <a:gd name="connsiteY29" fmla="*/ 156640 h 259437"/>
                  <a:gd name="connsiteX30" fmla="*/ 225902 w 254254"/>
                  <a:gd name="connsiteY30" fmla="*/ 30223 h 259437"/>
                  <a:gd name="connsiteX31" fmla="*/ 254254 w 254254"/>
                  <a:gd name="connsiteY31" fmla="*/ 22553 h 259437"/>
                  <a:gd name="connsiteX32" fmla="*/ 254254 w 254254"/>
                  <a:gd name="connsiteY32" fmla="*/ 0 h 259437"/>
                  <a:gd name="connsiteX33" fmla="*/ 153258 w 254254"/>
                  <a:gd name="connsiteY33" fmla="*/ 2148 h 259437"/>
                  <a:gd name="connsiteX34" fmla="*/ 153258 w 254254"/>
                  <a:gd name="connsiteY34" fmla="*/ 24700 h 259437"/>
                  <a:gd name="connsiteX35" fmla="*/ 153258 w 254254"/>
                  <a:gd name="connsiteY35" fmla="*/ 24700 h 25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54254" h="259437">
                    <a:moveTo>
                      <a:pt x="153258" y="24854"/>
                    </a:moveTo>
                    <a:lnTo>
                      <a:pt x="181610" y="29917"/>
                    </a:lnTo>
                    <a:lnTo>
                      <a:pt x="182070" y="154186"/>
                    </a:lnTo>
                    <a:cubicBezTo>
                      <a:pt x="182070" y="160936"/>
                      <a:pt x="181763" y="167686"/>
                      <a:pt x="181304" y="174130"/>
                    </a:cubicBezTo>
                    <a:cubicBezTo>
                      <a:pt x="180691" y="180727"/>
                      <a:pt x="179465" y="186864"/>
                      <a:pt x="177625" y="192694"/>
                    </a:cubicBezTo>
                    <a:cubicBezTo>
                      <a:pt x="175786" y="198524"/>
                      <a:pt x="172721" y="203740"/>
                      <a:pt x="168583" y="208189"/>
                    </a:cubicBezTo>
                    <a:cubicBezTo>
                      <a:pt x="164445" y="212638"/>
                      <a:pt x="159081" y="216167"/>
                      <a:pt x="152491" y="218621"/>
                    </a:cubicBezTo>
                    <a:cubicBezTo>
                      <a:pt x="145901" y="221076"/>
                      <a:pt x="137319" y="222303"/>
                      <a:pt x="126897" y="222303"/>
                    </a:cubicBezTo>
                    <a:cubicBezTo>
                      <a:pt x="116782" y="222303"/>
                      <a:pt x="108353" y="221229"/>
                      <a:pt x="101916" y="218928"/>
                    </a:cubicBezTo>
                    <a:cubicBezTo>
                      <a:pt x="95326" y="216627"/>
                      <a:pt x="90115" y="213405"/>
                      <a:pt x="86284" y="209109"/>
                    </a:cubicBezTo>
                    <a:cubicBezTo>
                      <a:pt x="82453" y="204814"/>
                      <a:pt x="79541" y="200058"/>
                      <a:pt x="77702" y="194841"/>
                    </a:cubicBezTo>
                    <a:cubicBezTo>
                      <a:pt x="75862" y="189625"/>
                      <a:pt x="74636" y="183795"/>
                      <a:pt x="74023" y="177659"/>
                    </a:cubicBezTo>
                    <a:cubicBezTo>
                      <a:pt x="73410" y="171522"/>
                      <a:pt x="73104" y="165232"/>
                      <a:pt x="73104" y="158942"/>
                    </a:cubicBezTo>
                    <a:lnTo>
                      <a:pt x="72644" y="30991"/>
                    </a:lnTo>
                    <a:lnTo>
                      <a:pt x="100997" y="23320"/>
                    </a:lnTo>
                    <a:lnTo>
                      <a:pt x="100997" y="767"/>
                    </a:lnTo>
                    <a:cubicBezTo>
                      <a:pt x="100997" y="767"/>
                      <a:pt x="0" y="2915"/>
                      <a:pt x="0" y="2915"/>
                    </a:cubicBezTo>
                    <a:lnTo>
                      <a:pt x="0" y="25467"/>
                    </a:lnTo>
                    <a:cubicBezTo>
                      <a:pt x="0" y="25467"/>
                      <a:pt x="28353" y="30991"/>
                      <a:pt x="28353" y="30991"/>
                    </a:cubicBezTo>
                    <a:lnTo>
                      <a:pt x="28812" y="161857"/>
                    </a:lnTo>
                    <a:cubicBezTo>
                      <a:pt x="28812" y="167686"/>
                      <a:pt x="29119" y="174744"/>
                      <a:pt x="29732" y="182875"/>
                    </a:cubicBezTo>
                    <a:cubicBezTo>
                      <a:pt x="30345" y="191159"/>
                      <a:pt x="32184" y="199751"/>
                      <a:pt x="35096" y="208649"/>
                    </a:cubicBezTo>
                    <a:cubicBezTo>
                      <a:pt x="38008" y="217547"/>
                      <a:pt x="42912" y="225985"/>
                      <a:pt x="49809" y="233656"/>
                    </a:cubicBezTo>
                    <a:cubicBezTo>
                      <a:pt x="56705" y="241327"/>
                      <a:pt x="66361" y="247617"/>
                      <a:pt x="78774" y="252373"/>
                    </a:cubicBezTo>
                    <a:cubicBezTo>
                      <a:pt x="91188" y="257129"/>
                      <a:pt x="106974" y="259584"/>
                      <a:pt x="126284" y="259431"/>
                    </a:cubicBezTo>
                    <a:cubicBezTo>
                      <a:pt x="141763" y="259431"/>
                      <a:pt x="155250" y="257590"/>
                      <a:pt x="166744" y="254061"/>
                    </a:cubicBezTo>
                    <a:cubicBezTo>
                      <a:pt x="178239" y="250532"/>
                      <a:pt x="187740" y="245623"/>
                      <a:pt x="195403" y="239179"/>
                    </a:cubicBezTo>
                    <a:cubicBezTo>
                      <a:pt x="203066" y="232889"/>
                      <a:pt x="209196" y="225372"/>
                      <a:pt x="213794" y="216780"/>
                    </a:cubicBezTo>
                    <a:cubicBezTo>
                      <a:pt x="218545" y="208189"/>
                      <a:pt x="221764" y="198830"/>
                      <a:pt x="223603" y="188551"/>
                    </a:cubicBezTo>
                    <a:cubicBezTo>
                      <a:pt x="225442" y="178272"/>
                      <a:pt x="226361" y="167686"/>
                      <a:pt x="226361" y="156640"/>
                    </a:cubicBezTo>
                    <a:lnTo>
                      <a:pt x="225902" y="30223"/>
                    </a:lnTo>
                    <a:lnTo>
                      <a:pt x="254254" y="22553"/>
                    </a:lnTo>
                    <a:lnTo>
                      <a:pt x="254254" y="0"/>
                    </a:lnTo>
                    <a:cubicBezTo>
                      <a:pt x="254254" y="0"/>
                      <a:pt x="153258" y="2148"/>
                      <a:pt x="153258" y="2148"/>
                    </a:cubicBezTo>
                    <a:lnTo>
                      <a:pt x="153258" y="24700"/>
                    </a:lnTo>
                    <a:cubicBezTo>
                      <a:pt x="153258" y="24700"/>
                      <a:pt x="153258" y="24700"/>
                      <a:pt x="153258" y="24700"/>
                    </a:cubicBez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943982CF-8374-FEF1-0E4F-EEF8A31E3874}"/>
                  </a:ext>
                </a:extLst>
              </p:cNvPr>
              <p:cNvSpPr/>
              <p:nvPr/>
            </p:nvSpPr>
            <p:spPr>
              <a:xfrm>
                <a:off x="1256203" y="5957021"/>
                <a:ext cx="192184" cy="255748"/>
              </a:xfrm>
              <a:custGeom>
                <a:avLst/>
                <a:gdLst>
                  <a:gd name="connsiteX0" fmla="*/ 160920 w 192184"/>
                  <a:gd name="connsiteY0" fmla="*/ 222764 h 255748"/>
                  <a:gd name="connsiteX1" fmla="*/ 73870 w 192184"/>
                  <a:gd name="connsiteY1" fmla="*/ 223224 h 255748"/>
                  <a:gd name="connsiteX2" fmla="*/ 73564 w 192184"/>
                  <a:gd name="connsiteY2" fmla="*/ 141145 h 255748"/>
                  <a:gd name="connsiteX3" fmla="*/ 159694 w 192184"/>
                  <a:gd name="connsiteY3" fmla="*/ 140685 h 255748"/>
                  <a:gd name="connsiteX4" fmla="*/ 159541 w 192184"/>
                  <a:gd name="connsiteY4" fmla="*/ 109541 h 255748"/>
                  <a:gd name="connsiteX5" fmla="*/ 73410 w 192184"/>
                  <a:gd name="connsiteY5" fmla="*/ 109848 h 255748"/>
                  <a:gd name="connsiteX6" fmla="*/ 73104 w 192184"/>
                  <a:gd name="connsiteY6" fmla="*/ 32832 h 255748"/>
                  <a:gd name="connsiteX7" fmla="*/ 155863 w 192184"/>
                  <a:gd name="connsiteY7" fmla="*/ 32525 h 255748"/>
                  <a:gd name="connsiteX8" fmla="*/ 160461 w 192184"/>
                  <a:gd name="connsiteY8" fmla="*/ 63055 h 255748"/>
                  <a:gd name="connsiteX9" fmla="*/ 187281 w 192184"/>
                  <a:gd name="connsiteY9" fmla="*/ 62902 h 255748"/>
                  <a:gd name="connsiteX10" fmla="*/ 187127 w 192184"/>
                  <a:gd name="connsiteY10" fmla="*/ 0 h 255748"/>
                  <a:gd name="connsiteX11" fmla="*/ 72184 w 192184"/>
                  <a:gd name="connsiteY11" fmla="*/ 460 h 255748"/>
                  <a:gd name="connsiteX12" fmla="*/ 0 w 192184"/>
                  <a:gd name="connsiteY12" fmla="*/ 2608 h 255748"/>
                  <a:gd name="connsiteX13" fmla="*/ 153 w 192184"/>
                  <a:gd name="connsiteY13" fmla="*/ 25161 h 255748"/>
                  <a:gd name="connsiteX14" fmla="*/ 28506 w 192184"/>
                  <a:gd name="connsiteY14" fmla="*/ 31911 h 255748"/>
                  <a:gd name="connsiteX15" fmla="*/ 29272 w 192184"/>
                  <a:gd name="connsiteY15" fmla="*/ 225679 h 255748"/>
                  <a:gd name="connsiteX16" fmla="*/ 920 w 192184"/>
                  <a:gd name="connsiteY16" fmla="*/ 233196 h 255748"/>
                  <a:gd name="connsiteX17" fmla="*/ 1073 w 192184"/>
                  <a:gd name="connsiteY17" fmla="*/ 255749 h 255748"/>
                  <a:gd name="connsiteX18" fmla="*/ 192032 w 192184"/>
                  <a:gd name="connsiteY18" fmla="*/ 254982 h 255748"/>
                  <a:gd name="connsiteX19" fmla="*/ 192185 w 192184"/>
                  <a:gd name="connsiteY19" fmla="*/ 189625 h 255748"/>
                  <a:gd name="connsiteX20" fmla="*/ 165671 w 192184"/>
                  <a:gd name="connsiteY20" fmla="*/ 189779 h 255748"/>
                  <a:gd name="connsiteX21" fmla="*/ 160920 w 192184"/>
                  <a:gd name="connsiteY21" fmla="*/ 222764 h 25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2184" h="255748">
                    <a:moveTo>
                      <a:pt x="160920" y="222764"/>
                    </a:moveTo>
                    <a:lnTo>
                      <a:pt x="73870" y="223224"/>
                    </a:lnTo>
                    <a:lnTo>
                      <a:pt x="73564" y="141145"/>
                    </a:lnTo>
                    <a:lnTo>
                      <a:pt x="159694" y="140685"/>
                    </a:lnTo>
                    <a:lnTo>
                      <a:pt x="159541" y="109541"/>
                    </a:lnTo>
                    <a:lnTo>
                      <a:pt x="73410" y="109848"/>
                    </a:lnTo>
                    <a:lnTo>
                      <a:pt x="73104" y="32832"/>
                    </a:lnTo>
                    <a:lnTo>
                      <a:pt x="155863" y="32525"/>
                    </a:lnTo>
                    <a:lnTo>
                      <a:pt x="160461" y="63055"/>
                    </a:lnTo>
                    <a:lnTo>
                      <a:pt x="187281" y="62902"/>
                    </a:lnTo>
                    <a:lnTo>
                      <a:pt x="187127" y="0"/>
                    </a:lnTo>
                    <a:lnTo>
                      <a:pt x="72184" y="460"/>
                    </a:lnTo>
                    <a:lnTo>
                      <a:pt x="0" y="2608"/>
                    </a:lnTo>
                    <a:lnTo>
                      <a:pt x="153" y="25161"/>
                    </a:lnTo>
                    <a:lnTo>
                      <a:pt x="28506" y="31911"/>
                    </a:lnTo>
                    <a:lnTo>
                      <a:pt x="29272" y="225679"/>
                    </a:lnTo>
                    <a:lnTo>
                      <a:pt x="920" y="233196"/>
                    </a:lnTo>
                    <a:lnTo>
                      <a:pt x="1073" y="255749"/>
                    </a:lnTo>
                    <a:lnTo>
                      <a:pt x="192032" y="254982"/>
                    </a:lnTo>
                    <a:lnTo>
                      <a:pt x="192185" y="189625"/>
                    </a:lnTo>
                    <a:lnTo>
                      <a:pt x="165671" y="189779"/>
                    </a:lnTo>
                    <a:lnTo>
                      <a:pt x="160920" y="222764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96423DD0-44B6-C44D-08C2-08819B9D80DF}"/>
                  </a:ext>
                </a:extLst>
              </p:cNvPr>
              <p:cNvSpPr/>
              <p:nvPr/>
            </p:nvSpPr>
            <p:spPr>
              <a:xfrm>
                <a:off x="1490228" y="5956561"/>
                <a:ext cx="183602" cy="255288"/>
              </a:xfrm>
              <a:custGeom>
                <a:avLst/>
                <a:gdLst>
                  <a:gd name="connsiteX0" fmla="*/ 151418 w 183602"/>
                  <a:gd name="connsiteY0" fmla="*/ 222457 h 255288"/>
                  <a:gd name="connsiteX1" fmla="*/ 73717 w 183602"/>
                  <a:gd name="connsiteY1" fmla="*/ 222764 h 255288"/>
                  <a:gd name="connsiteX2" fmla="*/ 72951 w 183602"/>
                  <a:gd name="connsiteY2" fmla="*/ 29917 h 255288"/>
                  <a:gd name="connsiteX3" fmla="*/ 104215 w 183602"/>
                  <a:gd name="connsiteY3" fmla="*/ 22399 h 255288"/>
                  <a:gd name="connsiteX4" fmla="*/ 104062 w 183602"/>
                  <a:gd name="connsiteY4" fmla="*/ 0 h 255288"/>
                  <a:gd name="connsiteX5" fmla="*/ 0 w 183602"/>
                  <a:gd name="connsiteY5" fmla="*/ 2148 h 255288"/>
                  <a:gd name="connsiteX6" fmla="*/ 0 w 183602"/>
                  <a:gd name="connsiteY6" fmla="*/ 24700 h 255288"/>
                  <a:gd name="connsiteX7" fmla="*/ 28353 w 183602"/>
                  <a:gd name="connsiteY7" fmla="*/ 30223 h 255288"/>
                  <a:gd name="connsiteX8" fmla="*/ 29119 w 183602"/>
                  <a:gd name="connsiteY8" fmla="*/ 225372 h 255288"/>
                  <a:gd name="connsiteX9" fmla="*/ 920 w 183602"/>
                  <a:gd name="connsiteY9" fmla="*/ 232736 h 255288"/>
                  <a:gd name="connsiteX10" fmla="*/ 920 w 183602"/>
                  <a:gd name="connsiteY10" fmla="*/ 255288 h 255288"/>
                  <a:gd name="connsiteX11" fmla="*/ 183602 w 183602"/>
                  <a:gd name="connsiteY11" fmla="*/ 254675 h 255288"/>
                  <a:gd name="connsiteX12" fmla="*/ 183296 w 183602"/>
                  <a:gd name="connsiteY12" fmla="*/ 181648 h 255288"/>
                  <a:gd name="connsiteX13" fmla="*/ 156936 w 183602"/>
                  <a:gd name="connsiteY13" fmla="*/ 181648 h 255288"/>
                  <a:gd name="connsiteX14" fmla="*/ 151418 w 183602"/>
                  <a:gd name="connsiteY14" fmla="*/ 222457 h 25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602" h="255288">
                    <a:moveTo>
                      <a:pt x="151418" y="222457"/>
                    </a:moveTo>
                    <a:lnTo>
                      <a:pt x="73717" y="222764"/>
                    </a:lnTo>
                    <a:lnTo>
                      <a:pt x="72951" y="29917"/>
                    </a:lnTo>
                    <a:lnTo>
                      <a:pt x="104215" y="22399"/>
                    </a:lnTo>
                    <a:lnTo>
                      <a:pt x="104062" y="0"/>
                    </a:lnTo>
                    <a:lnTo>
                      <a:pt x="0" y="2148"/>
                    </a:lnTo>
                    <a:lnTo>
                      <a:pt x="0" y="24700"/>
                    </a:lnTo>
                    <a:lnTo>
                      <a:pt x="28353" y="30223"/>
                    </a:lnTo>
                    <a:lnTo>
                      <a:pt x="29119" y="225372"/>
                    </a:lnTo>
                    <a:lnTo>
                      <a:pt x="920" y="232736"/>
                    </a:lnTo>
                    <a:lnTo>
                      <a:pt x="920" y="255288"/>
                    </a:lnTo>
                    <a:lnTo>
                      <a:pt x="183602" y="254675"/>
                    </a:lnTo>
                    <a:lnTo>
                      <a:pt x="183296" y="181648"/>
                    </a:lnTo>
                    <a:lnTo>
                      <a:pt x="156936" y="181648"/>
                    </a:lnTo>
                    <a:lnTo>
                      <a:pt x="151418" y="222457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15A70897-4F2D-D465-6ACD-7D795D981485}"/>
                  </a:ext>
                </a:extLst>
              </p:cNvPr>
              <p:cNvSpPr/>
              <p:nvPr/>
            </p:nvSpPr>
            <p:spPr>
              <a:xfrm>
                <a:off x="1709233" y="5955640"/>
                <a:ext cx="195101" cy="255595"/>
              </a:xfrm>
              <a:custGeom>
                <a:avLst/>
                <a:gdLst>
                  <a:gd name="connsiteX0" fmla="*/ 157855 w 195101"/>
                  <a:gd name="connsiteY0" fmla="*/ 9819 h 255595"/>
                  <a:gd name="connsiteX1" fmla="*/ 109579 w 195101"/>
                  <a:gd name="connsiteY1" fmla="*/ 0 h 255595"/>
                  <a:gd name="connsiteX2" fmla="*/ 74023 w 195101"/>
                  <a:gd name="connsiteY2" fmla="*/ 0 h 255595"/>
                  <a:gd name="connsiteX3" fmla="*/ 0 w 195101"/>
                  <a:gd name="connsiteY3" fmla="*/ 2301 h 255595"/>
                  <a:gd name="connsiteX4" fmla="*/ 0 w 195101"/>
                  <a:gd name="connsiteY4" fmla="*/ 24854 h 255595"/>
                  <a:gd name="connsiteX5" fmla="*/ 28353 w 195101"/>
                  <a:gd name="connsiteY5" fmla="*/ 31451 h 255595"/>
                  <a:gd name="connsiteX6" fmla="*/ 29119 w 195101"/>
                  <a:gd name="connsiteY6" fmla="*/ 226446 h 255595"/>
                  <a:gd name="connsiteX7" fmla="*/ 766 w 195101"/>
                  <a:gd name="connsiteY7" fmla="*/ 233043 h 255595"/>
                  <a:gd name="connsiteX8" fmla="*/ 766 w 195101"/>
                  <a:gd name="connsiteY8" fmla="*/ 255595 h 255595"/>
                  <a:gd name="connsiteX9" fmla="*/ 110039 w 195101"/>
                  <a:gd name="connsiteY9" fmla="*/ 255135 h 255595"/>
                  <a:gd name="connsiteX10" fmla="*/ 110039 w 195101"/>
                  <a:gd name="connsiteY10" fmla="*/ 232582 h 255595"/>
                  <a:gd name="connsiteX11" fmla="*/ 73564 w 195101"/>
                  <a:gd name="connsiteY11" fmla="*/ 226446 h 255595"/>
                  <a:gd name="connsiteX12" fmla="*/ 73257 w 195101"/>
                  <a:gd name="connsiteY12" fmla="*/ 162624 h 255595"/>
                  <a:gd name="connsiteX13" fmla="*/ 94253 w 195101"/>
                  <a:gd name="connsiteY13" fmla="*/ 162624 h 255595"/>
                  <a:gd name="connsiteX14" fmla="*/ 150959 w 195101"/>
                  <a:gd name="connsiteY14" fmla="*/ 151424 h 255595"/>
                  <a:gd name="connsiteX15" fmla="*/ 184216 w 195101"/>
                  <a:gd name="connsiteY15" fmla="*/ 120894 h 255595"/>
                  <a:gd name="connsiteX16" fmla="*/ 195097 w 195101"/>
                  <a:gd name="connsiteY16" fmla="*/ 77016 h 255595"/>
                  <a:gd name="connsiteX17" fmla="*/ 185748 w 195101"/>
                  <a:gd name="connsiteY17" fmla="*/ 37127 h 255595"/>
                  <a:gd name="connsiteX18" fmla="*/ 157549 w 195101"/>
                  <a:gd name="connsiteY18" fmla="*/ 9819 h 255595"/>
                  <a:gd name="connsiteX19" fmla="*/ 157549 w 195101"/>
                  <a:gd name="connsiteY19" fmla="*/ 9819 h 255595"/>
                  <a:gd name="connsiteX20" fmla="*/ 135786 w 195101"/>
                  <a:gd name="connsiteY20" fmla="*/ 115984 h 255595"/>
                  <a:gd name="connsiteX21" fmla="*/ 94866 w 195101"/>
                  <a:gd name="connsiteY21" fmla="*/ 130099 h 255595"/>
                  <a:gd name="connsiteX22" fmla="*/ 73410 w 195101"/>
                  <a:gd name="connsiteY22" fmla="*/ 130099 h 255595"/>
                  <a:gd name="connsiteX23" fmla="*/ 73104 w 195101"/>
                  <a:gd name="connsiteY23" fmla="*/ 32064 h 255595"/>
                  <a:gd name="connsiteX24" fmla="*/ 102836 w 195101"/>
                  <a:gd name="connsiteY24" fmla="*/ 32064 h 255595"/>
                  <a:gd name="connsiteX25" fmla="*/ 137932 w 195101"/>
                  <a:gd name="connsiteY25" fmla="*/ 44185 h 255595"/>
                  <a:gd name="connsiteX26" fmla="*/ 149886 w 195101"/>
                  <a:gd name="connsiteY26" fmla="*/ 78243 h 255595"/>
                  <a:gd name="connsiteX27" fmla="*/ 135939 w 195101"/>
                  <a:gd name="connsiteY27" fmla="*/ 115831 h 255595"/>
                  <a:gd name="connsiteX28" fmla="*/ 135939 w 195101"/>
                  <a:gd name="connsiteY28" fmla="*/ 115831 h 25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5101" h="255595">
                    <a:moveTo>
                      <a:pt x="157855" y="9819"/>
                    </a:moveTo>
                    <a:cubicBezTo>
                      <a:pt x="145288" y="3222"/>
                      <a:pt x="129196" y="0"/>
                      <a:pt x="109579" y="0"/>
                    </a:cubicBezTo>
                    <a:lnTo>
                      <a:pt x="74023" y="0"/>
                    </a:lnTo>
                    <a:cubicBezTo>
                      <a:pt x="74023" y="0"/>
                      <a:pt x="0" y="2301"/>
                      <a:pt x="0" y="2301"/>
                    </a:cubicBezTo>
                    <a:lnTo>
                      <a:pt x="0" y="24854"/>
                    </a:lnTo>
                    <a:cubicBezTo>
                      <a:pt x="0" y="24854"/>
                      <a:pt x="28353" y="31451"/>
                      <a:pt x="28353" y="31451"/>
                    </a:cubicBezTo>
                    <a:lnTo>
                      <a:pt x="29119" y="226446"/>
                    </a:lnTo>
                    <a:lnTo>
                      <a:pt x="766" y="233043"/>
                    </a:lnTo>
                    <a:lnTo>
                      <a:pt x="766" y="255595"/>
                    </a:lnTo>
                    <a:cubicBezTo>
                      <a:pt x="766" y="255595"/>
                      <a:pt x="110039" y="255135"/>
                      <a:pt x="110039" y="255135"/>
                    </a:cubicBezTo>
                    <a:lnTo>
                      <a:pt x="110039" y="232582"/>
                    </a:lnTo>
                    <a:cubicBezTo>
                      <a:pt x="110039" y="232582"/>
                      <a:pt x="73564" y="226446"/>
                      <a:pt x="73564" y="226446"/>
                    </a:cubicBezTo>
                    <a:lnTo>
                      <a:pt x="73257" y="162624"/>
                    </a:lnTo>
                    <a:lnTo>
                      <a:pt x="94253" y="162624"/>
                    </a:lnTo>
                    <a:cubicBezTo>
                      <a:pt x="117242" y="162470"/>
                      <a:pt x="136093" y="158788"/>
                      <a:pt x="150959" y="151424"/>
                    </a:cubicBezTo>
                    <a:cubicBezTo>
                      <a:pt x="165825" y="144060"/>
                      <a:pt x="176859" y="133934"/>
                      <a:pt x="184216" y="120894"/>
                    </a:cubicBezTo>
                    <a:cubicBezTo>
                      <a:pt x="191572" y="107853"/>
                      <a:pt x="195250" y="93278"/>
                      <a:pt x="195097" y="77016"/>
                    </a:cubicBezTo>
                    <a:cubicBezTo>
                      <a:pt x="195097" y="61981"/>
                      <a:pt x="191878" y="48634"/>
                      <a:pt x="185748" y="37127"/>
                    </a:cubicBezTo>
                    <a:cubicBezTo>
                      <a:pt x="179618" y="25467"/>
                      <a:pt x="170116" y="16416"/>
                      <a:pt x="157549" y="9819"/>
                    </a:cubicBezTo>
                    <a:lnTo>
                      <a:pt x="157549" y="9819"/>
                    </a:lnTo>
                    <a:close/>
                    <a:moveTo>
                      <a:pt x="135786" y="115984"/>
                    </a:moveTo>
                    <a:cubicBezTo>
                      <a:pt x="126437" y="125343"/>
                      <a:pt x="112797" y="130099"/>
                      <a:pt x="94866" y="130099"/>
                    </a:cubicBezTo>
                    <a:lnTo>
                      <a:pt x="73410" y="130099"/>
                    </a:lnTo>
                    <a:cubicBezTo>
                      <a:pt x="73410" y="130099"/>
                      <a:pt x="73104" y="32064"/>
                      <a:pt x="73104" y="32064"/>
                    </a:cubicBezTo>
                    <a:lnTo>
                      <a:pt x="102836" y="32064"/>
                    </a:lnTo>
                    <a:cubicBezTo>
                      <a:pt x="118315" y="31911"/>
                      <a:pt x="129962" y="35900"/>
                      <a:pt x="137932" y="44185"/>
                    </a:cubicBezTo>
                    <a:cubicBezTo>
                      <a:pt x="145901" y="52469"/>
                      <a:pt x="149733" y="63822"/>
                      <a:pt x="149886" y="78243"/>
                    </a:cubicBezTo>
                    <a:cubicBezTo>
                      <a:pt x="149886" y="94046"/>
                      <a:pt x="145288" y="106472"/>
                      <a:pt x="135939" y="115831"/>
                    </a:cubicBezTo>
                    <a:lnTo>
                      <a:pt x="135939" y="115831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E3A0556B-1941-EF11-30BD-DF82DEF91C07}"/>
                  </a:ext>
                </a:extLst>
              </p:cNvPr>
              <p:cNvSpPr/>
              <p:nvPr/>
            </p:nvSpPr>
            <p:spPr>
              <a:xfrm>
                <a:off x="1922567" y="5954260"/>
                <a:ext cx="258698" cy="255902"/>
              </a:xfrm>
              <a:custGeom>
                <a:avLst/>
                <a:gdLst>
                  <a:gd name="connsiteX0" fmla="*/ 257779 w 258698"/>
                  <a:gd name="connsiteY0" fmla="*/ 22553 h 255902"/>
                  <a:gd name="connsiteX1" fmla="*/ 257626 w 258698"/>
                  <a:gd name="connsiteY1" fmla="*/ 0 h 255902"/>
                  <a:gd name="connsiteX2" fmla="*/ 156782 w 258698"/>
                  <a:gd name="connsiteY2" fmla="*/ 2148 h 255902"/>
                  <a:gd name="connsiteX3" fmla="*/ 156936 w 258698"/>
                  <a:gd name="connsiteY3" fmla="*/ 24700 h 255902"/>
                  <a:gd name="connsiteX4" fmla="*/ 185135 w 258698"/>
                  <a:gd name="connsiteY4" fmla="*/ 30530 h 255902"/>
                  <a:gd name="connsiteX5" fmla="*/ 185442 w 258698"/>
                  <a:gd name="connsiteY5" fmla="*/ 109234 h 255902"/>
                  <a:gd name="connsiteX6" fmla="*/ 73410 w 258698"/>
                  <a:gd name="connsiteY6" fmla="*/ 109694 h 255902"/>
                  <a:gd name="connsiteX7" fmla="*/ 73104 w 258698"/>
                  <a:gd name="connsiteY7" fmla="*/ 30530 h 255902"/>
                  <a:gd name="connsiteX8" fmla="*/ 101303 w 258698"/>
                  <a:gd name="connsiteY8" fmla="*/ 23166 h 255902"/>
                  <a:gd name="connsiteX9" fmla="*/ 101303 w 258698"/>
                  <a:gd name="connsiteY9" fmla="*/ 614 h 255902"/>
                  <a:gd name="connsiteX10" fmla="*/ 0 w 258698"/>
                  <a:gd name="connsiteY10" fmla="*/ 2762 h 255902"/>
                  <a:gd name="connsiteX11" fmla="*/ 153 w 258698"/>
                  <a:gd name="connsiteY11" fmla="*/ 25314 h 255902"/>
                  <a:gd name="connsiteX12" fmla="*/ 28506 w 258698"/>
                  <a:gd name="connsiteY12" fmla="*/ 30991 h 255902"/>
                  <a:gd name="connsiteX13" fmla="*/ 29272 w 258698"/>
                  <a:gd name="connsiteY13" fmla="*/ 226906 h 255902"/>
                  <a:gd name="connsiteX14" fmla="*/ 920 w 258698"/>
                  <a:gd name="connsiteY14" fmla="*/ 233503 h 255902"/>
                  <a:gd name="connsiteX15" fmla="*/ 1073 w 258698"/>
                  <a:gd name="connsiteY15" fmla="*/ 255902 h 255902"/>
                  <a:gd name="connsiteX16" fmla="*/ 102223 w 258698"/>
                  <a:gd name="connsiteY16" fmla="*/ 255595 h 255902"/>
                  <a:gd name="connsiteX17" fmla="*/ 102223 w 258698"/>
                  <a:gd name="connsiteY17" fmla="*/ 233043 h 255902"/>
                  <a:gd name="connsiteX18" fmla="*/ 73870 w 258698"/>
                  <a:gd name="connsiteY18" fmla="*/ 226753 h 255902"/>
                  <a:gd name="connsiteX19" fmla="*/ 73564 w 258698"/>
                  <a:gd name="connsiteY19" fmla="*/ 141912 h 255902"/>
                  <a:gd name="connsiteX20" fmla="*/ 185595 w 258698"/>
                  <a:gd name="connsiteY20" fmla="*/ 141605 h 255902"/>
                  <a:gd name="connsiteX21" fmla="*/ 185901 w 258698"/>
                  <a:gd name="connsiteY21" fmla="*/ 226292 h 255902"/>
                  <a:gd name="connsiteX22" fmla="*/ 157702 w 258698"/>
                  <a:gd name="connsiteY22" fmla="*/ 232736 h 255902"/>
                  <a:gd name="connsiteX23" fmla="*/ 157702 w 258698"/>
                  <a:gd name="connsiteY23" fmla="*/ 255288 h 255902"/>
                  <a:gd name="connsiteX24" fmla="*/ 258699 w 258698"/>
                  <a:gd name="connsiteY24" fmla="*/ 254982 h 255902"/>
                  <a:gd name="connsiteX25" fmla="*/ 258545 w 258698"/>
                  <a:gd name="connsiteY25" fmla="*/ 232429 h 255902"/>
                  <a:gd name="connsiteX26" fmla="*/ 230193 w 258698"/>
                  <a:gd name="connsiteY26" fmla="*/ 226139 h 255902"/>
                  <a:gd name="connsiteX27" fmla="*/ 229426 w 258698"/>
                  <a:gd name="connsiteY27" fmla="*/ 30223 h 255902"/>
                  <a:gd name="connsiteX28" fmla="*/ 257779 w 258698"/>
                  <a:gd name="connsiteY28" fmla="*/ 22553 h 25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8698" h="255902">
                    <a:moveTo>
                      <a:pt x="257779" y="22553"/>
                    </a:moveTo>
                    <a:lnTo>
                      <a:pt x="257626" y="0"/>
                    </a:lnTo>
                    <a:lnTo>
                      <a:pt x="156782" y="2148"/>
                    </a:lnTo>
                    <a:lnTo>
                      <a:pt x="156936" y="24700"/>
                    </a:lnTo>
                    <a:lnTo>
                      <a:pt x="185135" y="30530"/>
                    </a:lnTo>
                    <a:lnTo>
                      <a:pt x="185442" y="109234"/>
                    </a:lnTo>
                    <a:lnTo>
                      <a:pt x="73410" y="109694"/>
                    </a:lnTo>
                    <a:lnTo>
                      <a:pt x="73104" y="30530"/>
                    </a:lnTo>
                    <a:lnTo>
                      <a:pt x="101303" y="23166"/>
                    </a:lnTo>
                    <a:lnTo>
                      <a:pt x="101303" y="614"/>
                    </a:lnTo>
                    <a:lnTo>
                      <a:pt x="0" y="2762"/>
                    </a:lnTo>
                    <a:lnTo>
                      <a:pt x="153" y="25314"/>
                    </a:lnTo>
                    <a:lnTo>
                      <a:pt x="28506" y="30991"/>
                    </a:lnTo>
                    <a:lnTo>
                      <a:pt x="29272" y="226906"/>
                    </a:lnTo>
                    <a:lnTo>
                      <a:pt x="920" y="233503"/>
                    </a:lnTo>
                    <a:lnTo>
                      <a:pt x="1073" y="255902"/>
                    </a:lnTo>
                    <a:lnTo>
                      <a:pt x="102223" y="255595"/>
                    </a:lnTo>
                    <a:lnTo>
                      <a:pt x="102223" y="233043"/>
                    </a:lnTo>
                    <a:lnTo>
                      <a:pt x="73870" y="226753"/>
                    </a:lnTo>
                    <a:lnTo>
                      <a:pt x="73564" y="141912"/>
                    </a:lnTo>
                    <a:lnTo>
                      <a:pt x="185595" y="141605"/>
                    </a:lnTo>
                    <a:lnTo>
                      <a:pt x="185901" y="226292"/>
                    </a:lnTo>
                    <a:lnTo>
                      <a:pt x="157702" y="232736"/>
                    </a:lnTo>
                    <a:lnTo>
                      <a:pt x="157702" y="255288"/>
                    </a:lnTo>
                    <a:lnTo>
                      <a:pt x="258699" y="254982"/>
                    </a:lnTo>
                    <a:lnTo>
                      <a:pt x="258545" y="232429"/>
                    </a:lnTo>
                    <a:lnTo>
                      <a:pt x="230193" y="226139"/>
                    </a:lnTo>
                    <a:lnTo>
                      <a:pt x="229426" y="30223"/>
                    </a:lnTo>
                    <a:lnTo>
                      <a:pt x="257779" y="2255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119002CB-EE5F-80F4-2798-E5F2F109BA11}"/>
                  </a:ext>
                </a:extLst>
              </p:cNvPr>
              <p:cNvSpPr/>
              <p:nvPr/>
            </p:nvSpPr>
            <p:spPr>
              <a:xfrm>
                <a:off x="1360572" y="6046771"/>
                <a:ext cx="55632" cy="70879"/>
              </a:xfrm>
              <a:custGeom>
                <a:avLst/>
                <a:gdLst>
                  <a:gd name="connsiteX0" fmla="*/ 3678 w 55632"/>
                  <a:gd name="connsiteY0" fmla="*/ 51242 h 70879"/>
                  <a:gd name="connsiteX1" fmla="*/ 29885 w 55632"/>
                  <a:gd name="connsiteY1" fmla="*/ 51088 h 70879"/>
                  <a:gd name="connsiteX2" fmla="*/ 34176 w 55632"/>
                  <a:gd name="connsiteY2" fmla="*/ 70879 h 70879"/>
                  <a:gd name="connsiteX3" fmla="*/ 55632 w 55632"/>
                  <a:gd name="connsiteY3" fmla="*/ 70879 h 70879"/>
                  <a:gd name="connsiteX4" fmla="*/ 55326 w 55632"/>
                  <a:gd name="connsiteY4" fmla="*/ 0 h 70879"/>
                  <a:gd name="connsiteX5" fmla="*/ 33870 w 55632"/>
                  <a:gd name="connsiteY5" fmla="*/ 0 h 70879"/>
                  <a:gd name="connsiteX6" fmla="*/ 29732 w 55632"/>
                  <a:gd name="connsiteY6" fmla="*/ 19944 h 70879"/>
                  <a:gd name="connsiteX7" fmla="*/ 0 w 55632"/>
                  <a:gd name="connsiteY7" fmla="*/ 19944 h 70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632" h="70879">
                    <a:moveTo>
                      <a:pt x="3678" y="51242"/>
                    </a:moveTo>
                    <a:lnTo>
                      <a:pt x="29885" y="51088"/>
                    </a:lnTo>
                    <a:lnTo>
                      <a:pt x="34176" y="70879"/>
                    </a:lnTo>
                    <a:lnTo>
                      <a:pt x="55632" y="70879"/>
                    </a:lnTo>
                    <a:lnTo>
                      <a:pt x="55326" y="0"/>
                    </a:lnTo>
                    <a:lnTo>
                      <a:pt x="33870" y="0"/>
                    </a:lnTo>
                    <a:lnTo>
                      <a:pt x="29732" y="19944"/>
                    </a:lnTo>
                    <a:lnTo>
                      <a:pt x="0" y="19944"/>
                    </a:lnTo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1" name="Graphic 4">
              <a:extLst>
                <a:ext uri="{FF2B5EF4-FFF2-40B4-BE49-F238E27FC236}">
                  <a16:creationId xmlns:a16="http://schemas.microsoft.com/office/drawing/2014/main" id="{8F76AFCD-43E8-7F3E-1C0B-39BB069D4902}"/>
                </a:ext>
              </a:extLst>
            </p:cNvPr>
            <p:cNvGrpSpPr/>
            <p:nvPr/>
          </p:nvGrpSpPr>
          <p:grpSpPr>
            <a:xfrm>
              <a:off x="727618" y="5794398"/>
              <a:ext cx="1448283" cy="102636"/>
              <a:chOff x="727618" y="5794398"/>
              <a:chExt cx="1448283" cy="102636"/>
            </a:xfrm>
            <a:solidFill>
              <a:schemeClr val="bg2">
                <a:lumMod val="50000"/>
              </a:schemeClr>
            </a:solidFill>
          </p:grpSpPr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D3D60C23-4C6E-49B8-5118-54623B13BE6F}"/>
                  </a:ext>
                </a:extLst>
              </p:cNvPr>
              <p:cNvSpPr/>
              <p:nvPr/>
            </p:nvSpPr>
            <p:spPr>
              <a:xfrm>
                <a:off x="727618" y="5796085"/>
                <a:ext cx="99310" cy="100949"/>
              </a:xfrm>
              <a:custGeom>
                <a:avLst/>
                <a:gdLst>
                  <a:gd name="connsiteX0" fmla="*/ 58391 w 99310"/>
                  <a:gd name="connsiteY0" fmla="*/ 10893 h 100949"/>
                  <a:gd name="connsiteX1" fmla="*/ 68813 w 99310"/>
                  <a:gd name="connsiteY1" fmla="*/ 13501 h 100949"/>
                  <a:gd name="connsiteX2" fmla="*/ 68813 w 99310"/>
                  <a:gd name="connsiteY2" fmla="*/ 60447 h 100949"/>
                  <a:gd name="connsiteX3" fmla="*/ 68506 w 99310"/>
                  <a:gd name="connsiteY3" fmla="*/ 68271 h 100949"/>
                  <a:gd name="connsiteX4" fmla="*/ 67127 w 99310"/>
                  <a:gd name="connsiteY4" fmla="*/ 75022 h 100949"/>
                  <a:gd name="connsiteX5" fmla="*/ 63908 w 99310"/>
                  <a:gd name="connsiteY5" fmla="*/ 80391 h 100949"/>
                  <a:gd name="connsiteX6" fmla="*/ 58238 w 99310"/>
                  <a:gd name="connsiteY6" fmla="*/ 83920 h 100949"/>
                  <a:gd name="connsiteX7" fmla="*/ 49349 w 99310"/>
                  <a:gd name="connsiteY7" fmla="*/ 85147 h 100949"/>
                  <a:gd name="connsiteX8" fmla="*/ 40766 w 99310"/>
                  <a:gd name="connsiteY8" fmla="*/ 83920 h 100949"/>
                  <a:gd name="connsiteX9" fmla="*/ 35249 w 99310"/>
                  <a:gd name="connsiteY9" fmla="*/ 80545 h 100949"/>
                  <a:gd name="connsiteX10" fmla="*/ 32184 w 99310"/>
                  <a:gd name="connsiteY10" fmla="*/ 75482 h 100949"/>
                  <a:gd name="connsiteX11" fmla="*/ 30805 w 99310"/>
                  <a:gd name="connsiteY11" fmla="*/ 69192 h 100949"/>
                  <a:gd name="connsiteX12" fmla="*/ 30498 w 99310"/>
                  <a:gd name="connsiteY12" fmla="*/ 62134 h 100949"/>
                  <a:gd name="connsiteX13" fmla="*/ 30498 w 99310"/>
                  <a:gd name="connsiteY13" fmla="*/ 13654 h 100949"/>
                  <a:gd name="connsiteX14" fmla="*/ 40766 w 99310"/>
                  <a:gd name="connsiteY14" fmla="*/ 10126 h 100949"/>
                  <a:gd name="connsiteX15" fmla="*/ 40766 w 99310"/>
                  <a:gd name="connsiteY15" fmla="*/ 0 h 100949"/>
                  <a:gd name="connsiteX16" fmla="*/ 0 w 99310"/>
                  <a:gd name="connsiteY16" fmla="*/ 767 h 100949"/>
                  <a:gd name="connsiteX17" fmla="*/ 0 w 99310"/>
                  <a:gd name="connsiteY17" fmla="*/ 10893 h 100949"/>
                  <a:gd name="connsiteX18" fmla="*/ 10422 w 99310"/>
                  <a:gd name="connsiteY18" fmla="*/ 13654 h 100949"/>
                  <a:gd name="connsiteX19" fmla="*/ 10422 w 99310"/>
                  <a:gd name="connsiteY19" fmla="*/ 62288 h 100949"/>
                  <a:gd name="connsiteX20" fmla="*/ 10728 w 99310"/>
                  <a:gd name="connsiteY20" fmla="*/ 70573 h 100949"/>
                  <a:gd name="connsiteX21" fmla="*/ 12874 w 99310"/>
                  <a:gd name="connsiteY21" fmla="*/ 80698 h 100949"/>
                  <a:gd name="connsiteX22" fmla="*/ 18697 w 99310"/>
                  <a:gd name="connsiteY22" fmla="*/ 90517 h 100949"/>
                  <a:gd name="connsiteX23" fmla="*/ 30038 w 99310"/>
                  <a:gd name="connsiteY23" fmla="*/ 98034 h 100949"/>
                  <a:gd name="connsiteX24" fmla="*/ 49042 w 99310"/>
                  <a:gd name="connsiteY24" fmla="*/ 100949 h 100949"/>
                  <a:gd name="connsiteX25" fmla="*/ 64368 w 99310"/>
                  <a:gd name="connsiteY25" fmla="*/ 99108 h 100949"/>
                  <a:gd name="connsiteX26" fmla="*/ 75709 w 99310"/>
                  <a:gd name="connsiteY26" fmla="*/ 93585 h 100949"/>
                  <a:gd name="connsiteX27" fmla="*/ 83372 w 99310"/>
                  <a:gd name="connsiteY27" fmla="*/ 84994 h 100949"/>
                  <a:gd name="connsiteX28" fmla="*/ 87663 w 99310"/>
                  <a:gd name="connsiteY28" fmla="*/ 73948 h 100949"/>
                  <a:gd name="connsiteX29" fmla="*/ 89043 w 99310"/>
                  <a:gd name="connsiteY29" fmla="*/ 60600 h 100949"/>
                  <a:gd name="connsiteX30" fmla="*/ 89043 w 99310"/>
                  <a:gd name="connsiteY30" fmla="*/ 13654 h 100949"/>
                  <a:gd name="connsiteX31" fmla="*/ 99311 w 99310"/>
                  <a:gd name="connsiteY31" fmla="*/ 10126 h 100949"/>
                  <a:gd name="connsiteX32" fmla="*/ 99311 w 99310"/>
                  <a:gd name="connsiteY32" fmla="*/ 0 h 100949"/>
                  <a:gd name="connsiteX33" fmla="*/ 58544 w 99310"/>
                  <a:gd name="connsiteY33" fmla="*/ 767 h 100949"/>
                  <a:gd name="connsiteX34" fmla="*/ 58544 w 99310"/>
                  <a:gd name="connsiteY34" fmla="*/ 10893 h 100949"/>
                  <a:gd name="connsiteX35" fmla="*/ 58544 w 99310"/>
                  <a:gd name="connsiteY35" fmla="*/ 10893 h 10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9310" h="100949">
                    <a:moveTo>
                      <a:pt x="58391" y="10893"/>
                    </a:moveTo>
                    <a:lnTo>
                      <a:pt x="68813" y="13501"/>
                    </a:lnTo>
                    <a:lnTo>
                      <a:pt x="68813" y="60447"/>
                    </a:lnTo>
                    <a:cubicBezTo>
                      <a:pt x="68813" y="63208"/>
                      <a:pt x="68813" y="65817"/>
                      <a:pt x="68506" y="68271"/>
                    </a:cubicBezTo>
                    <a:cubicBezTo>
                      <a:pt x="68353" y="70726"/>
                      <a:pt x="67740" y="73027"/>
                      <a:pt x="67127" y="75022"/>
                    </a:cubicBezTo>
                    <a:cubicBezTo>
                      <a:pt x="66361" y="77016"/>
                      <a:pt x="65288" y="78857"/>
                      <a:pt x="63908" y="80391"/>
                    </a:cubicBezTo>
                    <a:cubicBezTo>
                      <a:pt x="62376" y="81925"/>
                      <a:pt x="60537" y="83153"/>
                      <a:pt x="58238" y="83920"/>
                    </a:cubicBezTo>
                    <a:cubicBezTo>
                      <a:pt x="55939" y="84840"/>
                      <a:pt x="52874" y="85147"/>
                      <a:pt x="49349" y="85147"/>
                    </a:cubicBezTo>
                    <a:cubicBezTo>
                      <a:pt x="45824" y="85147"/>
                      <a:pt x="43065" y="84687"/>
                      <a:pt x="40766" y="83920"/>
                    </a:cubicBezTo>
                    <a:cubicBezTo>
                      <a:pt x="38468" y="83153"/>
                      <a:pt x="36629" y="82079"/>
                      <a:pt x="35249" y="80545"/>
                    </a:cubicBezTo>
                    <a:cubicBezTo>
                      <a:pt x="33870" y="79164"/>
                      <a:pt x="32950" y="77323"/>
                      <a:pt x="32184" y="75482"/>
                    </a:cubicBezTo>
                    <a:cubicBezTo>
                      <a:pt x="31571" y="73641"/>
                      <a:pt x="31111" y="71493"/>
                      <a:pt x="30805" y="69192"/>
                    </a:cubicBezTo>
                    <a:cubicBezTo>
                      <a:pt x="30498" y="66890"/>
                      <a:pt x="30498" y="64589"/>
                      <a:pt x="30498" y="62134"/>
                    </a:cubicBezTo>
                    <a:lnTo>
                      <a:pt x="30498" y="13654"/>
                    </a:lnTo>
                    <a:lnTo>
                      <a:pt x="40766" y="10126"/>
                    </a:lnTo>
                    <a:lnTo>
                      <a:pt x="40766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10422" y="13654"/>
                    </a:lnTo>
                    <a:lnTo>
                      <a:pt x="10422" y="62288"/>
                    </a:lnTo>
                    <a:cubicBezTo>
                      <a:pt x="10422" y="64589"/>
                      <a:pt x="10422" y="67197"/>
                      <a:pt x="10728" y="70573"/>
                    </a:cubicBezTo>
                    <a:cubicBezTo>
                      <a:pt x="11035" y="73948"/>
                      <a:pt x="11648" y="77170"/>
                      <a:pt x="12874" y="80698"/>
                    </a:cubicBezTo>
                    <a:cubicBezTo>
                      <a:pt x="14100" y="84227"/>
                      <a:pt x="15939" y="87449"/>
                      <a:pt x="18697" y="90517"/>
                    </a:cubicBezTo>
                    <a:cubicBezTo>
                      <a:pt x="21456" y="93585"/>
                      <a:pt x="25134" y="96040"/>
                      <a:pt x="30038" y="98034"/>
                    </a:cubicBezTo>
                    <a:cubicBezTo>
                      <a:pt x="34943" y="100029"/>
                      <a:pt x="41226" y="100949"/>
                      <a:pt x="49042" y="100949"/>
                    </a:cubicBezTo>
                    <a:cubicBezTo>
                      <a:pt x="56859" y="100949"/>
                      <a:pt x="59924" y="100336"/>
                      <a:pt x="64368" y="99108"/>
                    </a:cubicBezTo>
                    <a:cubicBezTo>
                      <a:pt x="68813" y="97881"/>
                      <a:pt x="72644" y="96040"/>
                      <a:pt x="75709" y="93585"/>
                    </a:cubicBezTo>
                    <a:cubicBezTo>
                      <a:pt x="78774" y="91131"/>
                      <a:pt x="81380" y="88369"/>
                      <a:pt x="83372" y="84994"/>
                    </a:cubicBezTo>
                    <a:cubicBezTo>
                      <a:pt x="85364" y="81619"/>
                      <a:pt x="86744" y="77937"/>
                      <a:pt x="87663" y="73948"/>
                    </a:cubicBezTo>
                    <a:cubicBezTo>
                      <a:pt x="88583" y="69805"/>
                      <a:pt x="89043" y="65356"/>
                      <a:pt x="89043" y="60600"/>
                    </a:cubicBezTo>
                    <a:lnTo>
                      <a:pt x="89043" y="13654"/>
                    </a:lnTo>
                    <a:lnTo>
                      <a:pt x="99311" y="10126"/>
                    </a:lnTo>
                    <a:lnTo>
                      <a:pt x="99311" y="0"/>
                    </a:lnTo>
                    <a:lnTo>
                      <a:pt x="58544" y="767"/>
                    </a:lnTo>
                    <a:lnTo>
                      <a:pt x="58544" y="10893"/>
                    </a:lnTo>
                    <a:lnTo>
                      <a:pt x="58544" y="1089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9FD01723-9A5D-6307-1383-43161CDD6AC9}"/>
                  </a:ext>
                </a:extLst>
              </p:cNvPr>
              <p:cNvSpPr/>
              <p:nvPr/>
            </p:nvSpPr>
            <p:spPr>
              <a:xfrm>
                <a:off x="863864" y="5796085"/>
                <a:ext cx="100077" cy="99108"/>
              </a:xfrm>
              <a:custGeom>
                <a:avLst/>
                <a:gdLst>
                  <a:gd name="connsiteX0" fmla="*/ 62836 w 100077"/>
                  <a:gd name="connsiteY0" fmla="*/ 10893 h 99108"/>
                  <a:gd name="connsiteX1" fmla="*/ 73104 w 100077"/>
                  <a:gd name="connsiteY1" fmla="*/ 13501 h 99108"/>
                  <a:gd name="connsiteX2" fmla="*/ 73104 w 100077"/>
                  <a:gd name="connsiteY2" fmla="*/ 70879 h 99108"/>
                  <a:gd name="connsiteX3" fmla="*/ 34330 w 100077"/>
                  <a:gd name="connsiteY3" fmla="*/ 0 h 99108"/>
                  <a:gd name="connsiteX4" fmla="*/ 0 w 100077"/>
                  <a:gd name="connsiteY4" fmla="*/ 767 h 99108"/>
                  <a:gd name="connsiteX5" fmla="*/ 0 w 100077"/>
                  <a:gd name="connsiteY5" fmla="*/ 10893 h 99108"/>
                  <a:gd name="connsiteX6" fmla="*/ 10422 w 100077"/>
                  <a:gd name="connsiteY6" fmla="*/ 13654 h 99108"/>
                  <a:gd name="connsiteX7" fmla="*/ 10422 w 100077"/>
                  <a:gd name="connsiteY7" fmla="*/ 85914 h 99108"/>
                  <a:gd name="connsiteX8" fmla="*/ 0 w 100077"/>
                  <a:gd name="connsiteY8" fmla="*/ 88983 h 99108"/>
                  <a:gd name="connsiteX9" fmla="*/ 0 w 100077"/>
                  <a:gd name="connsiteY9" fmla="*/ 99108 h 99108"/>
                  <a:gd name="connsiteX10" fmla="*/ 37395 w 100077"/>
                  <a:gd name="connsiteY10" fmla="*/ 99108 h 99108"/>
                  <a:gd name="connsiteX11" fmla="*/ 37395 w 100077"/>
                  <a:gd name="connsiteY11" fmla="*/ 88983 h 99108"/>
                  <a:gd name="connsiteX12" fmla="*/ 26973 w 100077"/>
                  <a:gd name="connsiteY12" fmla="*/ 85914 h 99108"/>
                  <a:gd name="connsiteX13" fmla="*/ 26973 w 100077"/>
                  <a:gd name="connsiteY13" fmla="*/ 26388 h 99108"/>
                  <a:gd name="connsiteX14" fmla="*/ 66514 w 100077"/>
                  <a:gd name="connsiteY14" fmla="*/ 99108 h 99108"/>
                  <a:gd name="connsiteX15" fmla="*/ 89809 w 100077"/>
                  <a:gd name="connsiteY15" fmla="*/ 99108 h 99108"/>
                  <a:gd name="connsiteX16" fmla="*/ 89809 w 100077"/>
                  <a:gd name="connsiteY16" fmla="*/ 13501 h 99108"/>
                  <a:gd name="connsiteX17" fmla="*/ 100077 w 100077"/>
                  <a:gd name="connsiteY17" fmla="*/ 10126 h 99108"/>
                  <a:gd name="connsiteX18" fmla="*/ 100077 w 100077"/>
                  <a:gd name="connsiteY18" fmla="*/ 0 h 99108"/>
                  <a:gd name="connsiteX19" fmla="*/ 62836 w 100077"/>
                  <a:gd name="connsiteY19" fmla="*/ 767 h 99108"/>
                  <a:gd name="connsiteX20" fmla="*/ 62836 w 100077"/>
                  <a:gd name="connsiteY20" fmla="*/ 10893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0077" h="99108">
                    <a:moveTo>
                      <a:pt x="62836" y="10893"/>
                    </a:moveTo>
                    <a:lnTo>
                      <a:pt x="73104" y="13501"/>
                    </a:lnTo>
                    <a:lnTo>
                      <a:pt x="73104" y="70879"/>
                    </a:lnTo>
                    <a:lnTo>
                      <a:pt x="34330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10422" y="13654"/>
                    </a:lnTo>
                    <a:lnTo>
                      <a:pt x="10422" y="85914"/>
                    </a:lnTo>
                    <a:lnTo>
                      <a:pt x="0" y="88983"/>
                    </a:lnTo>
                    <a:lnTo>
                      <a:pt x="0" y="99108"/>
                    </a:lnTo>
                    <a:lnTo>
                      <a:pt x="37395" y="99108"/>
                    </a:lnTo>
                    <a:lnTo>
                      <a:pt x="37395" y="88983"/>
                    </a:lnTo>
                    <a:lnTo>
                      <a:pt x="26973" y="85914"/>
                    </a:lnTo>
                    <a:lnTo>
                      <a:pt x="26973" y="26388"/>
                    </a:lnTo>
                    <a:lnTo>
                      <a:pt x="66514" y="99108"/>
                    </a:lnTo>
                    <a:lnTo>
                      <a:pt x="89809" y="99108"/>
                    </a:lnTo>
                    <a:lnTo>
                      <a:pt x="89809" y="13501"/>
                    </a:lnTo>
                    <a:lnTo>
                      <a:pt x="100077" y="10126"/>
                    </a:lnTo>
                    <a:lnTo>
                      <a:pt x="100077" y="0"/>
                    </a:lnTo>
                    <a:lnTo>
                      <a:pt x="62836" y="767"/>
                    </a:lnTo>
                    <a:lnTo>
                      <a:pt x="62836" y="1089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15E0B249-3805-9154-3811-28D78BD2C91F}"/>
                  </a:ext>
                </a:extLst>
              </p:cNvPr>
              <p:cNvSpPr/>
              <p:nvPr/>
            </p:nvSpPr>
            <p:spPr>
              <a:xfrm>
                <a:off x="1005014" y="5796085"/>
                <a:ext cx="40766" cy="99108"/>
              </a:xfrm>
              <a:custGeom>
                <a:avLst/>
                <a:gdLst>
                  <a:gd name="connsiteX0" fmla="*/ 0 w 40766"/>
                  <a:gd name="connsiteY0" fmla="*/ 10893 h 99108"/>
                  <a:gd name="connsiteX1" fmla="*/ 10422 w 40766"/>
                  <a:gd name="connsiteY1" fmla="*/ 13654 h 99108"/>
                  <a:gd name="connsiteX2" fmla="*/ 10422 w 40766"/>
                  <a:gd name="connsiteY2" fmla="*/ 85914 h 99108"/>
                  <a:gd name="connsiteX3" fmla="*/ 0 w 40766"/>
                  <a:gd name="connsiteY3" fmla="*/ 88983 h 99108"/>
                  <a:gd name="connsiteX4" fmla="*/ 0 w 40766"/>
                  <a:gd name="connsiteY4" fmla="*/ 99108 h 99108"/>
                  <a:gd name="connsiteX5" fmla="*/ 40767 w 40766"/>
                  <a:gd name="connsiteY5" fmla="*/ 99108 h 99108"/>
                  <a:gd name="connsiteX6" fmla="*/ 40767 w 40766"/>
                  <a:gd name="connsiteY6" fmla="*/ 88983 h 99108"/>
                  <a:gd name="connsiteX7" fmla="*/ 30498 w 40766"/>
                  <a:gd name="connsiteY7" fmla="*/ 85914 h 99108"/>
                  <a:gd name="connsiteX8" fmla="*/ 30498 w 40766"/>
                  <a:gd name="connsiteY8" fmla="*/ 13654 h 99108"/>
                  <a:gd name="connsiteX9" fmla="*/ 40767 w 40766"/>
                  <a:gd name="connsiteY9" fmla="*/ 10126 h 99108"/>
                  <a:gd name="connsiteX10" fmla="*/ 40767 w 40766"/>
                  <a:gd name="connsiteY10" fmla="*/ 0 h 99108"/>
                  <a:gd name="connsiteX11" fmla="*/ 0 w 40766"/>
                  <a:gd name="connsiteY11" fmla="*/ 767 h 99108"/>
                  <a:gd name="connsiteX12" fmla="*/ 0 w 40766"/>
                  <a:gd name="connsiteY12" fmla="*/ 10893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766" h="99108">
                    <a:moveTo>
                      <a:pt x="0" y="10893"/>
                    </a:moveTo>
                    <a:lnTo>
                      <a:pt x="10422" y="13654"/>
                    </a:lnTo>
                    <a:lnTo>
                      <a:pt x="10422" y="85914"/>
                    </a:lnTo>
                    <a:lnTo>
                      <a:pt x="0" y="88983"/>
                    </a:lnTo>
                    <a:lnTo>
                      <a:pt x="0" y="99108"/>
                    </a:lnTo>
                    <a:lnTo>
                      <a:pt x="40767" y="99108"/>
                    </a:lnTo>
                    <a:lnTo>
                      <a:pt x="40767" y="88983"/>
                    </a:lnTo>
                    <a:lnTo>
                      <a:pt x="30498" y="85914"/>
                    </a:lnTo>
                    <a:lnTo>
                      <a:pt x="30498" y="13654"/>
                    </a:lnTo>
                    <a:lnTo>
                      <a:pt x="40767" y="10126"/>
                    </a:lnTo>
                    <a:lnTo>
                      <a:pt x="40767" y="0"/>
                    </a:lnTo>
                    <a:lnTo>
                      <a:pt x="0" y="767"/>
                    </a:lnTo>
                    <a:lnTo>
                      <a:pt x="0" y="1089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E0620FE-B08D-B7A8-ED81-D6B54AF4BE5E}"/>
                  </a:ext>
                </a:extLst>
              </p:cNvPr>
              <p:cNvSpPr/>
              <p:nvPr/>
            </p:nvSpPr>
            <p:spPr>
              <a:xfrm>
                <a:off x="1083635" y="5796085"/>
                <a:ext cx="98544" cy="99261"/>
              </a:xfrm>
              <a:custGeom>
                <a:avLst/>
                <a:gdLst>
                  <a:gd name="connsiteX0" fmla="*/ 61150 w 98544"/>
                  <a:gd name="connsiteY0" fmla="*/ 10893 h 99261"/>
                  <a:gd name="connsiteX1" fmla="*/ 71265 w 98544"/>
                  <a:gd name="connsiteY1" fmla="*/ 13501 h 99261"/>
                  <a:gd name="connsiteX2" fmla="*/ 50268 w 98544"/>
                  <a:gd name="connsiteY2" fmla="*/ 77170 h 99261"/>
                  <a:gd name="connsiteX3" fmla="*/ 31265 w 98544"/>
                  <a:gd name="connsiteY3" fmla="*/ 13041 h 99261"/>
                  <a:gd name="connsiteX4" fmla="*/ 41533 w 98544"/>
                  <a:gd name="connsiteY4" fmla="*/ 10126 h 99261"/>
                  <a:gd name="connsiteX5" fmla="*/ 41533 w 98544"/>
                  <a:gd name="connsiteY5" fmla="*/ 0 h 99261"/>
                  <a:gd name="connsiteX6" fmla="*/ 0 w 98544"/>
                  <a:gd name="connsiteY6" fmla="*/ 767 h 99261"/>
                  <a:gd name="connsiteX7" fmla="*/ 0 w 98544"/>
                  <a:gd name="connsiteY7" fmla="*/ 10893 h 99261"/>
                  <a:gd name="connsiteX8" fmla="*/ 8889 w 98544"/>
                  <a:gd name="connsiteY8" fmla="*/ 13347 h 99261"/>
                  <a:gd name="connsiteX9" fmla="*/ 37855 w 98544"/>
                  <a:gd name="connsiteY9" fmla="*/ 99262 h 99261"/>
                  <a:gd name="connsiteX10" fmla="*/ 59311 w 98544"/>
                  <a:gd name="connsiteY10" fmla="*/ 99262 h 99261"/>
                  <a:gd name="connsiteX11" fmla="*/ 89809 w 98544"/>
                  <a:gd name="connsiteY11" fmla="*/ 12887 h 99261"/>
                  <a:gd name="connsiteX12" fmla="*/ 98545 w 98544"/>
                  <a:gd name="connsiteY12" fmla="*/ 10126 h 99261"/>
                  <a:gd name="connsiteX13" fmla="*/ 98545 w 98544"/>
                  <a:gd name="connsiteY13" fmla="*/ 0 h 99261"/>
                  <a:gd name="connsiteX14" fmla="*/ 61150 w 98544"/>
                  <a:gd name="connsiteY14" fmla="*/ 767 h 99261"/>
                  <a:gd name="connsiteX15" fmla="*/ 61150 w 98544"/>
                  <a:gd name="connsiteY15" fmla="*/ 10893 h 99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8544" h="99261">
                    <a:moveTo>
                      <a:pt x="61150" y="10893"/>
                    </a:moveTo>
                    <a:lnTo>
                      <a:pt x="71265" y="13501"/>
                    </a:lnTo>
                    <a:lnTo>
                      <a:pt x="50268" y="77170"/>
                    </a:lnTo>
                    <a:lnTo>
                      <a:pt x="31265" y="13041"/>
                    </a:lnTo>
                    <a:lnTo>
                      <a:pt x="41533" y="10126"/>
                    </a:lnTo>
                    <a:lnTo>
                      <a:pt x="41533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8889" y="13347"/>
                    </a:lnTo>
                    <a:lnTo>
                      <a:pt x="37855" y="99262"/>
                    </a:lnTo>
                    <a:lnTo>
                      <a:pt x="59311" y="99262"/>
                    </a:lnTo>
                    <a:lnTo>
                      <a:pt x="89809" y="12887"/>
                    </a:lnTo>
                    <a:lnTo>
                      <a:pt x="98545" y="10126"/>
                    </a:lnTo>
                    <a:lnTo>
                      <a:pt x="98545" y="0"/>
                    </a:lnTo>
                    <a:lnTo>
                      <a:pt x="61150" y="767"/>
                    </a:lnTo>
                    <a:lnTo>
                      <a:pt x="61150" y="1089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46AC17B8-4D9B-F04B-3328-5ECCF15F061B}"/>
                  </a:ext>
                </a:extLst>
              </p:cNvPr>
              <p:cNvSpPr/>
              <p:nvPr/>
            </p:nvSpPr>
            <p:spPr>
              <a:xfrm>
                <a:off x="1334978" y="5796239"/>
                <a:ext cx="86437" cy="99108"/>
              </a:xfrm>
              <a:custGeom>
                <a:avLst/>
                <a:gdLst>
                  <a:gd name="connsiteX0" fmla="*/ 68353 w 86437"/>
                  <a:gd name="connsiteY0" fmla="*/ 66430 h 99108"/>
                  <a:gd name="connsiteX1" fmla="*/ 64062 w 86437"/>
                  <a:gd name="connsiteY1" fmla="*/ 59833 h 99108"/>
                  <a:gd name="connsiteX2" fmla="*/ 58238 w 86437"/>
                  <a:gd name="connsiteY2" fmla="*/ 55537 h 99108"/>
                  <a:gd name="connsiteX3" fmla="*/ 56399 w 86437"/>
                  <a:gd name="connsiteY3" fmla="*/ 54924 h 99108"/>
                  <a:gd name="connsiteX4" fmla="*/ 71878 w 86437"/>
                  <a:gd name="connsiteY4" fmla="*/ 46793 h 99108"/>
                  <a:gd name="connsiteX5" fmla="*/ 79081 w 86437"/>
                  <a:gd name="connsiteY5" fmla="*/ 27308 h 99108"/>
                  <a:gd name="connsiteX6" fmla="*/ 70498 w 86437"/>
                  <a:gd name="connsiteY6" fmla="*/ 7057 h 99108"/>
                  <a:gd name="connsiteX7" fmla="*/ 45058 w 86437"/>
                  <a:gd name="connsiteY7" fmla="*/ 0 h 99108"/>
                  <a:gd name="connsiteX8" fmla="*/ 31418 w 86437"/>
                  <a:gd name="connsiteY8" fmla="*/ 0 h 99108"/>
                  <a:gd name="connsiteX9" fmla="*/ 0 w 86437"/>
                  <a:gd name="connsiteY9" fmla="*/ 767 h 99108"/>
                  <a:gd name="connsiteX10" fmla="*/ 0 w 86437"/>
                  <a:gd name="connsiteY10" fmla="*/ 10893 h 99108"/>
                  <a:gd name="connsiteX11" fmla="*/ 10421 w 86437"/>
                  <a:gd name="connsiteY11" fmla="*/ 13654 h 99108"/>
                  <a:gd name="connsiteX12" fmla="*/ 10421 w 86437"/>
                  <a:gd name="connsiteY12" fmla="*/ 85914 h 99108"/>
                  <a:gd name="connsiteX13" fmla="*/ 0 w 86437"/>
                  <a:gd name="connsiteY13" fmla="*/ 88829 h 99108"/>
                  <a:gd name="connsiteX14" fmla="*/ 0 w 86437"/>
                  <a:gd name="connsiteY14" fmla="*/ 98955 h 99108"/>
                  <a:gd name="connsiteX15" fmla="*/ 41993 w 86437"/>
                  <a:gd name="connsiteY15" fmla="*/ 98955 h 99108"/>
                  <a:gd name="connsiteX16" fmla="*/ 41993 w 86437"/>
                  <a:gd name="connsiteY16" fmla="*/ 88829 h 99108"/>
                  <a:gd name="connsiteX17" fmla="*/ 30498 w 86437"/>
                  <a:gd name="connsiteY17" fmla="*/ 85761 h 99108"/>
                  <a:gd name="connsiteX18" fmla="*/ 30498 w 86437"/>
                  <a:gd name="connsiteY18" fmla="*/ 58759 h 99108"/>
                  <a:gd name="connsiteX19" fmla="*/ 34483 w 86437"/>
                  <a:gd name="connsiteY19" fmla="*/ 58759 h 99108"/>
                  <a:gd name="connsiteX20" fmla="*/ 42146 w 86437"/>
                  <a:gd name="connsiteY20" fmla="*/ 59680 h 99108"/>
                  <a:gd name="connsiteX21" fmla="*/ 46590 w 86437"/>
                  <a:gd name="connsiteY21" fmla="*/ 63669 h 99108"/>
                  <a:gd name="connsiteX22" fmla="*/ 50882 w 86437"/>
                  <a:gd name="connsiteY22" fmla="*/ 71953 h 99108"/>
                  <a:gd name="connsiteX23" fmla="*/ 63449 w 86437"/>
                  <a:gd name="connsiteY23" fmla="*/ 99108 h 99108"/>
                  <a:gd name="connsiteX24" fmla="*/ 86437 w 86437"/>
                  <a:gd name="connsiteY24" fmla="*/ 99108 h 99108"/>
                  <a:gd name="connsiteX25" fmla="*/ 86437 w 86437"/>
                  <a:gd name="connsiteY25" fmla="*/ 88983 h 99108"/>
                  <a:gd name="connsiteX26" fmla="*/ 78315 w 86437"/>
                  <a:gd name="connsiteY26" fmla="*/ 86375 h 99108"/>
                  <a:gd name="connsiteX27" fmla="*/ 68046 w 86437"/>
                  <a:gd name="connsiteY27" fmla="*/ 66737 h 99108"/>
                  <a:gd name="connsiteX28" fmla="*/ 68046 w 86437"/>
                  <a:gd name="connsiteY28" fmla="*/ 66737 h 99108"/>
                  <a:gd name="connsiteX29" fmla="*/ 38927 w 86437"/>
                  <a:gd name="connsiteY29" fmla="*/ 44798 h 99108"/>
                  <a:gd name="connsiteX30" fmla="*/ 30652 w 86437"/>
                  <a:gd name="connsiteY30" fmla="*/ 44798 h 99108"/>
                  <a:gd name="connsiteX31" fmla="*/ 30652 w 86437"/>
                  <a:gd name="connsiteY31" fmla="*/ 14268 h 99108"/>
                  <a:gd name="connsiteX32" fmla="*/ 42606 w 86437"/>
                  <a:gd name="connsiteY32" fmla="*/ 14268 h 99108"/>
                  <a:gd name="connsiteX33" fmla="*/ 54713 w 86437"/>
                  <a:gd name="connsiteY33" fmla="*/ 18103 h 99108"/>
                  <a:gd name="connsiteX34" fmla="*/ 58698 w 86437"/>
                  <a:gd name="connsiteY34" fmla="*/ 28689 h 99108"/>
                  <a:gd name="connsiteX35" fmla="*/ 53793 w 86437"/>
                  <a:gd name="connsiteY35" fmla="*/ 40809 h 99108"/>
                  <a:gd name="connsiteX36" fmla="*/ 39081 w 86437"/>
                  <a:gd name="connsiteY36" fmla="*/ 44952 h 99108"/>
                  <a:gd name="connsiteX37" fmla="*/ 39081 w 86437"/>
                  <a:gd name="connsiteY37" fmla="*/ 44952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6437" h="99108">
                    <a:moveTo>
                      <a:pt x="68353" y="66430"/>
                    </a:moveTo>
                    <a:cubicBezTo>
                      <a:pt x="66974" y="63822"/>
                      <a:pt x="65594" y="61674"/>
                      <a:pt x="64062" y="59833"/>
                    </a:cubicBezTo>
                    <a:cubicBezTo>
                      <a:pt x="62529" y="57992"/>
                      <a:pt x="60537" y="56611"/>
                      <a:pt x="58238" y="55537"/>
                    </a:cubicBezTo>
                    <a:cubicBezTo>
                      <a:pt x="57625" y="55231"/>
                      <a:pt x="57012" y="55077"/>
                      <a:pt x="56399" y="54924"/>
                    </a:cubicBezTo>
                    <a:cubicBezTo>
                      <a:pt x="62989" y="53390"/>
                      <a:pt x="68200" y="50628"/>
                      <a:pt x="71878" y="46793"/>
                    </a:cubicBezTo>
                    <a:cubicBezTo>
                      <a:pt x="76782" y="41576"/>
                      <a:pt x="79081" y="35133"/>
                      <a:pt x="79081" y="27308"/>
                    </a:cubicBezTo>
                    <a:cubicBezTo>
                      <a:pt x="79081" y="19484"/>
                      <a:pt x="76169" y="11813"/>
                      <a:pt x="70498" y="7057"/>
                    </a:cubicBezTo>
                    <a:cubicBezTo>
                      <a:pt x="64828" y="2301"/>
                      <a:pt x="56246" y="0"/>
                      <a:pt x="45058" y="0"/>
                    </a:cubicBezTo>
                    <a:lnTo>
                      <a:pt x="31418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10421" y="13654"/>
                    </a:lnTo>
                    <a:lnTo>
                      <a:pt x="10421" y="85914"/>
                    </a:lnTo>
                    <a:lnTo>
                      <a:pt x="0" y="88829"/>
                    </a:lnTo>
                    <a:lnTo>
                      <a:pt x="0" y="98955"/>
                    </a:lnTo>
                    <a:lnTo>
                      <a:pt x="41993" y="98955"/>
                    </a:lnTo>
                    <a:lnTo>
                      <a:pt x="41993" y="88829"/>
                    </a:lnTo>
                    <a:lnTo>
                      <a:pt x="30498" y="85761"/>
                    </a:lnTo>
                    <a:lnTo>
                      <a:pt x="30498" y="58759"/>
                    </a:lnTo>
                    <a:lnTo>
                      <a:pt x="34483" y="58759"/>
                    </a:lnTo>
                    <a:cubicBezTo>
                      <a:pt x="37855" y="58759"/>
                      <a:pt x="40460" y="58913"/>
                      <a:pt x="42146" y="59680"/>
                    </a:cubicBezTo>
                    <a:cubicBezTo>
                      <a:pt x="43832" y="60447"/>
                      <a:pt x="45364" y="61674"/>
                      <a:pt x="46590" y="63669"/>
                    </a:cubicBezTo>
                    <a:cubicBezTo>
                      <a:pt x="47816" y="65663"/>
                      <a:pt x="49196" y="68271"/>
                      <a:pt x="50882" y="71953"/>
                    </a:cubicBezTo>
                    <a:lnTo>
                      <a:pt x="63449" y="99108"/>
                    </a:lnTo>
                    <a:lnTo>
                      <a:pt x="86437" y="99108"/>
                    </a:lnTo>
                    <a:lnTo>
                      <a:pt x="86437" y="88983"/>
                    </a:lnTo>
                    <a:lnTo>
                      <a:pt x="78315" y="86375"/>
                    </a:lnTo>
                    <a:lnTo>
                      <a:pt x="68046" y="66737"/>
                    </a:lnTo>
                    <a:lnTo>
                      <a:pt x="68046" y="66737"/>
                    </a:lnTo>
                    <a:close/>
                    <a:moveTo>
                      <a:pt x="38927" y="44798"/>
                    </a:moveTo>
                    <a:lnTo>
                      <a:pt x="30652" y="44798"/>
                    </a:lnTo>
                    <a:lnTo>
                      <a:pt x="30652" y="14268"/>
                    </a:lnTo>
                    <a:lnTo>
                      <a:pt x="42606" y="14268"/>
                    </a:lnTo>
                    <a:cubicBezTo>
                      <a:pt x="47970" y="14268"/>
                      <a:pt x="52108" y="15495"/>
                      <a:pt x="54713" y="18103"/>
                    </a:cubicBezTo>
                    <a:cubicBezTo>
                      <a:pt x="57318" y="20711"/>
                      <a:pt x="58698" y="24087"/>
                      <a:pt x="58698" y="28689"/>
                    </a:cubicBezTo>
                    <a:cubicBezTo>
                      <a:pt x="58698" y="33292"/>
                      <a:pt x="57012" y="38048"/>
                      <a:pt x="53793" y="40809"/>
                    </a:cubicBezTo>
                    <a:cubicBezTo>
                      <a:pt x="50575" y="43571"/>
                      <a:pt x="45671" y="44952"/>
                      <a:pt x="39081" y="44952"/>
                    </a:cubicBezTo>
                    <a:lnTo>
                      <a:pt x="39081" y="44952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B8EBD18A-A720-A752-59D0-BD9BCEDD65D5}"/>
                  </a:ext>
                </a:extLst>
              </p:cNvPr>
              <p:cNvSpPr/>
              <p:nvPr/>
            </p:nvSpPr>
            <p:spPr>
              <a:xfrm>
                <a:off x="1464787" y="5794398"/>
                <a:ext cx="70345" cy="102636"/>
              </a:xfrm>
              <a:custGeom>
                <a:avLst/>
                <a:gdLst>
                  <a:gd name="connsiteX0" fmla="*/ 60690 w 70345"/>
                  <a:gd name="connsiteY0" fmla="*/ 51088 h 102636"/>
                  <a:gd name="connsiteX1" fmla="*/ 50728 w 70345"/>
                  <a:gd name="connsiteY1" fmla="*/ 45565 h 102636"/>
                  <a:gd name="connsiteX2" fmla="*/ 39847 w 70345"/>
                  <a:gd name="connsiteY2" fmla="*/ 41576 h 102636"/>
                  <a:gd name="connsiteX3" fmla="*/ 29885 w 70345"/>
                  <a:gd name="connsiteY3" fmla="*/ 37894 h 102636"/>
                  <a:gd name="connsiteX4" fmla="*/ 22529 w 70345"/>
                  <a:gd name="connsiteY4" fmla="*/ 33292 h 102636"/>
                  <a:gd name="connsiteX5" fmla="*/ 19770 w 70345"/>
                  <a:gd name="connsiteY5" fmla="*/ 26541 h 102636"/>
                  <a:gd name="connsiteX6" fmla="*/ 22222 w 70345"/>
                  <a:gd name="connsiteY6" fmla="*/ 19638 h 102636"/>
                  <a:gd name="connsiteX7" fmla="*/ 28812 w 70345"/>
                  <a:gd name="connsiteY7" fmla="*/ 15802 h 102636"/>
                  <a:gd name="connsiteX8" fmla="*/ 37701 w 70345"/>
                  <a:gd name="connsiteY8" fmla="*/ 14575 h 102636"/>
                  <a:gd name="connsiteX9" fmla="*/ 45824 w 70345"/>
                  <a:gd name="connsiteY9" fmla="*/ 15342 h 102636"/>
                  <a:gd name="connsiteX10" fmla="*/ 51341 w 70345"/>
                  <a:gd name="connsiteY10" fmla="*/ 16876 h 102636"/>
                  <a:gd name="connsiteX11" fmla="*/ 53947 w 70345"/>
                  <a:gd name="connsiteY11" fmla="*/ 30684 h 102636"/>
                  <a:gd name="connsiteX12" fmla="*/ 65901 w 70345"/>
                  <a:gd name="connsiteY12" fmla="*/ 30684 h 102636"/>
                  <a:gd name="connsiteX13" fmla="*/ 67433 w 70345"/>
                  <a:gd name="connsiteY13" fmla="*/ 6137 h 102636"/>
                  <a:gd name="connsiteX14" fmla="*/ 51648 w 70345"/>
                  <a:gd name="connsiteY14" fmla="*/ 1534 h 102636"/>
                  <a:gd name="connsiteX15" fmla="*/ 36475 w 70345"/>
                  <a:gd name="connsiteY15" fmla="*/ 0 h 102636"/>
                  <a:gd name="connsiteX16" fmla="*/ 18084 w 70345"/>
                  <a:gd name="connsiteY16" fmla="*/ 3222 h 102636"/>
                  <a:gd name="connsiteX17" fmla="*/ 5211 w 70345"/>
                  <a:gd name="connsiteY17" fmla="*/ 12887 h 102636"/>
                  <a:gd name="connsiteX18" fmla="*/ 460 w 70345"/>
                  <a:gd name="connsiteY18" fmla="*/ 29303 h 102636"/>
                  <a:gd name="connsiteX19" fmla="*/ 3065 w 70345"/>
                  <a:gd name="connsiteY19" fmla="*/ 41883 h 102636"/>
                  <a:gd name="connsiteX20" fmla="*/ 10268 w 70345"/>
                  <a:gd name="connsiteY20" fmla="*/ 50168 h 102636"/>
                  <a:gd name="connsiteX21" fmla="*/ 20230 w 70345"/>
                  <a:gd name="connsiteY21" fmla="*/ 55537 h 102636"/>
                  <a:gd name="connsiteX22" fmla="*/ 30958 w 70345"/>
                  <a:gd name="connsiteY22" fmla="*/ 59220 h 102636"/>
                  <a:gd name="connsiteX23" fmla="*/ 40920 w 70345"/>
                  <a:gd name="connsiteY23" fmla="*/ 62748 h 102636"/>
                  <a:gd name="connsiteX24" fmla="*/ 48123 w 70345"/>
                  <a:gd name="connsiteY24" fmla="*/ 67504 h 102636"/>
                  <a:gd name="connsiteX25" fmla="*/ 50728 w 70345"/>
                  <a:gd name="connsiteY25" fmla="*/ 74715 h 102636"/>
                  <a:gd name="connsiteX26" fmla="*/ 48123 w 70345"/>
                  <a:gd name="connsiteY26" fmla="*/ 82079 h 102636"/>
                  <a:gd name="connsiteX27" fmla="*/ 41226 w 70345"/>
                  <a:gd name="connsiteY27" fmla="*/ 86375 h 102636"/>
                  <a:gd name="connsiteX28" fmla="*/ 31724 w 70345"/>
                  <a:gd name="connsiteY28" fmla="*/ 87755 h 102636"/>
                  <a:gd name="connsiteX29" fmla="*/ 22529 w 70345"/>
                  <a:gd name="connsiteY29" fmla="*/ 86681 h 102636"/>
                  <a:gd name="connsiteX30" fmla="*/ 14866 w 70345"/>
                  <a:gd name="connsiteY30" fmla="*/ 84227 h 102636"/>
                  <a:gd name="connsiteX31" fmla="*/ 12414 w 70345"/>
                  <a:gd name="connsiteY31" fmla="*/ 69959 h 102636"/>
                  <a:gd name="connsiteX32" fmla="*/ 766 w 70345"/>
                  <a:gd name="connsiteY32" fmla="*/ 69959 h 102636"/>
                  <a:gd name="connsiteX33" fmla="*/ 0 w 70345"/>
                  <a:gd name="connsiteY33" fmla="*/ 96654 h 102636"/>
                  <a:gd name="connsiteX34" fmla="*/ 15326 w 70345"/>
                  <a:gd name="connsiteY34" fmla="*/ 101103 h 102636"/>
                  <a:gd name="connsiteX35" fmla="*/ 30652 w 70345"/>
                  <a:gd name="connsiteY35" fmla="*/ 102637 h 102636"/>
                  <a:gd name="connsiteX36" fmla="*/ 50575 w 70345"/>
                  <a:gd name="connsiteY36" fmla="*/ 99262 h 102636"/>
                  <a:gd name="connsiteX37" fmla="*/ 64981 w 70345"/>
                  <a:gd name="connsiteY37" fmla="*/ 89136 h 102636"/>
                  <a:gd name="connsiteX38" fmla="*/ 70345 w 70345"/>
                  <a:gd name="connsiteY38" fmla="*/ 71953 h 102636"/>
                  <a:gd name="connsiteX39" fmla="*/ 67587 w 70345"/>
                  <a:gd name="connsiteY39" fmla="*/ 59373 h 102636"/>
                  <a:gd name="connsiteX40" fmla="*/ 60230 w 70345"/>
                  <a:gd name="connsiteY40" fmla="*/ 51088 h 102636"/>
                  <a:gd name="connsiteX41" fmla="*/ 60230 w 70345"/>
                  <a:gd name="connsiteY41" fmla="*/ 51088 h 10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345" h="102636">
                    <a:moveTo>
                      <a:pt x="60690" y="51088"/>
                    </a:moveTo>
                    <a:cubicBezTo>
                      <a:pt x="57625" y="48940"/>
                      <a:pt x="54406" y="47099"/>
                      <a:pt x="50728" y="45565"/>
                    </a:cubicBezTo>
                    <a:cubicBezTo>
                      <a:pt x="47203" y="44185"/>
                      <a:pt x="43525" y="42804"/>
                      <a:pt x="39847" y="41576"/>
                    </a:cubicBezTo>
                    <a:cubicBezTo>
                      <a:pt x="36169" y="40349"/>
                      <a:pt x="32950" y="39122"/>
                      <a:pt x="29885" y="37894"/>
                    </a:cubicBezTo>
                    <a:cubicBezTo>
                      <a:pt x="26820" y="36667"/>
                      <a:pt x="24521" y="35133"/>
                      <a:pt x="22529" y="33292"/>
                    </a:cubicBezTo>
                    <a:cubicBezTo>
                      <a:pt x="20690" y="31451"/>
                      <a:pt x="19770" y="29303"/>
                      <a:pt x="19770" y="26541"/>
                    </a:cubicBezTo>
                    <a:cubicBezTo>
                      <a:pt x="19770" y="23780"/>
                      <a:pt x="20536" y="21479"/>
                      <a:pt x="22222" y="19638"/>
                    </a:cubicBezTo>
                    <a:cubicBezTo>
                      <a:pt x="23908" y="17950"/>
                      <a:pt x="26054" y="16569"/>
                      <a:pt x="28812" y="15802"/>
                    </a:cubicBezTo>
                    <a:cubicBezTo>
                      <a:pt x="31571" y="15035"/>
                      <a:pt x="34483" y="14575"/>
                      <a:pt x="37701" y="14575"/>
                    </a:cubicBezTo>
                    <a:cubicBezTo>
                      <a:pt x="40920" y="14575"/>
                      <a:pt x="43065" y="14882"/>
                      <a:pt x="45824" y="15342"/>
                    </a:cubicBezTo>
                    <a:cubicBezTo>
                      <a:pt x="47816" y="15649"/>
                      <a:pt x="49655" y="16262"/>
                      <a:pt x="51341" y="16876"/>
                    </a:cubicBezTo>
                    <a:lnTo>
                      <a:pt x="53947" y="30684"/>
                    </a:lnTo>
                    <a:lnTo>
                      <a:pt x="65901" y="30684"/>
                    </a:lnTo>
                    <a:lnTo>
                      <a:pt x="67433" y="6137"/>
                    </a:lnTo>
                    <a:cubicBezTo>
                      <a:pt x="62223" y="4142"/>
                      <a:pt x="57012" y="2608"/>
                      <a:pt x="51648" y="1534"/>
                    </a:cubicBezTo>
                    <a:cubicBezTo>
                      <a:pt x="46437" y="460"/>
                      <a:pt x="41380" y="0"/>
                      <a:pt x="36475" y="0"/>
                    </a:cubicBezTo>
                    <a:cubicBezTo>
                      <a:pt x="31571" y="0"/>
                      <a:pt x="23448" y="1074"/>
                      <a:pt x="18084" y="3222"/>
                    </a:cubicBezTo>
                    <a:cubicBezTo>
                      <a:pt x="12720" y="5370"/>
                      <a:pt x="8276" y="8591"/>
                      <a:pt x="5211" y="12887"/>
                    </a:cubicBezTo>
                    <a:cubicBezTo>
                      <a:pt x="2146" y="17183"/>
                      <a:pt x="460" y="22553"/>
                      <a:pt x="460" y="29303"/>
                    </a:cubicBezTo>
                    <a:cubicBezTo>
                      <a:pt x="460" y="36053"/>
                      <a:pt x="1379" y="38508"/>
                      <a:pt x="3065" y="41883"/>
                    </a:cubicBezTo>
                    <a:cubicBezTo>
                      <a:pt x="4751" y="45258"/>
                      <a:pt x="7203" y="48020"/>
                      <a:pt x="10268" y="50168"/>
                    </a:cubicBezTo>
                    <a:cubicBezTo>
                      <a:pt x="13333" y="52316"/>
                      <a:pt x="16705" y="54157"/>
                      <a:pt x="20230" y="55537"/>
                    </a:cubicBezTo>
                    <a:cubicBezTo>
                      <a:pt x="23755" y="56918"/>
                      <a:pt x="27433" y="58146"/>
                      <a:pt x="30958" y="59220"/>
                    </a:cubicBezTo>
                    <a:cubicBezTo>
                      <a:pt x="34483" y="60293"/>
                      <a:pt x="37855" y="61521"/>
                      <a:pt x="40920" y="62748"/>
                    </a:cubicBezTo>
                    <a:cubicBezTo>
                      <a:pt x="43985" y="63976"/>
                      <a:pt x="46437" y="65510"/>
                      <a:pt x="48123" y="67504"/>
                    </a:cubicBezTo>
                    <a:cubicBezTo>
                      <a:pt x="49809" y="69499"/>
                      <a:pt x="50728" y="71800"/>
                      <a:pt x="50728" y="74715"/>
                    </a:cubicBezTo>
                    <a:cubicBezTo>
                      <a:pt x="50728" y="77630"/>
                      <a:pt x="49962" y="80084"/>
                      <a:pt x="48123" y="82079"/>
                    </a:cubicBezTo>
                    <a:cubicBezTo>
                      <a:pt x="46437" y="84073"/>
                      <a:pt x="44138" y="85454"/>
                      <a:pt x="41226" y="86375"/>
                    </a:cubicBezTo>
                    <a:cubicBezTo>
                      <a:pt x="38314" y="87295"/>
                      <a:pt x="35096" y="87755"/>
                      <a:pt x="31724" y="87755"/>
                    </a:cubicBezTo>
                    <a:cubicBezTo>
                      <a:pt x="28353" y="87755"/>
                      <a:pt x="25594" y="87449"/>
                      <a:pt x="22529" y="86681"/>
                    </a:cubicBezTo>
                    <a:cubicBezTo>
                      <a:pt x="19923" y="86068"/>
                      <a:pt x="17318" y="85301"/>
                      <a:pt x="14866" y="84227"/>
                    </a:cubicBezTo>
                    <a:lnTo>
                      <a:pt x="12414" y="69959"/>
                    </a:lnTo>
                    <a:lnTo>
                      <a:pt x="766" y="69959"/>
                    </a:lnTo>
                    <a:lnTo>
                      <a:pt x="0" y="96654"/>
                    </a:lnTo>
                    <a:cubicBezTo>
                      <a:pt x="5057" y="98648"/>
                      <a:pt x="10268" y="100029"/>
                      <a:pt x="15326" y="101103"/>
                    </a:cubicBezTo>
                    <a:cubicBezTo>
                      <a:pt x="20536" y="102023"/>
                      <a:pt x="25594" y="102637"/>
                      <a:pt x="30652" y="102637"/>
                    </a:cubicBezTo>
                    <a:cubicBezTo>
                      <a:pt x="38008" y="102637"/>
                      <a:pt x="44598" y="101563"/>
                      <a:pt x="50575" y="99262"/>
                    </a:cubicBezTo>
                    <a:cubicBezTo>
                      <a:pt x="56552" y="97114"/>
                      <a:pt x="61303" y="93739"/>
                      <a:pt x="64981" y="89136"/>
                    </a:cubicBezTo>
                    <a:cubicBezTo>
                      <a:pt x="68506" y="84687"/>
                      <a:pt x="70345" y="78857"/>
                      <a:pt x="70345" y="71953"/>
                    </a:cubicBezTo>
                    <a:cubicBezTo>
                      <a:pt x="70345" y="65049"/>
                      <a:pt x="69426" y="62595"/>
                      <a:pt x="67587" y="59373"/>
                    </a:cubicBezTo>
                    <a:cubicBezTo>
                      <a:pt x="65747" y="56151"/>
                      <a:pt x="63295" y="53236"/>
                      <a:pt x="60230" y="51088"/>
                    </a:cubicBezTo>
                    <a:lnTo>
                      <a:pt x="60230" y="51088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8B4CB5C1-78A1-EAC8-547B-3E4A9030242B}"/>
                  </a:ext>
                </a:extLst>
              </p:cNvPr>
              <p:cNvSpPr/>
              <p:nvPr/>
            </p:nvSpPr>
            <p:spPr>
              <a:xfrm>
                <a:off x="1582029" y="5796085"/>
                <a:ext cx="40766" cy="99108"/>
              </a:xfrm>
              <a:custGeom>
                <a:avLst/>
                <a:gdLst>
                  <a:gd name="connsiteX0" fmla="*/ 0 w 40766"/>
                  <a:gd name="connsiteY0" fmla="*/ 10893 h 99108"/>
                  <a:gd name="connsiteX1" fmla="*/ 10421 w 40766"/>
                  <a:gd name="connsiteY1" fmla="*/ 13654 h 99108"/>
                  <a:gd name="connsiteX2" fmla="*/ 10421 w 40766"/>
                  <a:gd name="connsiteY2" fmla="*/ 85914 h 99108"/>
                  <a:gd name="connsiteX3" fmla="*/ 0 w 40766"/>
                  <a:gd name="connsiteY3" fmla="*/ 88983 h 99108"/>
                  <a:gd name="connsiteX4" fmla="*/ 0 w 40766"/>
                  <a:gd name="connsiteY4" fmla="*/ 99108 h 99108"/>
                  <a:gd name="connsiteX5" fmla="*/ 40766 w 40766"/>
                  <a:gd name="connsiteY5" fmla="*/ 99108 h 99108"/>
                  <a:gd name="connsiteX6" fmla="*/ 40766 w 40766"/>
                  <a:gd name="connsiteY6" fmla="*/ 88983 h 99108"/>
                  <a:gd name="connsiteX7" fmla="*/ 30498 w 40766"/>
                  <a:gd name="connsiteY7" fmla="*/ 85914 h 99108"/>
                  <a:gd name="connsiteX8" fmla="*/ 30498 w 40766"/>
                  <a:gd name="connsiteY8" fmla="*/ 13654 h 99108"/>
                  <a:gd name="connsiteX9" fmla="*/ 40766 w 40766"/>
                  <a:gd name="connsiteY9" fmla="*/ 10126 h 99108"/>
                  <a:gd name="connsiteX10" fmla="*/ 40766 w 40766"/>
                  <a:gd name="connsiteY10" fmla="*/ 0 h 99108"/>
                  <a:gd name="connsiteX11" fmla="*/ 0 w 40766"/>
                  <a:gd name="connsiteY11" fmla="*/ 767 h 99108"/>
                  <a:gd name="connsiteX12" fmla="*/ 0 w 40766"/>
                  <a:gd name="connsiteY12" fmla="*/ 10893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766" h="99108">
                    <a:moveTo>
                      <a:pt x="0" y="10893"/>
                    </a:moveTo>
                    <a:lnTo>
                      <a:pt x="10421" y="13654"/>
                    </a:lnTo>
                    <a:lnTo>
                      <a:pt x="10421" y="85914"/>
                    </a:lnTo>
                    <a:lnTo>
                      <a:pt x="0" y="88983"/>
                    </a:lnTo>
                    <a:lnTo>
                      <a:pt x="0" y="99108"/>
                    </a:lnTo>
                    <a:lnTo>
                      <a:pt x="40766" y="99108"/>
                    </a:lnTo>
                    <a:lnTo>
                      <a:pt x="40766" y="88983"/>
                    </a:lnTo>
                    <a:lnTo>
                      <a:pt x="30498" y="85914"/>
                    </a:lnTo>
                    <a:lnTo>
                      <a:pt x="30498" y="13654"/>
                    </a:lnTo>
                    <a:lnTo>
                      <a:pt x="40766" y="10126"/>
                    </a:lnTo>
                    <a:lnTo>
                      <a:pt x="40766" y="0"/>
                    </a:lnTo>
                    <a:lnTo>
                      <a:pt x="0" y="767"/>
                    </a:lnTo>
                    <a:lnTo>
                      <a:pt x="0" y="1089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AC681CE9-ACF5-3E2F-2046-DFA3E4D2BB7F}"/>
                  </a:ext>
                </a:extLst>
              </p:cNvPr>
              <p:cNvSpPr/>
              <p:nvPr/>
            </p:nvSpPr>
            <p:spPr>
              <a:xfrm>
                <a:off x="1664481" y="5796085"/>
                <a:ext cx="80306" cy="99108"/>
              </a:xfrm>
              <a:custGeom>
                <a:avLst/>
                <a:gdLst>
                  <a:gd name="connsiteX0" fmla="*/ 0 w 80306"/>
                  <a:gd name="connsiteY0" fmla="*/ 28382 h 99108"/>
                  <a:gd name="connsiteX1" fmla="*/ 11954 w 80306"/>
                  <a:gd name="connsiteY1" fmla="*/ 28382 h 99108"/>
                  <a:gd name="connsiteX2" fmla="*/ 14866 w 80306"/>
                  <a:gd name="connsiteY2" fmla="*/ 14575 h 99108"/>
                  <a:gd name="connsiteX3" fmla="*/ 30038 w 80306"/>
                  <a:gd name="connsiteY3" fmla="*/ 14575 h 99108"/>
                  <a:gd name="connsiteX4" fmla="*/ 30038 w 80306"/>
                  <a:gd name="connsiteY4" fmla="*/ 85914 h 99108"/>
                  <a:gd name="connsiteX5" fmla="*/ 18084 w 80306"/>
                  <a:gd name="connsiteY5" fmla="*/ 88983 h 99108"/>
                  <a:gd name="connsiteX6" fmla="*/ 18084 w 80306"/>
                  <a:gd name="connsiteY6" fmla="*/ 99108 h 99108"/>
                  <a:gd name="connsiteX7" fmla="*/ 62223 w 80306"/>
                  <a:gd name="connsiteY7" fmla="*/ 99108 h 99108"/>
                  <a:gd name="connsiteX8" fmla="*/ 62223 w 80306"/>
                  <a:gd name="connsiteY8" fmla="*/ 88983 h 99108"/>
                  <a:gd name="connsiteX9" fmla="*/ 50268 w 80306"/>
                  <a:gd name="connsiteY9" fmla="*/ 85914 h 99108"/>
                  <a:gd name="connsiteX10" fmla="*/ 50268 w 80306"/>
                  <a:gd name="connsiteY10" fmla="*/ 14575 h 99108"/>
                  <a:gd name="connsiteX11" fmla="*/ 65594 w 80306"/>
                  <a:gd name="connsiteY11" fmla="*/ 14575 h 99108"/>
                  <a:gd name="connsiteX12" fmla="*/ 68353 w 80306"/>
                  <a:gd name="connsiteY12" fmla="*/ 28382 h 99108"/>
                  <a:gd name="connsiteX13" fmla="*/ 80307 w 80306"/>
                  <a:gd name="connsiteY13" fmla="*/ 28382 h 99108"/>
                  <a:gd name="connsiteX14" fmla="*/ 80307 w 80306"/>
                  <a:gd name="connsiteY14" fmla="*/ 0 h 99108"/>
                  <a:gd name="connsiteX15" fmla="*/ 0 w 80306"/>
                  <a:gd name="connsiteY15" fmla="*/ 0 h 99108"/>
                  <a:gd name="connsiteX16" fmla="*/ 0 w 80306"/>
                  <a:gd name="connsiteY16" fmla="*/ 28382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306" h="99108">
                    <a:moveTo>
                      <a:pt x="0" y="28382"/>
                    </a:moveTo>
                    <a:lnTo>
                      <a:pt x="11954" y="28382"/>
                    </a:lnTo>
                    <a:lnTo>
                      <a:pt x="14866" y="14575"/>
                    </a:lnTo>
                    <a:lnTo>
                      <a:pt x="30038" y="14575"/>
                    </a:lnTo>
                    <a:lnTo>
                      <a:pt x="30038" y="85914"/>
                    </a:lnTo>
                    <a:lnTo>
                      <a:pt x="18084" y="88983"/>
                    </a:lnTo>
                    <a:lnTo>
                      <a:pt x="18084" y="99108"/>
                    </a:lnTo>
                    <a:lnTo>
                      <a:pt x="62223" y="99108"/>
                    </a:lnTo>
                    <a:lnTo>
                      <a:pt x="62223" y="88983"/>
                    </a:lnTo>
                    <a:lnTo>
                      <a:pt x="50268" y="85914"/>
                    </a:lnTo>
                    <a:lnTo>
                      <a:pt x="50268" y="14575"/>
                    </a:lnTo>
                    <a:lnTo>
                      <a:pt x="65594" y="14575"/>
                    </a:lnTo>
                    <a:lnTo>
                      <a:pt x="68353" y="28382"/>
                    </a:lnTo>
                    <a:lnTo>
                      <a:pt x="80307" y="28382"/>
                    </a:lnTo>
                    <a:lnTo>
                      <a:pt x="80307" y="0"/>
                    </a:lnTo>
                    <a:lnTo>
                      <a:pt x="0" y="0"/>
                    </a:lnTo>
                    <a:lnTo>
                      <a:pt x="0" y="28382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7AD94414-4EAA-7050-EC03-3AD84CDD6B5B}"/>
                  </a:ext>
                </a:extLst>
              </p:cNvPr>
              <p:cNvSpPr/>
              <p:nvPr/>
            </p:nvSpPr>
            <p:spPr>
              <a:xfrm>
                <a:off x="1784176" y="5796085"/>
                <a:ext cx="90268" cy="99108"/>
              </a:xfrm>
              <a:custGeom>
                <a:avLst/>
                <a:gdLst>
                  <a:gd name="connsiteX0" fmla="*/ 53793 w 90268"/>
                  <a:gd name="connsiteY0" fmla="*/ 10893 h 99108"/>
                  <a:gd name="connsiteX1" fmla="*/ 63755 w 90268"/>
                  <a:gd name="connsiteY1" fmla="*/ 13654 h 99108"/>
                  <a:gd name="connsiteX2" fmla="*/ 46590 w 90268"/>
                  <a:gd name="connsiteY2" fmla="*/ 48940 h 99108"/>
                  <a:gd name="connsiteX3" fmla="*/ 29425 w 90268"/>
                  <a:gd name="connsiteY3" fmla="*/ 12734 h 99108"/>
                  <a:gd name="connsiteX4" fmla="*/ 39081 w 90268"/>
                  <a:gd name="connsiteY4" fmla="*/ 10126 h 99108"/>
                  <a:gd name="connsiteX5" fmla="*/ 39081 w 90268"/>
                  <a:gd name="connsiteY5" fmla="*/ 0 h 99108"/>
                  <a:gd name="connsiteX6" fmla="*/ 0 w 90268"/>
                  <a:gd name="connsiteY6" fmla="*/ 767 h 99108"/>
                  <a:gd name="connsiteX7" fmla="*/ 0 w 90268"/>
                  <a:gd name="connsiteY7" fmla="*/ 10893 h 99108"/>
                  <a:gd name="connsiteX8" fmla="*/ 8582 w 90268"/>
                  <a:gd name="connsiteY8" fmla="*/ 13501 h 99108"/>
                  <a:gd name="connsiteX9" fmla="*/ 34789 w 90268"/>
                  <a:gd name="connsiteY9" fmla="*/ 63822 h 99108"/>
                  <a:gd name="connsiteX10" fmla="*/ 34789 w 90268"/>
                  <a:gd name="connsiteY10" fmla="*/ 85761 h 99108"/>
                  <a:gd name="connsiteX11" fmla="*/ 23908 w 90268"/>
                  <a:gd name="connsiteY11" fmla="*/ 88983 h 99108"/>
                  <a:gd name="connsiteX12" fmla="*/ 23908 w 90268"/>
                  <a:gd name="connsiteY12" fmla="*/ 99108 h 99108"/>
                  <a:gd name="connsiteX13" fmla="*/ 65594 w 90268"/>
                  <a:gd name="connsiteY13" fmla="*/ 99108 h 99108"/>
                  <a:gd name="connsiteX14" fmla="*/ 65594 w 90268"/>
                  <a:gd name="connsiteY14" fmla="*/ 88983 h 99108"/>
                  <a:gd name="connsiteX15" fmla="*/ 54866 w 90268"/>
                  <a:gd name="connsiteY15" fmla="*/ 85761 h 99108"/>
                  <a:gd name="connsiteX16" fmla="*/ 54866 w 90268"/>
                  <a:gd name="connsiteY16" fmla="*/ 63976 h 99108"/>
                  <a:gd name="connsiteX17" fmla="*/ 81840 w 90268"/>
                  <a:gd name="connsiteY17" fmla="*/ 12734 h 99108"/>
                  <a:gd name="connsiteX18" fmla="*/ 90269 w 90268"/>
                  <a:gd name="connsiteY18" fmla="*/ 10126 h 99108"/>
                  <a:gd name="connsiteX19" fmla="*/ 90269 w 90268"/>
                  <a:gd name="connsiteY19" fmla="*/ 0 h 99108"/>
                  <a:gd name="connsiteX20" fmla="*/ 53793 w 90268"/>
                  <a:gd name="connsiteY20" fmla="*/ 767 h 99108"/>
                  <a:gd name="connsiteX21" fmla="*/ 53793 w 90268"/>
                  <a:gd name="connsiteY21" fmla="*/ 10893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0268" h="99108">
                    <a:moveTo>
                      <a:pt x="53793" y="10893"/>
                    </a:moveTo>
                    <a:lnTo>
                      <a:pt x="63755" y="13654"/>
                    </a:lnTo>
                    <a:lnTo>
                      <a:pt x="46590" y="48940"/>
                    </a:lnTo>
                    <a:lnTo>
                      <a:pt x="29425" y="12734"/>
                    </a:lnTo>
                    <a:lnTo>
                      <a:pt x="39081" y="10126"/>
                    </a:lnTo>
                    <a:lnTo>
                      <a:pt x="39081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8582" y="13501"/>
                    </a:lnTo>
                    <a:lnTo>
                      <a:pt x="34789" y="63822"/>
                    </a:lnTo>
                    <a:lnTo>
                      <a:pt x="34789" y="85761"/>
                    </a:lnTo>
                    <a:lnTo>
                      <a:pt x="23908" y="88983"/>
                    </a:lnTo>
                    <a:lnTo>
                      <a:pt x="23908" y="99108"/>
                    </a:lnTo>
                    <a:lnTo>
                      <a:pt x="65594" y="99108"/>
                    </a:lnTo>
                    <a:lnTo>
                      <a:pt x="65594" y="88983"/>
                    </a:lnTo>
                    <a:lnTo>
                      <a:pt x="54866" y="85761"/>
                    </a:lnTo>
                    <a:lnTo>
                      <a:pt x="54866" y="63976"/>
                    </a:lnTo>
                    <a:lnTo>
                      <a:pt x="81840" y="12734"/>
                    </a:lnTo>
                    <a:lnTo>
                      <a:pt x="90269" y="10126"/>
                    </a:lnTo>
                    <a:lnTo>
                      <a:pt x="90269" y="0"/>
                    </a:lnTo>
                    <a:lnTo>
                      <a:pt x="53793" y="767"/>
                    </a:lnTo>
                    <a:lnTo>
                      <a:pt x="53793" y="1089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CC87097D-564E-7572-569C-7EB2C0A0CBCE}"/>
                  </a:ext>
                </a:extLst>
              </p:cNvPr>
              <p:cNvSpPr/>
              <p:nvPr/>
            </p:nvSpPr>
            <p:spPr>
              <a:xfrm>
                <a:off x="1978813" y="5794551"/>
                <a:ext cx="91494" cy="102483"/>
              </a:xfrm>
              <a:custGeom>
                <a:avLst/>
                <a:gdLst>
                  <a:gd name="connsiteX0" fmla="*/ 79081 w 91494"/>
                  <a:gd name="connsiteY0" fmla="*/ 12580 h 102483"/>
                  <a:gd name="connsiteX1" fmla="*/ 64981 w 91494"/>
                  <a:gd name="connsiteY1" fmla="*/ 3222 h 102483"/>
                  <a:gd name="connsiteX2" fmla="*/ 46437 w 91494"/>
                  <a:gd name="connsiteY2" fmla="*/ 0 h 102483"/>
                  <a:gd name="connsiteX3" fmla="*/ 27586 w 91494"/>
                  <a:gd name="connsiteY3" fmla="*/ 3375 h 102483"/>
                  <a:gd name="connsiteX4" fmla="*/ 12874 w 91494"/>
                  <a:gd name="connsiteY4" fmla="*/ 13194 h 102483"/>
                  <a:gd name="connsiteX5" fmla="*/ 3372 w 91494"/>
                  <a:gd name="connsiteY5" fmla="*/ 29610 h 102483"/>
                  <a:gd name="connsiteX6" fmla="*/ 0 w 91494"/>
                  <a:gd name="connsiteY6" fmla="*/ 52469 h 102483"/>
                  <a:gd name="connsiteX7" fmla="*/ 5364 w 91494"/>
                  <a:gd name="connsiteY7" fmla="*/ 79931 h 102483"/>
                  <a:gd name="connsiteX8" fmla="*/ 20537 w 91494"/>
                  <a:gd name="connsiteY8" fmla="*/ 96807 h 102483"/>
                  <a:gd name="connsiteX9" fmla="*/ 43678 w 91494"/>
                  <a:gd name="connsiteY9" fmla="*/ 102484 h 102483"/>
                  <a:gd name="connsiteX10" fmla="*/ 68813 w 91494"/>
                  <a:gd name="connsiteY10" fmla="*/ 96040 h 102483"/>
                  <a:gd name="connsiteX11" fmla="*/ 85518 w 91494"/>
                  <a:gd name="connsiteY11" fmla="*/ 77783 h 102483"/>
                  <a:gd name="connsiteX12" fmla="*/ 91495 w 91494"/>
                  <a:gd name="connsiteY12" fmla="*/ 49401 h 102483"/>
                  <a:gd name="connsiteX13" fmla="*/ 88276 w 91494"/>
                  <a:gd name="connsiteY13" fmla="*/ 28076 h 102483"/>
                  <a:gd name="connsiteX14" fmla="*/ 79234 w 91494"/>
                  <a:gd name="connsiteY14" fmla="*/ 12734 h 102483"/>
                  <a:gd name="connsiteX15" fmla="*/ 79234 w 91494"/>
                  <a:gd name="connsiteY15" fmla="*/ 12734 h 102483"/>
                  <a:gd name="connsiteX16" fmla="*/ 66361 w 91494"/>
                  <a:gd name="connsiteY16" fmla="*/ 71800 h 102483"/>
                  <a:gd name="connsiteX17" fmla="*/ 57625 w 91494"/>
                  <a:gd name="connsiteY17" fmla="*/ 83306 h 102483"/>
                  <a:gd name="connsiteX18" fmla="*/ 45058 w 91494"/>
                  <a:gd name="connsiteY18" fmla="*/ 86681 h 102483"/>
                  <a:gd name="connsiteX19" fmla="*/ 32491 w 91494"/>
                  <a:gd name="connsiteY19" fmla="*/ 83153 h 102483"/>
                  <a:gd name="connsiteX20" fmla="*/ 24368 w 91494"/>
                  <a:gd name="connsiteY20" fmla="*/ 71953 h 102483"/>
                  <a:gd name="connsiteX21" fmla="*/ 21609 w 91494"/>
                  <a:gd name="connsiteY21" fmla="*/ 51702 h 102483"/>
                  <a:gd name="connsiteX22" fmla="*/ 24675 w 91494"/>
                  <a:gd name="connsiteY22" fmla="*/ 30070 h 102483"/>
                  <a:gd name="connsiteX23" fmla="*/ 33257 w 91494"/>
                  <a:gd name="connsiteY23" fmla="*/ 18870 h 102483"/>
                  <a:gd name="connsiteX24" fmla="*/ 45824 w 91494"/>
                  <a:gd name="connsiteY24" fmla="*/ 15495 h 102483"/>
                  <a:gd name="connsiteX25" fmla="*/ 58391 w 91494"/>
                  <a:gd name="connsiteY25" fmla="*/ 18870 h 102483"/>
                  <a:gd name="connsiteX26" fmla="*/ 66820 w 91494"/>
                  <a:gd name="connsiteY26" fmla="*/ 29917 h 102483"/>
                  <a:gd name="connsiteX27" fmla="*/ 69885 w 91494"/>
                  <a:gd name="connsiteY27" fmla="*/ 50168 h 102483"/>
                  <a:gd name="connsiteX28" fmla="*/ 66514 w 91494"/>
                  <a:gd name="connsiteY28" fmla="*/ 71953 h 102483"/>
                  <a:gd name="connsiteX29" fmla="*/ 66514 w 91494"/>
                  <a:gd name="connsiteY29" fmla="*/ 71953 h 10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1494" h="102483">
                    <a:moveTo>
                      <a:pt x="79081" y="12580"/>
                    </a:moveTo>
                    <a:cubicBezTo>
                      <a:pt x="75249" y="8438"/>
                      <a:pt x="70498" y="5370"/>
                      <a:pt x="64981" y="3222"/>
                    </a:cubicBezTo>
                    <a:cubicBezTo>
                      <a:pt x="59464" y="1074"/>
                      <a:pt x="53334" y="0"/>
                      <a:pt x="46437" y="0"/>
                    </a:cubicBezTo>
                    <a:cubicBezTo>
                      <a:pt x="39541" y="0"/>
                      <a:pt x="33257" y="1074"/>
                      <a:pt x="27586" y="3375"/>
                    </a:cubicBezTo>
                    <a:cubicBezTo>
                      <a:pt x="21916" y="5676"/>
                      <a:pt x="17012" y="8898"/>
                      <a:pt x="12874" y="13194"/>
                    </a:cubicBezTo>
                    <a:cubicBezTo>
                      <a:pt x="8736" y="17490"/>
                      <a:pt x="5517" y="23013"/>
                      <a:pt x="3372" y="29610"/>
                    </a:cubicBezTo>
                    <a:cubicBezTo>
                      <a:pt x="1073" y="36207"/>
                      <a:pt x="0" y="43878"/>
                      <a:pt x="0" y="52469"/>
                    </a:cubicBezTo>
                    <a:cubicBezTo>
                      <a:pt x="0" y="61061"/>
                      <a:pt x="1839" y="72567"/>
                      <a:pt x="5364" y="79931"/>
                    </a:cubicBezTo>
                    <a:cubicBezTo>
                      <a:pt x="8889" y="87295"/>
                      <a:pt x="13946" y="92972"/>
                      <a:pt x="20537" y="96807"/>
                    </a:cubicBezTo>
                    <a:cubicBezTo>
                      <a:pt x="26973" y="100643"/>
                      <a:pt x="34789" y="102484"/>
                      <a:pt x="43678" y="102484"/>
                    </a:cubicBezTo>
                    <a:cubicBezTo>
                      <a:pt x="52567" y="102484"/>
                      <a:pt x="61763" y="100336"/>
                      <a:pt x="68813" y="96040"/>
                    </a:cubicBezTo>
                    <a:cubicBezTo>
                      <a:pt x="75862" y="91744"/>
                      <a:pt x="81533" y="85608"/>
                      <a:pt x="85518" y="77783"/>
                    </a:cubicBezTo>
                    <a:cubicBezTo>
                      <a:pt x="89502" y="69805"/>
                      <a:pt x="91495" y="60447"/>
                      <a:pt x="91495" y="49401"/>
                    </a:cubicBezTo>
                    <a:cubicBezTo>
                      <a:pt x="91495" y="38355"/>
                      <a:pt x="90422" y="34212"/>
                      <a:pt x="88276" y="28076"/>
                    </a:cubicBezTo>
                    <a:cubicBezTo>
                      <a:pt x="86131" y="21939"/>
                      <a:pt x="83066" y="16876"/>
                      <a:pt x="79234" y="12734"/>
                    </a:cubicBezTo>
                    <a:lnTo>
                      <a:pt x="79234" y="12734"/>
                    </a:lnTo>
                    <a:close/>
                    <a:moveTo>
                      <a:pt x="66361" y="71800"/>
                    </a:moveTo>
                    <a:cubicBezTo>
                      <a:pt x="64215" y="77170"/>
                      <a:pt x="61303" y="81005"/>
                      <a:pt x="57625" y="83306"/>
                    </a:cubicBezTo>
                    <a:cubicBezTo>
                      <a:pt x="53947" y="85608"/>
                      <a:pt x="49809" y="86681"/>
                      <a:pt x="45058" y="86681"/>
                    </a:cubicBezTo>
                    <a:cubicBezTo>
                      <a:pt x="40307" y="86681"/>
                      <a:pt x="36016" y="85454"/>
                      <a:pt x="32491" y="83153"/>
                    </a:cubicBezTo>
                    <a:cubicBezTo>
                      <a:pt x="28966" y="80698"/>
                      <a:pt x="26207" y="77016"/>
                      <a:pt x="24368" y="71953"/>
                    </a:cubicBezTo>
                    <a:cubicBezTo>
                      <a:pt x="22529" y="66890"/>
                      <a:pt x="21609" y="59987"/>
                      <a:pt x="21609" y="51702"/>
                    </a:cubicBezTo>
                    <a:cubicBezTo>
                      <a:pt x="21609" y="43417"/>
                      <a:pt x="22682" y="35286"/>
                      <a:pt x="24675" y="30070"/>
                    </a:cubicBezTo>
                    <a:cubicBezTo>
                      <a:pt x="26667" y="24854"/>
                      <a:pt x="29579" y="21018"/>
                      <a:pt x="33257" y="18870"/>
                    </a:cubicBezTo>
                    <a:cubicBezTo>
                      <a:pt x="36935" y="16569"/>
                      <a:pt x="41073" y="15495"/>
                      <a:pt x="45824" y="15495"/>
                    </a:cubicBezTo>
                    <a:cubicBezTo>
                      <a:pt x="50575" y="15495"/>
                      <a:pt x="54866" y="16569"/>
                      <a:pt x="58391" y="18870"/>
                    </a:cubicBezTo>
                    <a:cubicBezTo>
                      <a:pt x="61916" y="21172"/>
                      <a:pt x="64675" y="24854"/>
                      <a:pt x="66820" y="29917"/>
                    </a:cubicBezTo>
                    <a:cubicBezTo>
                      <a:pt x="68813" y="34979"/>
                      <a:pt x="69885" y="41730"/>
                      <a:pt x="69885" y="50168"/>
                    </a:cubicBezTo>
                    <a:cubicBezTo>
                      <a:pt x="69885" y="58606"/>
                      <a:pt x="68813" y="66584"/>
                      <a:pt x="66514" y="71953"/>
                    </a:cubicBezTo>
                    <a:lnTo>
                      <a:pt x="66514" y="71953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08FD47-2B09-2F20-CD0E-116D5D29BD97}"/>
                  </a:ext>
                </a:extLst>
              </p:cNvPr>
              <p:cNvSpPr/>
              <p:nvPr/>
            </p:nvSpPr>
            <p:spPr>
              <a:xfrm>
                <a:off x="1214517" y="5796085"/>
                <a:ext cx="73563" cy="99108"/>
              </a:xfrm>
              <a:custGeom>
                <a:avLst/>
                <a:gdLst>
                  <a:gd name="connsiteX0" fmla="*/ 61610 w 73563"/>
                  <a:gd name="connsiteY0" fmla="*/ 72567 h 99108"/>
                  <a:gd name="connsiteX1" fmla="*/ 59157 w 73563"/>
                  <a:gd name="connsiteY1" fmla="*/ 84534 h 99108"/>
                  <a:gd name="connsiteX2" fmla="*/ 30498 w 73563"/>
                  <a:gd name="connsiteY2" fmla="*/ 84534 h 99108"/>
                  <a:gd name="connsiteX3" fmla="*/ 30498 w 73563"/>
                  <a:gd name="connsiteY3" fmla="*/ 55537 h 99108"/>
                  <a:gd name="connsiteX4" fmla="*/ 48889 w 73563"/>
                  <a:gd name="connsiteY4" fmla="*/ 55537 h 99108"/>
                  <a:gd name="connsiteX5" fmla="*/ 51188 w 73563"/>
                  <a:gd name="connsiteY5" fmla="*/ 64436 h 99108"/>
                  <a:gd name="connsiteX6" fmla="*/ 60843 w 73563"/>
                  <a:gd name="connsiteY6" fmla="*/ 64436 h 99108"/>
                  <a:gd name="connsiteX7" fmla="*/ 60843 w 73563"/>
                  <a:gd name="connsiteY7" fmla="*/ 32832 h 99108"/>
                  <a:gd name="connsiteX8" fmla="*/ 51188 w 73563"/>
                  <a:gd name="connsiteY8" fmla="*/ 32832 h 99108"/>
                  <a:gd name="connsiteX9" fmla="*/ 48889 w 73563"/>
                  <a:gd name="connsiteY9" fmla="*/ 41730 h 99108"/>
                  <a:gd name="connsiteX10" fmla="*/ 36016 w 73563"/>
                  <a:gd name="connsiteY10" fmla="*/ 41730 h 99108"/>
                  <a:gd name="connsiteX11" fmla="*/ 36016 w 73563"/>
                  <a:gd name="connsiteY11" fmla="*/ 41730 h 99108"/>
                  <a:gd name="connsiteX12" fmla="*/ 30498 w 73563"/>
                  <a:gd name="connsiteY12" fmla="*/ 41730 h 99108"/>
                  <a:gd name="connsiteX13" fmla="*/ 30498 w 73563"/>
                  <a:gd name="connsiteY13" fmla="*/ 14575 h 99108"/>
                  <a:gd name="connsiteX14" fmla="*/ 57472 w 73563"/>
                  <a:gd name="connsiteY14" fmla="*/ 14575 h 99108"/>
                  <a:gd name="connsiteX15" fmla="*/ 59770 w 73563"/>
                  <a:gd name="connsiteY15" fmla="*/ 25314 h 99108"/>
                  <a:gd name="connsiteX16" fmla="*/ 71725 w 73563"/>
                  <a:gd name="connsiteY16" fmla="*/ 25314 h 99108"/>
                  <a:gd name="connsiteX17" fmla="*/ 71725 w 73563"/>
                  <a:gd name="connsiteY17" fmla="*/ 0 h 99108"/>
                  <a:gd name="connsiteX18" fmla="*/ 30038 w 73563"/>
                  <a:gd name="connsiteY18" fmla="*/ 0 h 99108"/>
                  <a:gd name="connsiteX19" fmla="*/ 0 w 73563"/>
                  <a:gd name="connsiteY19" fmla="*/ 767 h 99108"/>
                  <a:gd name="connsiteX20" fmla="*/ 0 w 73563"/>
                  <a:gd name="connsiteY20" fmla="*/ 10893 h 99108"/>
                  <a:gd name="connsiteX21" fmla="*/ 10422 w 73563"/>
                  <a:gd name="connsiteY21" fmla="*/ 13654 h 99108"/>
                  <a:gd name="connsiteX22" fmla="*/ 10422 w 73563"/>
                  <a:gd name="connsiteY22" fmla="*/ 85914 h 99108"/>
                  <a:gd name="connsiteX23" fmla="*/ 0 w 73563"/>
                  <a:gd name="connsiteY23" fmla="*/ 88983 h 99108"/>
                  <a:gd name="connsiteX24" fmla="*/ 0 w 73563"/>
                  <a:gd name="connsiteY24" fmla="*/ 99108 h 99108"/>
                  <a:gd name="connsiteX25" fmla="*/ 73257 w 73563"/>
                  <a:gd name="connsiteY25" fmla="*/ 99108 h 99108"/>
                  <a:gd name="connsiteX26" fmla="*/ 73564 w 73563"/>
                  <a:gd name="connsiteY26" fmla="*/ 72567 h 99108"/>
                  <a:gd name="connsiteX27" fmla="*/ 61610 w 73563"/>
                  <a:gd name="connsiteY27" fmla="*/ 72567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563" h="99108">
                    <a:moveTo>
                      <a:pt x="61610" y="72567"/>
                    </a:moveTo>
                    <a:lnTo>
                      <a:pt x="59157" y="84534"/>
                    </a:lnTo>
                    <a:lnTo>
                      <a:pt x="30498" y="84534"/>
                    </a:lnTo>
                    <a:lnTo>
                      <a:pt x="30498" y="55537"/>
                    </a:lnTo>
                    <a:lnTo>
                      <a:pt x="48889" y="55537"/>
                    </a:lnTo>
                    <a:lnTo>
                      <a:pt x="51188" y="64436"/>
                    </a:lnTo>
                    <a:lnTo>
                      <a:pt x="60843" y="64436"/>
                    </a:lnTo>
                    <a:lnTo>
                      <a:pt x="60843" y="32832"/>
                    </a:lnTo>
                    <a:lnTo>
                      <a:pt x="51188" y="32832"/>
                    </a:lnTo>
                    <a:lnTo>
                      <a:pt x="48889" y="41730"/>
                    </a:lnTo>
                    <a:lnTo>
                      <a:pt x="36016" y="41730"/>
                    </a:lnTo>
                    <a:lnTo>
                      <a:pt x="36016" y="41730"/>
                    </a:lnTo>
                    <a:lnTo>
                      <a:pt x="30498" y="41730"/>
                    </a:lnTo>
                    <a:lnTo>
                      <a:pt x="30498" y="14575"/>
                    </a:lnTo>
                    <a:lnTo>
                      <a:pt x="57472" y="14575"/>
                    </a:lnTo>
                    <a:lnTo>
                      <a:pt x="59770" y="25314"/>
                    </a:lnTo>
                    <a:lnTo>
                      <a:pt x="71725" y="25314"/>
                    </a:lnTo>
                    <a:lnTo>
                      <a:pt x="71725" y="0"/>
                    </a:lnTo>
                    <a:lnTo>
                      <a:pt x="30038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10422" y="13654"/>
                    </a:lnTo>
                    <a:lnTo>
                      <a:pt x="10422" y="85914"/>
                    </a:lnTo>
                    <a:lnTo>
                      <a:pt x="0" y="88983"/>
                    </a:lnTo>
                    <a:lnTo>
                      <a:pt x="0" y="99108"/>
                    </a:lnTo>
                    <a:lnTo>
                      <a:pt x="73257" y="99108"/>
                    </a:lnTo>
                    <a:lnTo>
                      <a:pt x="73564" y="72567"/>
                    </a:lnTo>
                    <a:lnTo>
                      <a:pt x="61610" y="72567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D560CCC5-8042-FBDD-8343-2B061880E382}"/>
                  </a:ext>
                </a:extLst>
              </p:cNvPr>
              <p:cNvSpPr/>
              <p:nvPr/>
            </p:nvSpPr>
            <p:spPr>
              <a:xfrm>
                <a:off x="2104944" y="5796085"/>
                <a:ext cx="70958" cy="99108"/>
              </a:xfrm>
              <a:custGeom>
                <a:avLst/>
                <a:gdLst>
                  <a:gd name="connsiteX0" fmla="*/ 56858 w 70958"/>
                  <a:gd name="connsiteY0" fmla="*/ 14575 h 99108"/>
                  <a:gd name="connsiteX1" fmla="*/ 59004 w 70958"/>
                  <a:gd name="connsiteY1" fmla="*/ 25621 h 99108"/>
                  <a:gd name="connsiteX2" fmla="*/ 70958 w 70958"/>
                  <a:gd name="connsiteY2" fmla="*/ 25621 h 99108"/>
                  <a:gd name="connsiteX3" fmla="*/ 70958 w 70958"/>
                  <a:gd name="connsiteY3" fmla="*/ 0 h 99108"/>
                  <a:gd name="connsiteX4" fmla="*/ 30038 w 70958"/>
                  <a:gd name="connsiteY4" fmla="*/ 0 h 99108"/>
                  <a:gd name="connsiteX5" fmla="*/ 0 w 70958"/>
                  <a:gd name="connsiteY5" fmla="*/ 767 h 99108"/>
                  <a:gd name="connsiteX6" fmla="*/ 0 w 70958"/>
                  <a:gd name="connsiteY6" fmla="*/ 10893 h 99108"/>
                  <a:gd name="connsiteX7" fmla="*/ 10421 w 70958"/>
                  <a:gd name="connsiteY7" fmla="*/ 13808 h 99108"/>
                  <a:gd name="connsiteX8" fmla="*/ 10421 w 70958"/>
                  <a:gd name="connsiteY8" fmla="*/ 85914 h 99108"/>
                  <a:gd name="connsiteX9" fmla="*/ 0 w 70958"/>
                  <a:gd name="connsiteY9" fmla="*/ 88983 h 99108"/>
                  <a:gd name="connsiteX10" fmla="*/ 0 w 70958"/>
                  <a:gd name="connsiteY10" fmla="*/ 99108 h 99108"/>
                  <a:gd name="connsiteX11" fmla="*/ 43372 w 70958"/>
                  <a:gd name="connsiteY11" fmla="*/ 99108 h 99108"/>
                  <a:gd name="connsiteX12" fmla="*/ 43372 w 70958"/>
                  <a:gd name="connsiteY12" fmla="*/ 88983 h 99108"/>
                  <a:gd name="connsiteX13" fmla="*/ 30498 w 70958"/>
                  <a:gd name="connsiteY13" fmla="*/ 85914 h 99108"/>
                  <a:gd name="connsiteX14" fmla="*/ 30498 w 70958"/>
                  <a:gd name="connsiteY14" fmla="*/ 56765 h 99108"/>
                  <a:gd name="connsiteX15" fmla="*/ 47816 w 70958"/>
                  <a:gd name="connsiteY15" fmla="*/ 56765 h 99108"/>
                  <a:gd name="connsiteX16" fmla="*/ 50268 w 70958"/>
                  <a:gd name="connsiteY16" fmla="*/ 65817 h 99108"/>
                  <a:gd name="connsiteX17" fmla="*/ 60230 w 70958"/>
                  <a:gd name="connsiteY17" fmla="*/ 65817 h 99108"/>
                  <a:gd name="connsiteX18" fmla="*/ 60230 w 70958"/>
                  <a:gd name="connsiteY18" fmla="*/ 33138 h 99108"/>
                  <a:gd name="connsiteX19" fmla="*/ 50268 w 70958"/>
                  <a:gd name="connsiteY19" fmla="*/ 33138 h 99108"/>
                  <a:gd name="connsiteX20" fmla="*/ 47816 w 70958"/>
                  <a:gd name="connsiteY20" fmla="*/ 42190 h 99108"/>
                  <a:gd name="connsiteX21" fmla="*/ 30498 w 70958"/>
                  <a:gd name="connsiteY21" fmla="*/ 42190 h 99108"/>
                  <a:gd name="connsiteX22" fmla="*/ 30498 w 70958"/>
                  <a:gd name="connsiteY22" fmla="*/ 14575 h 99108"/>
                  <a:gd name="connsiteX23" fmla="*/ 56858 w 70958"/>
                  <a:gd name="connsiteY23" fmla="*/ 14575 h 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0958" h="99108">
                    <a:moveTo>
                      <a:pt x="56858" y="14575"/>
                    </a:moveTo>
                    <a:lnTo>
                      <a:pt x="59004" y="25621"/>
                    </a:lnTo>
                    <a:lnTo>
                      <a:pt x="70958" y="25621"/>
                    </a:lnTo>
                    <a:lnTo>
                      <a:pt x="70958" y="0"/>
                    </a:lnTo>
                    <a:lnTo>
                      <a:pt x="30038" y="0"/>
                    </a:lnTo>
                    <a:lnTo>
                      <a:pt x="0" y="767"/>
                    </a:lnTo>
                    <a:lnTo>
                      <a:pt x="0" y="10893"/>
                    </a:lnTo>
                    <a:lnTo>
                      <a:pt x="10421" y="13808"/>
                    </a:lnTo>
                    <a:lnTo>
                      <a:pt x="10421" y="85914"/>
                    </a:lnTo>
                    <a:lnTo>
                      <a:pt x="0" y="88983"/>
                    </a:lnTo>
                    <a:lnTo>
                      <a:pt x="0" y="99108"/>
                    </a:lnTo>
                    <a:lnTo>
                      <a:pt x="43372" y="99108"/>
                    </a:lnTo>
                    <a:lnTo>
                      <a:pt x="43372" y="88983"/>
                    </a:lnTo>
                    <a:lnTo>
                      <a:pt x="30498" y="85914"/>
                    </a:lnTo>
                    <a:lnTo>
                      <a:pt x="30498" y="56765"/>
                    </a:lnTo>
                    <a:lnTo>
                      <a:pt x="47816" y="56765"/>
                    </a:lnTo>
                    <a:lnTo>
                      <a:pt x="50268" y="65817"/>
                    </a:lnTo>
                    <a:lnTo>
                      <a:pt x="60230" y="65817"/>
                    </a:lnTo>
                    <a:lnTo>
                      <a:pt x="60230" y="33138"/>
                    </a:lnTo>
                    <a:lnTo>
                      <a:pt x="50268" y="33138"/>
                    </a:lnTo>
                    <a:lnTo>
                      <a:pt x="47816" y="42190"/>
                    </a:lnTo>
                    <a:lnTo>
                      <a:pt x="30498" y="42190"/>
                    </a:lnTo>
                    <a:lnTo>
                      <a:pt x="30498" y="14575"/>
                    </a:lnTo>
                    <a:lnTo>
                      <a:pt x="56858" y="14575"/>
                    </a:lnTo>
                    <a:close/>
                  </a:path>
                </a:pathLst>
              </a:custGeom>
              <a:grpFill/>
              <a:ln w="1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449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DM Sans 14p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DM Sans 14p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DM Sans 14p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DM Sans 14p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M Sans 14p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M Sans 14p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DCA022C-F173-9948-D018-0B4B61BC8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BF31C5F-2CDD-D7AB-9EF1-633896F8A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" y="0"/>
            <a:ext cx="7170821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94000">
                <a:schemeClr val="tx1">
                  <a:alpha val="0"/>
                  <a:lumMod val="0"/>
                  <a:lumOff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B385B1-C1EE-2112-C3CF-4240311FA5DD}"/>
              </a:ext>
            </a:extLst>
          </p:cNvPr>
          <p:cNvSpPr txBox="1">
            <a:spLocks/>
          </p:cNvSpPr>
          <p:nvPr/>
        </p:nvSpPr>
        <p:spPr>
          <a:xfrm>
            <a:off x="846610" y="976452"/>
            <a:ext cx="5540335" cy="575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Implementing Colleague Roles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7C7E41-3A37-1112-BFE4-E12513C50683}"/>
              </a:ext>
            </a:extLst>
          </p:cNvPr>
          <p:cNvSpPr txBox="1"/>
          <p:nvPr/>
        </p:nvSpPr>
        <p:spPr>
          <a:xfrm>
            <a:off x="846610" y="1552239"/>
            <a:ext cx="2379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</a:rPr>
              <a:t>CEUG October 2025</a:t>
            </a:r>
          </a:p>
        </p:txBody>
      </p:sp>
      <p:pic>
        <p:nvPicPr>
          <p:cNvPr id="3" name="Graphic 2" descr="University of Guelph logo">
            <a:extLst>
              <a:ext uri="{FF2B5EF4-FFF2-40B4-BE49-F238E27FC236}">
                <a16:creationId xmlns:a16="http://schemas.microsoft.com/office/drawing/2014/main" id="{6605F8DE-A0AC-9919-AE31-A722C732E6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3663" y="4857520"/>
            <a:ext cx="3426488" cy="11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19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71BCD122-4E2A-FE08-5F01-32BA3152F8E0}"/>
              </a:ext>
            </a:extLst>
          </p:cNvPr>
          <p:cNvGrpSpPr/>
          <p:nvPr/>
        </p:nvGrpSpPr>
        <p:grpSpPr>
          <a:xfrm>
            <a:off x="9715751" y="6021618"/>
            <a:ext cx="1703837" cy="188544"/>
            <a:chOff x="2673350" y="3048000"/>
            <a:chExt cx="6843871" cy="757332"/>
          </a:xfrm>
          <a:solidFill>
            <a:schemeClr val="bg2">
              <a:lumMod val="50000"/>
            </a:schemeClr>
          </a:solidFill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140E54F2-C8CA-E49E-32B1-7BDC55F9F063}"/>
                </a:ext>
              </a:extLst>
            </p:cNvPr>
            <p:cNvSpPr/>
            <p:nvPr/>
          </p:nvSpPr>
          <p:spPr>
            <a:xfrm>
              <a:off x="2673350" y="3048000"/>
              <a:ext cx="256103" cy="747236"/>
            </a:xfrm>
            <a:custGeom>
              <a:avLst/>
              <a:gdLst>
                <a:gd name="connsiteX0" fmla="*/ 0 w 256103"/>
                <a:gd name="connsiteY0" fmla="*/ 61532 h 747236"/>
                <a:gd name="connsiteX1" fmla="*/ 71595 w 256103"/>
                <a:gd name="connsiteY1" fmla="*/ 78867 h 747236"/>
                <a:gd name="connsiteX2" fmla="*/ 71595 w 256103"/>
                <a:gd name="connsiteY2" fmla="*/ 671417 h 747236"/>
                <a:gd name="connsiteX3" fmla="*/ 0 w 256103"/>
                <a:gd name="connsiteY3" fmla="*/ 690277 h 747236"/>
                <a:gd name="connsiteX4" fmla="*/ 0 w 256103"/>
                <a:gd name="connsiteY4" fmla="*/ 747236 h 747236"/>
                <a:gd name="connsiteX5" fmla="*/ 256104 w 256103"/>
                <a:gd name="connsiteY5" fmla="*/ 747236 h 747236"/>
                <a:gd name="connsiteX6" fmla="*/ 256104 w 256103"/>
                <a:gd name="connsiteY6" fmla="*/ 690277 h 747236"/>
                <a:gd name="connsiteX7" fmla="*/ 184509 w 256103"/>
                <a:gd name="connsiteY7" fmla="*/ 671608 h 747236"/>
                <a:gd name="connsiteX8" fmla="*/ 184509 w 256103"/>
                <a:gd name="connsiteY8" fmla="*/ 78772 h 747236"/>
                <a:gd name="connsiteX9" fmla="*/ 256104 w 256103"/>
                <a:gd name="connsiteY9" fmla="*/ 56960 h 747236"/>
                <a:gd name="connsiteX10" fmla="*/ 256104 w 256103"/>
                <a:gd name="connsiteY10" fmla="*/ 0 h 747236"/>
                <a:gd name="connsiteX11" fmla="*/ 0 w 256103"/>
                <a:gd name="connsiteY11" fmla="*/ 4572 h 747236"/>
                <a:gd name="connsiteX12" fmla="*/ 0 w 256103"/>
                <a:gd name="connsiteY12" fmla="*/ 6153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03" h="747236">
                  <a:moveTo>
                    <a:pt x="0" y="61532"/>
                  </a:moveTo>
                  <a:lnTo>
                    <a:pt x="71595" y="78867"/>
                  </a:lnTo>
                  <a:lnTo>
                    <a:pt x="71595" y="671417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256104" y="747236"/>
                  </a:lnTo>
                  <a:lnTo>
                    <a:pt x="256104" y="690277"/>
                  </a:lnTo>
                  <a:lnTo>
                    <a:pt x="184509" y="671608"/>
                  </a:lnTo>
                  <a:lnTo>
                    <a:pt x="184509" y="78772"/>
                  </a:lnTo>
                  <a:lnTo>
                    <a:pt x="256104" y="56960"/>
                  </a:lnTo>
                  <a:lnTo>
                    <a:pt x="256104" y="0"/>
                  </a:lnTo>
                  <a:lnTo>
                    <a:pt x="0" y="4572"/>
                  </a:lnTo>
                  <a:lnTo>
                    <a:pt x="0" y="615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BE076F4-A4FE-9FD8-87F2-F23B6A47195F}"/>
                </a:ext>
              </a:extLst>
            </p:cNvPr>
            <p:cNvSpPr/>
            <p:nvPr/>
          </p:nvSpPr>
          <p:spPr>
            <a:xfrm>
              <a:off x="3048746" y="3150679"/>
              <a:ext cx="733275" cy="644556"/>
            </a:xfrm>
            <a:custGeom>
              <a:avLst/>
              <a:gdLst>
                <a:gd name="connsiteX0" fmla="*/ 370541 w 733275"/>
                <a:gd name="connsiteY0" fmla="*/ 354330 h 644556"/>
                <a:gd name="connsiteX1" fmla="*/ 210119 w 733275"/>
                <a:gd name="connsiteY1" fmla="*/ 0 h 644556"/>
                <a:gd name="connsiteX2" fmla="*/ 0 w 733275"/>
                <a:gd name="connsiteY2" fmla="*/ 4572 h 644556"/>
                <a:gd name="connsiteX3" fmla="*/ 0 w 733275"/>
                <a:gd name="connsiteY3" fmla="*/ 61436 h 644556"/>
                <a:gd name="connsiteX4" fmla="*/ 71595 w 733275"/>
                <a:gd name="connsiteY4" fmla="*/ 78677 h 644556"/>
                <a:gd name="connsiteX5" fmla="*/ 71595 w 733275"/>
                <a:gd name="connsiteY5" fmla="*/ 569024 h 644556"/>
                <a:gd name="connsiteX6" fmla="*/ 0 w 733275"/>
                <a:gd name="connsiteY6" fmla="*/ 587597 h 644556"/>
                <a:gd name="connsiteX7" fmla="*/ 0 w 733275"/>
                <a:gd name="connsiteY7" fmla="*/ 644557 h 644556"/>
                <a:gd name="connsiteX8" fmla="*/ 234968 w 733275"/>
                <a:gd name="connsiteY8" fmla="*/ 644557 h 644556"/>
                <a:gd name="connsiteX9" fmla="*/ 234968 w 733275"/>
                <a:gd name="connsiteY9" fmla="*/ 587597 h 644556"/>
                <a:gd name="connsiteX10" fmla="*/ 163373 w 733275"/>
                <a:gd name="connsiteY10" fmla="*/ 569119 h 644556"/>
                <a:gd name="connsiteX11" fmla="*/ 163373 w 733275"/>
                <a:gd name="connsiteY11" fmla="*/ 154400 h 644556"/>
                <a:gd name="connsiteX12" fmla="*/ 321225 w 733275"/>
                <a:gd name="connsiteY12" fmla="*/ 481108 h 644556"/>
                <a:gd name="connsiteX13" fmla="*/ 393676 w 733275"/>
                <a:gd name="connsiteY13" fmla="*/ 476536 h 644556"/>
                <a:gd name="connsiteX14" fmla="*/ 558001 w 733275"/>
                <a:gd name="connsiteY14" fmla="*/ 154496 h 644556"/>
                <a:gd name="connsiteX15" fmla="*/ 558001 w 733275"/>
                <a:gd name="connsiteY15" fmla="*/ 568833 h 644556"/>
                <a:gd name="connsiteX16" fmla="*/ 486407 w 733275"/>
                <a:gd name="connsiteY16" fmla="*/ 587597 h 644556"/>
                <a:gd name="connsiteX17" fmla="*/ 486407 w 733275"/>
                <a:gd name="connsiteY17" fmla="*/ 644557 h 644556"/>
                <a:gd name="connsiteX18" fmla="*/ 733275 w 733275"/>
                <a:gd name="connsiteY18" fmla="*/ 644557 h 644556"/>
                <a:gd name="connsiteX19" fmla="*/ 733275 w 733275"/>
                <a:gd name="connsiteY19" fmla="*/ 587597 h 644556"/>
                <a:gd name="connsiteX20" fmla="*/ 661681 w 733275"/>
                <a:gd name="connsiteY20" fmla="*/ 568833 h 644556"/>
                <a:gd name="connsiteX21" fmla="*/ 661681 w 733275"/>
                <a:gd name="connsiteY21" fmla="*/ 78772 h 644556"/>
                <a:gd name="connsiteX22" fmla="*/ 733275 w 733275"/>
                <a:gd name="connsiteY22" fmla="*/ 56864 h 644556"/>
                <a:gd name="connsiteX23" fmla="*/ 733275 w 733275"/>
                <a:gd name="connsiteY23" fmla="*/ 0 h 644556"/>
                <a:gd name="connsiteX24" fmla="*/ 537818 w 733275"/>
                <a:gd name="connsiteY24" fmla="*/ 4572 h 644556"/>
                <a:gd name="connsiteX25" fmla="*/ 370541 w 733275"/>
                <a:gd name="connsiteY25" fmla="*/ 35433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275" h="644556">
                  <a:moveTo>
                    <a:pt x="370541" y="354330"/>
                  </a:moveTo>
                  <a:lnTo>
                    <a:pt x="21011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677"/>
                  </a:lnTo>
                  <a:lnTo>
                    <a:pt x="71595" y="569024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34968" y="644557"/>
                  </a:lnTo>
                  <a:lnTo>
                    <a:pt x="234968" y="587597"/>
                  </a:lnTo>
                  <a:lnTo>
                    <a:pt x="163373" y="569119"/>
                  </a:lnTo>
                  <a:lnTo>
                    <a:pt x="163373" y="154400"/>
                  </a:lnTo>
                  <a:lnTo>
                    <a:pt x="321225" y="481108"/>
                  </a:lnTo>
                  <a:lnTo>
                    <a:pt x="393676" y="476536"/>
                  </a:lnTo>
                  <a:lnTo>
                    <a:pt x="558001" y="154496"/>
                  </a:lnTo>
                  <a:lnTo>
                    <a:pt x="558001" y="568833"/>
                  </a:lnTo>
                  <a:lnTo>
                    <a:pt x="486407" y="587597"/>
                  </a:lnTo>
                  <a:lnTo>
                    <a:pt x="486407" y="644557"/>
                  </a:lnTo>
                  <a:lnTo>
                    <a:pt x="733275" y="644557"/>
                  </a:lnTo>
                  <a:lnTo>
                    <a:pt x="733275" y="587597"/>
                  </a:lnTo>
                  <a:lnTo>
                    <a:pt x="661681" y="568833"/>
                  </a:lnTo>
                  <a:lnTo>
                    <a:pt x="661681" y="78772"/>
                  </a:lnTo>
                  <a:lnTo>
                    <a:pt x="733275" y="56864"/>
                  </a:lnTo>
                  <a:lnTo>
                    <a:pt x="733275" y="0"/>
                  </a:lnTo>
                  <a:lnTo>
                    <a:pt x="537818" y="4572"/>
                  </a:lnTo>
                  <a:lnTo>
                    <a:pt x="370541" y="35433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013C56D-32CA-556A-0296-897947F64E5E}"/>
                </a:ext>
              </a:extLst>
            </p:cNvPr>
            <p:cNvSpPr/>
            <p:nvPr/>
          </p:nvSpPr>
          <p:spPr>
            <a:xfrm>
              <a:off x="3901314" y="3150679"/>
              <a:ext cx="493832" cy="644651"/>
            </a:xfrm>
            <a:custGeom>
              <a:avLst/>
              <a:gdLst>
                <a:gd name="connsiteX0" fmla="*/ 399293 w 493832"/>
                <a:gd name="connsiteY0" fmla="*/ 25241 h 644651"/>
                <a:gd name="connsiteX1" fmla="*/ 277240 w 493832"/>
                <a:gd name="connsiteY1" fmla="*/ 0 h 644651"/>
                <a:gd name="connsiteX2" fmla="*/ 187270 w 493832"/>
                <a:gd name="connsiteY2" fmla="*/ 0 h 644651"/>
                <a:gd name="connsiteX3" fmla="*/ 0 w 493832"/>
                <a:gd name="connsiteY3" fmla="*/ 4572 h 644651"/>
                <a:gd name="connsiteX4" fmla="*/ 0 w 493832"/>
                <a:gd name="connsiteY4" fmla="*/ 61436 h 644651"/>
                <a:gd name="connsiteX5" fmla="*/ 71595 w 493832"/>
                <a:gd name="connsiteY5" fmla="*/ 78486 h 644651"/>
                <a:gd name="connsiteX6" fmla="*/ 71595 w 493832"/>
                <a:gd name="connsiteY6" fmla="*/ 568643 h 644651"/>
                <a:gd name="connsiteX7" fmla="*/ 0 w 493832"/>
                <a:gd name="connsiteY7" fmla="*/ 587693 h 644651"/>
                <a:gd name="connsiteX8" fmla="*/ 0 w 493832"/>
                <a:gd name="connsiteY8" fmla="*/ 644652 h 644651"/>
                <a:gd name="connsiteX9" fmla="*/ 276287 w 493832"/>
                <a:gd name="connsiteY9" fmla="*/ 644652 h 644651"/>
                <a:gd name="connsiteX10" fmla="*/ 276287 w 493832"/>
                <a:gd name="connsiteY10" fmla="*/ 587693 h 644651"/>
                <a:gd name="connsiteX11" fmla="*/ 184509 w 493832"/>
                <a:gd name="connsiteY11" fmla="*/ 569024 h 644651"/>
                <a:gd name="connsiteX12" fmla="*/ 184509 w 493832"/>
                <a:gd name="connsiteY12" fmla="*/ 410528 h 644651"/>
                <a:gd name="connsiteX13" fmla="*/ 237729 w 493832"/>
                <a:gd name="connsiteY13" fmla="*/ 410528 h 644651"/>
                <a:gd name="connsiteX14" fmla="*/ 381395 w 493832"/>
                <a:gd name="connsiteY14" fmla="*/ 383000 h 644651"/>
                <a:gd name="connsiteX15" fmla="*/ 465842 w 493832"/>
                <a:gd name="connsiteY15" fmla="*/ 306324 h 644651"/>
                <a:gd name="connsiteX16" fmla="*/ 493833 w 493832"/>
                <a:gd name="connsiteY16" fmla="*/ 195644 h 644651"/>
                <a:gd name="connsiteX17" fmla="*/ 470412 w 493832"/>
                <a:gd name="connsiteY17" fmla="*/ 94583 h 644651"/>
                <a:gd name="connsiteX18" fmla="*/ 399293 w 493832"/>
                <a:gd name="connsiteY18" fmla="*/ 25241 h 644651"/>
                <a:gd name="connsiteX19" fmla="*/ 342360 w 493832"/>
                <a:gd name="connsiteY19" fmla="*/ 293370 h 644651"/>
                <a:gd name="connsiteX20" fmla="*/ 238681 w 493832"/>
                <a:gd name="connsiteY20" fmla="*/ 328708 h 644651"/>
                <a:gd name="connsiteX21" fmla="*/ 184509 w 493832"/>
                <a:gd name="connsiteY21" fmla="*/ 328708 h 644651"/>
                <a:gd name="connsiteX22" fmla="*/ 184509 w 493832"/>
                <a:gd name="connsiteY22" fmla="*/ 80772 h 644651"/>
                <a:gd name="connsiteX23" fmla="*/ 259722 w 493832"/>
                <a:gd name="connsiteY23" fmla="*/ 80772 h 644651"/>
                <a:gd name="connsiteX24" fmla="*/ 348263 w 493832"/>
                <a:gd name="connsiteY24" fmla="*/ 112014 h 644651"/>
                <a:gd name="connsiteX25" fmla="*/ 378062 w 493832"/>
                <a:gd name="connsiteY25" fmla="*/ 198311 h 644651"/>
                <a:gd name="connsiteX26" fmla="*/ 342265 w 493832"/>
                <a:gd name="connsiteY26" fmla="*/ 293370 h 64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832" h="644651">
                  <a:moveTo>
                    <a:pt x="399293" y="25241"/>
                  </a:moveTo>
                  <a:cubicBezTo>
                    <a:pt x="367495" y="8382"/>
                    <a:pt x="326747" y="0"/>
                    <a:pt x="277240" y="0"/>
                  </a:cubicBezTo>
                  <a:lnTo>
                    <a:pt x="187270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486"/>
                  </a:lnTo>
                  <a:lnTo>
                    <a:pt x="71595" y="568643"/>
                  </a:lnTo>
                  <a:lnTo>
                    <a:pt x="0" y="587693"/>
                  </a:lnTo>
                  <a:lnTo>
                    <a:pt x="0" y="644652"/>
                  </a:lnTo>
                  <a:lnTo>
                    <a:pt x="276287" y="644652"/>
                  </a:lnTo>
                  <a:lnTo>
                    <a:pt x="276287" y="587693"/>
                  </a:lnTo>
                  <a:lnTo>
                    <a:pt x="184509" y="569024"/>
                  </a:lnTo>
                  <a:lnTo>
                    <a:pt x="184509" y="410528"/>
                  </a:lnTo>
                  <a:lnTo>
                    <a:pt x="237729" y="410528"/>
                  </a:lnTo>
                  <a:cubicBezTo>
                    <a:pt x="295805" y="410528"/>
                    <a:pt x="343788" y="401384"/>
                    <a:pt x="381395" y="383000"/>
                  </a:cubicBezTo>
                  <a:cubicBezTo>
                    <a:pt x="419001" y="364617"/>
                    <a:pt x="447182" y="339090"/>
                    <a:pt x="465842" y="306324"/>
                  </a:cubicBezTo>
                  <a:cubicBezTo>
                    <a:pt x="484503" y="273558"/>
                    <a:pt x="493833" y="236696"/>
                    <a:pt x="493833" y="195644"/>
                  </a:cubicBezTo>
                  <a:cubicBezTo>
                    <a:pt x="493833" y="157639"/>
                    <a:pt x="486026" y="124015"/>
                    <a:pt x="470412" y="94583"/>
                  </a:cubicBezTo>
                  <a:cubicBezTo>
                    <a:pt x="454798" y="65151"/>
                    <a:pt x="431092" y="42101"/>
                    <a:pt x="399293" y="25241"/>
                  </a:cubicBezTo>
                  <a:close/>
                  <a:moveTo>
                    <a:pt x="342360" y="293370"/>
                  </a:moveTo>
                  <a:cubicBezTo>
                    <a:pt x="318464" y="316992"/>
                    <a:pt x="283904" y="328708"/>
                    <a:pt x="238681" y="328708"/>
                  </a:cubicBezTo>
                  <a:lnTo>
                    <a:pt x="184509" y="328708"/>
                  </a:lnTo>
                  <a:lnTo>
                    <a:pt x="184509" y="80772"/>
                  </a:lnTo>
                  <a:lnTo>
                    <a:pt x="259722" y="80772"/>
                  </a:lnTo>
                  <a:cubicBezTo>
                    <a:pt x="298851" y="80772"/>
                    <a:pt x="328365" y="91154"/>
                    <a:pt x="348263" y="112014"/>
                  </a:cubicBezTo>
                  <a:cubicBezTo>
                    <a:pt x="368161" y="132874"/>
                    <a:pt x="378062" y="161544"/>
                    <a:pt x="378062" y="198311"/>
                  </a:cubicBezTo>
                  <a:cubicBezTo>
                    <a:pt x="378062" y="238125"/>
                    <a:pt x="366162" y="269843"/>
                    <a:pt x="342265" y="293370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0D130178-4C70-E921-C8CB-5E68E5AC7E3F}"/>
                </a:ext>
              </a:extLst>
            </p:cNvPr>
            <p:cNvSpPr/>
            <p:nvPr/>
          </p:nvSpPr>
          <p:spPr>
            <a:xfrm>
              <a:off x="4482260" y="3150584"/>
              <a:ext cx="558001" cy="644556"/>
            </a:xfrm>
            <a:custGeom>
              <a:avLst/>
              <a:gdLst>
                <a:gd name="connsiteX0" fmla="*/ 434234 w 558001"/>
                <a:gd name="connsiteY0" fmla="*/ 436245 h 644556"/>
                <a:gd name="connsiteX1" fmla="*/ 405291 w 558001"/>
                <a:gd name="connsiteY1" fmla="*/ 390811 h 644556"/>
                <a:gd name="connsiteX2" fmla="*/ 367209 w 558001"/>
                <a:gd name="connsiteY2" fmla="*/ 360997 h 644556"/>
                <a:gd name="connsiteX3" fmla="*/ 349405 w 558001"/>
                <a:gd name="connsiteY3" fmla="*/ 354521 h 644556"/>
                <a:gd name="connsiteX4" fmla="*/ 454894 w 558001"/>
                <a:gd name="connsiteY4" fmla="*/ 301276 h 644556"/>
                <a:gd name="connsiteX5" fmla="*/ 502116 w 558001"/>
                <a:gd name="connsiteY5" fmla="*/ 174498 h 644556"/>
                <a:gd name="connsiteX6" fmla="*/ 446991 w 558001"/>
                <a:gd name="connsiteY6" fmla="*/ 45053 h 644556"/>
                <a:gd name="connsiteX7" fmla="*/ 284570 w 558001"/>
                <a:gd name="connsiteY7" fmla="*/ 0 h 644556"/>
                <a:gd name="connsiteX8" fmla="*/ 189079 w 558001"/>
                <a:gd name="connsiteY8" fmla="*/ 0 h 644556"/>
                <a:gd name="connsiteX9" fmla="*/ 0 w 558001"/>
                <a:gd name="connsiteY9" fmla="*/ 4572 h 644556"/>
                <a:gd name="connsiteX10" fmla="*/ 0 w 558001"/>
                <a:gd name="connsiteY10" fmla="*/ 61436 h 644556"/>
                <a:gd name="connsiteX11" fmla="*/ 71595 w 558001"/>
                <a:gd name="connsiteY11" fmla="*/ 79153 h 644556"/>
                <a:gd name="connsiteX12" fmla="*/ 71595 w 558001"/>
                <a:gd name="connsiteY12" fmla="*/ 568738 h 644556"/>
                <a:gd name="connsiteX13" fmla="*/ 0 w 558001"/>
                <a:gd name="connsiteY13" fmla="*/ 587597 h 644556"/>
                <a:gd name="connsiteX14" fmla="*/ 0 w 558001"/>
                <a:gd name="connsiteY14" fmla="*/ 644557 h 644556"/>
                <a:gd name="connsiteX15" fmla="*/ 266196 w 558001"/>
                <a:gd name="connsiteY15" fmla="*/ 644557 h 644556"/>
                <a:gd name="connsiteX16" fmla="*/ 266196 w 558001"/>
                <a:gd name="connsiteY16" fmla="*/ 587597 h 644556"/>
                <a:gd name="connsiteX17" fmla="*/ 184509 w 558001"/>
                <a:gd name="connsiteY17" fmla="*/ 568357 h 644556"/>
                <a:gd name="connsiteX18" fmla="*/ 184509 w 558001"/>
                <a:gd name="connsiteY18" fmla="*/ 375571 h 644556"/>
                <a:gd name="connsiteX19" fmla="*/ 218497 w 558001"/>
                <a:gd name="connsiteY19" fmla="*/ 375571 h 644556"/>
                <a:gd name="connsiteX20" fmla="*/ 274002 w 558001"/>
                <a:gd name="connsiteY20" fmla="*/ 382429 h 644556"/>
                <a:gd name="connsiteX21" fmla="*/ 307039 w 558001"/>
                <a:gd name="connsiteY21" fmla="*/ 409956 h 644556"/>
                <a:gd name="connsiteX22" fmla="*/ 336838 w 558001"/>
                <a:gd name="connsiteY22" fmla="*/ 466439 h 644556"/>
                <a:gd name="connsiteX23" fmla="*/ 420334 w 558001"/>
                <a:gd name="connsiteY23" fmla="*/ 644557 h 644556"/>
                <a:gd name="connsiteX24" fmla="*/ 558001 w 558001"/>
                <a:gd name="connsiteY24" fmla="*/ 644557 h 644556"/>
                <a:gd name="connsiteX25" fmla="*/ 558001 w 558001"/>
                <a:gd name="connsiteY25" fmla="*/ 587597 h 644556"/>
                <a:gd name="connsiteX26" fmla="*/ 502306 w 558001"/>
                <a:gd name="connsiteY26" fmla="*/ 570071 h 644556"/>
                <a:gd name="connsiteX27" fmla="*/ 434043 w 558001"/>
                <a:gd name="connsiteY27" fmla="*/ 436150 h 644556"/>
                <a:gd name="connsiteX28" fmla="*/ 245155 w 558001"/>
                <a:gd name="connsiteY28" fmla="*/ 296609 h 644556"/>
                <a:gd name="connsiteX29" fmla="*/ 184604 w 558001"/>
                <a:gd name="connsiteY29" fmla="*/ 296609 h 644556"/>
                <a:gd name="connsiteX30" fmla="*/ 184604 w 558001"/>
                <a:gd name="connsiteY30" fmla="*/ 80867 h 644556"/>
                <a:gd name="connsiteX31" fmla="*/ 269909 w 558001"/>
                <a:gd name="connsiteY31" fmla="*/ 80867 h 644556"/>
                <a:gd name="connsiteX32" fmla="*/ 358450 w 558001"/>
                <a:gd name="connsiteY32" fmla="*/ 107442 h 644556"/>
                <a:gd name="connsiteX33" fmla="*/ 387393 w 558001"/>
                <a:gd name="connsiteY33" fmla="*/ 182785 h 644556"/>
                <a:gd name="connsiteX34" fmla="*/ 351119 w 558001"/>
                <a:gd name="connsiteY34" fmla="*/ 267748 h 644556"/>
                <a:gd name="connsiteX35" fmla="*/ 245060 w 558001"/>
                <a:gd name="connsiteY35" fmla="*/ 296704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8001" h="644556">
                  <a:moveTo>
                    <a:pt x="434234" y="436245"/>
                  </a:moveTo>
                  <a:cubicBezTo>
                    <a:pt x="425094" y="418529"/>
                    <a:pt x="415383" y="403289"/>
                    <a:pt x="405291" y="390811"/>
                  </a:cubicBezTo>
                  <a:cubicBezTo>
                    <a:pt x="395199" y="378238"/>
                    <a:pt x="382442" y="368332"/>
                    <a:pt x="367209" y="360997"/>
                  </a:cubicBezTo>
                  <a:cubicBezTo>
                    <a:pt x="361877" y="358426"/>
                    <a:pt x="355784" y="356330"/>
                    <a:pt x="349405" y="354521"/>
                  </a:cubicBezTo>
                  <a:cubicBezTo>
                    <a:pt x="395009" y="344805"/>
                    <a:pt x="430330" y="327089"/>
                    <a:pt x="454894" y="301276"/>
                  </a:cubicBezTo>
                  <a:cubicBezTo>
                    <a:pt x="486407" y="268224"/>
                    <a:pt x="502116" y="225933"/>
                    <a:pt x="502116" y="174498"/>
                  </a:cubicBezTo>
                  <a:cubicBezTo>
                    <a:pt x="502116" y="118205"/>
                    <a:pt x="483741" y="75057"/>
                    <a:pt x="446991" y="45053"/>
                  </a:cubicBezTo>
                  <a:cubicBezTo>
                    <a:pt x="410242" y="15049"/>
                    <a:pt x="356165" y="0"/>
                    <a:pt x="284570" y="0"/>
                  </a:cubicBezTo>
                  <a:lnTo>
                    <a:pt x="18907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9153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66196" y="644557"/>
                  </a:lnTo>
                  <a:lnTo>
                    <a:pt x="266196" y="587597"/>
                  </a:lnTo>
                  <a:lnTo>
                    <a:pt x="184509" y="568357"/>
                  </a:lnTo>
                  <a:lnTo>
                    <a:pt x="184509" y="375571"/>
                  </a:lnTo>
                  <a:lnTo>
                    <a:pt x="218497" y="375571"/>
                  </a:lnTo>
                  <a:cubicBezTo>
                    <a:pt x="242394" y="374999"/>
                    <a:pt x="260864" y="377285"/>
                    <a:pt x="274002" y="382429"/>
                  </a:cubicBezTo>
                  <a:cubicBezTo>
                    <a:pt x="287141" y="387668"/>
                    <a:pt x="298185" y="396812"/>
                    <a:pt x="307039" y="409956"/>
                  </a:cubicBezTo>
                  <a:cubicBezTo>
                    <a:pt x="315893" y="423100"/>
                    <a:pt x="325890" y="441960"/>
                    <a:pt x="336838" y="466439"/>
                  </a:cubicBezTo>
                  <a:lnTo>
                    <a:pt x="420334" y="644557"/>
                  </a:lnTo>
                  <a:lnTo>
                    <a:pt x="558001" y="644557"/>
                  </a:lnTo>
                  <a:lnTo>
                    <a:pt x="558001" y="587597"/>
                  </a:lnTo>
                  <a:lnTo>
                    <a:pt x="502306" y="570071"/>
                  </a:lnTo>
                  <a:lnTo>
                    <a:pt x="434043" y="436150"/>
                  </a:lnTo>
                  <a:close/>
                  <a:moveTo>
                    <a:pt x="245155" y="296609"/>
                  </a:moveTo>
                  <a:lnTo>
                    <a:pt x="184604" y="296609"/>
                  </a:lnTo>
                  <a:lnTo>
                    <a:pt x="184604" y="80867"/>
                  </a:lnTo>
                  <a:lnTo>
                    <a:pt x="269909" y="80867"/>
                  </a:lnTo>
                  <a:cubicBezTo>
                    <a:pt x="309705" y="80867"/>
                    <a:pt x="339218" y="89726"/>
                    <a:pt x="358450" y="107442"/>
                  </a:cubicBezTo>
                  <a:cubicBezTo>
                    <a:pt x="377682" y="125158"/>
                    <a:pt x="387393" y="150304"/>
                    <a:pt x="387393" y="182785"/>
                  </a:cubicBezTo>
                  <a:cubicBezTo>
                    <a:pt x="387393" y="220123"/>
                    <a:pt x="375301" y="248412"/>
                    <a:pt x="351119" y="267748"/>
                  </a:cubicBezTo>
                  <a:cubicBezTo>
                    <a:pt x="326937" y="287084"/>
                    <a:pt x="291616" y="296704"/>
                    <a:pt x="245060" y="296704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D9017C74-88B9-4909-F596-AD07A094C1A6}"/>
                </a:ext>
              </a:extLst>
            </p:cNvPr>
            <p:cNvSpPr/>
            <p:nvPr/>
          </p:nvSpPr>
          <p:spPr>
            <a:xfrm>
              <a:off x="5128422" y="3140583"/>
              <a:ext cx="589229" cy="664749"/>
            </a:xfrm>
            <a:custGeom>
              <a:avLst/>
              <a:gdLst>
                <a:gd name="connsiteX0" fmla="*/ 508019 w 589229"/>
                <a:gd name="connsiteY0" fmla="*/ 81724 h 664749"/>
                <a:gd name="connsiteX1" fmla="*/ 417192 w 589229"/>
                <a:gd name="connsiteY1" fmla="*/ 20669 h 664749"/>
                <a:gd name="connsiteX2" fmla="*/ 300184 w 589229"/>
                <a:gd name="connsiteY2" fmla="*/ 0 h 664749"/>
                <a:gd name="connsiteX3" fmla="*/ 179463 w 589229"/>
                <a:gd name="connsiteY3" fmla="*/ 21145 h 664749"/>
                <a:gd name="connsiteX4" fmla="*/ 84448 w 589229"/>
                <a:gd name="connsiteY4" fmla="*/ 84963 h 664749"/>
                <a:gd name="connsiteX5" fmla="*/ 21993 w 589229"/>
                <a:gd name="connsiteY5" fmla="*/ 191453 h 664749"/>
                <a:gd name="connsiteX6" fmla="*/ 0 w 589229"/>
                <a:gd name="connsiteY6" fmla="*/ 339757 h 664749"/>
                <a:gd name="connsiteX7" fmla="*/ 35321 w 589229"/>
                <a:gd name="connsiteY7" fmla="*/ 518827 h 664749"/>
                <a:gd name="connsiteX8" fmla="*/ 133955 w 589229"/>
                <a:gd name="connsiteY8" fmla="*/ 628079 h 664749"/>
                <a:gd name="connsiteX9" fmla="*/ 281714 w 589229"/>
                <a:gd name="connsiteY9" fmla="*/ 664750 h 664749"/>
                <a:gd name="connsiteX10" fmla="*/ 442326 w 589229"/>
                <a:gd name="connsiteY10" fmla="*/ 623411 h 664749"/>
                <a:gd name="connsiteX11" fmla="*/ 550195 w 589229"/>
                <a:gd name="connsiteY11" fmla="*/ 505397 h 664749"/>
                <a:gd name="connsiteX12" fmla="*/ 589229 w 589229"/>
                <a:gd name="connsiteY12" fmla="*/ 320421 h 664749"/>
                <a:gd name="connsiteX13" fmla="*/ 567617 w 589229"/>
                <a:gd name="connsiteY13" fmla="*/ 181737 h 664749"/>
                <a:gd name="connsiteX14" fmla="*/ 507923 w 589229"/>
                <a:gd name="connsiteY14" fmla="*/ 81629 h 664749"/>
                <a:gd name="connsiteX15" fmla="*/ 443755 w 589229"/>
                <a:gd name="connsiteY15" fmla="*/ 472821 h 664749"/>
                <a:gd name="connsiteX16" fmla="*/ 379491 w 589229"/>
                <a:gd name="connsiteY16" fmla="*/ 552736 h 664749"/>
                <a:gd name="connsiteX17" fmla="*/ 289997 w 589229"/>
                <a:gd name="connsiteY17" fmla="*/ 577501 h 664749"/>
                <a:gd name="connsiteX18" fmla="*/ 201456 w 589229"/>
                <a:gd name="connsiteY18" fmla="*/ 552736 h 664749"/>
                <a:gd name="connsiteX19" fmla="*/ 142238 w 589229"/>
                <a:gd name="connsiteY19" fmla="*/ 474726 h 664749"/>
                <a:gd name="connsiteX20" fmla="*/ 121102 w 589229"/>
                <a:gd name="connsiteY20" fmla="*/ 336042 h 664749"/>
                <a:gd name="connsiteX21" fmla="*/ 143571 w 589229"/>
                <a:gd name="connsiteY21" fmla="*/ 189643 h 664749"/>
                <a:gd name="connsiteX22" fmla="*/ 205930 w 589229"/>
                <a:gd name="connsiteY22" fmla="*/ 111157 h 664749"/>
                <a:gd name="connsiteX23" fmla="*/ 294472 w 589229"/>
                <a:gd name="connsiteY23" fmla="*/ 87249 h 664749"/>
                <a:gd name="connsiteX24" fmla="*/ 384441 w 589229"/>
                <a:gd name="connsiteY24" fmla="*/ 111157 h 664749"/>
                <a:gd name="connsiteX25" fmla="*/ 445468 w 589229"/>
                <a:gd name="connsiteY25" fmla="*/ 187833 h 664749"/>
                <a:gd name="connsiteX26" fmla="*/ 467937 w 589229"/>
                <a:gd name="connsiteY26" fmla="*/ 326041 h 664749"/>
                <a:gd name="connsiteX27" fmla="*/ 443659 w 589229"/>
                <a:gd name="connsiteY27" fmla="*/ 472916 h 6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9229" h="664749">
                  <a:moveTo>
                    <a:pt x="508019" y="81724"/>
                  </a:moveTo>
                  <a:cubicBezTo>
                    <a:pt x="482598" y="54769"/>
                    <a:pt x="452323" y="34481"/>
                    <a:pt x="417192" y="20669"/>
                  </a:cubicBezTo>
                  <a:cubicBezTo>
                    <a:pt x="381966" y="6953"/>
                    <a:pt x="343027" y="0"/>
                    <a:pt x="300184" y="0"/>
                  </a:cubicBezTo>
                  <a:cubicBezTo>
                    <a:pt x="257341" y="0"/>
                    <a:pt x="215832" y="7048"/>
                    <a:pt x="179463" y="21145"/>
                  </a:cubicBezTo>
                  <a:cubicBezTo>
                    <a:pt x="143094" y="35243"/>
                    <a:pt x="111391" y="56483"/>
                    <a:pt x="84448" y="84963"/>
                  </a:cubicBezTo>
                  <a:cubicBezTo>
                    <a:pt x="57504" y="113443"/>
                    <a:pt x="36750" y="148971"/>
                    <a:pt x="21993" y="191453"/>
                  </a:cubicBezTo>
                  <a:cubicBezTo>
                    <a:pt x="7331" y="234029"/>
                    <a:pt x="0" y="283464"/>
                    <a:pt x="0" y="339757"/>
                  </a:cubicBezTo>
                  <a:cubicBezTo>
                    <a:pt x="0" y="410813"/>
                    <a:pt x="11805" y="470440"/>
                    <a:pt x="35321" y="518827"/>
                  </a:cubicBezTo>
                  <a:cubicBezTo>
                    <a:pt x="58837" y="567214"/>
                    <a:pt x="91779" y="603599"/>
                    <a:pt x="133955" y="628079"/>
                  </a:cubicBezTo>
                  <a:cubicBezTo>
                    <a:pt x="176226" y="652558"/>
                    <a:pt x="225447" y="664750"/>
                    <a:pt x="281714" y="664750"/>
                  </a:cubicBezTo>
                  <a:cubicBezTo>
                    <a:pt x="342932" y="664750"/>
                    <a:pt x="396437" y="651034"/>
                    <a:pt x="442326" y="623411"/>
                  </a:cubicBezTo>
                  <a:cubicBezTo>
                    <a:pt x="488216" y="595884"/>
                    <a:pt x="524108" y="556546"/>
                    <a:pt x="550195" y="505397"/>
                  </a:cubicBezTo>
                  <a:cubicBezTo>
                    <a:pt x="576186" y="454247"/>
                    <a:pt x="589229" y="392621"/>
                    <a:pt x="589229" y="320421"/>
                  </a:cubicBezTo>
                  <a:cubicBezTo>
                    <a:pt x="589229" y="267748"/>
                    <a:pt x="581993" y="221552"/>
                    <a:pt x="567617" y="181737"/>
                  </a:cubicBezTo>
                  <a:cubicBezTo>
                    <a:pt x="553241" y="141923"/>
                    <a:pt x="533343" y="108585"/>
                    <a:pt x="507923" y="81629"/>
                  </a:cubicBezTo>
                  <a:close/>
                  <a:moveTo>
                    <a:pt x="443755" y="472821"/>
                  </a:moveTo>
                  <a:cubicBezTo>
                    <a:pt x="427474" y="509588"/>
                    <a:pt x="406148" y="536162"/>
                    <a:pt x="379491" y="552736"/>
                  </a:cubicBezTo>
                  <a:cubicBezTo>
                    <a:pt x="352833" y="569309"/>
                    <a:pt x="323033" y="577501"/>
                    <a:pt x="289997" y="577501"/>
                  </a:cubicBezTo>
                  <a:cubicBezTo>
                    <a:pt x="256960" y="577501"/>
                    <a:pt x="226780" y="569214"/>
                    <a:pt x="201456" y="552736"/>
                  </a:cubicBezTo>
                  <a:cubicBezTo>
                    <a:pt x="176036" y="536162"/>
                    <a:pt x="156328" y="510159"/>
                    <a:pt x="142238" y="474726"/>
                  </a:cubicBezTo>
                  <a:cubicBezTo>
                    <a:pt x="128147" y="439198"/>
                    <a:pt x="121102" y="393002"/>
                    <a:pt x="121102" y="336042"/>
                  </a:cubicBezTo>
                  <a:cubicBezTo>
                    <a:pt x="121102" y="274892"/>
                    <a:pt x="128623" y="226028"/>
                    <a:pt x="143571" y="189643"/>
                  </a:cubicBezTo>
                  <a:cubicBezTo>
                    <a:pt x="158518" y="153257"/>
                    <a:pt x="179368" y="127063"/>
                    <a:pt x="205930" y="111157"/>
                  </a:cubicBezTo>
                  <a:cubicBezTo>
                    <a:pt x="232588" y="95250"/>
                    <a:pt x="262102" y="87249"/>
                    <a:pt x="294472" y="87249"/>
                  </a:cubicBezTo>
                  <a:cubicBezTo>
                    <a:pt x="328746" y="87249"/>
                    <a:pt x="358736" y="95250"/>
                    <a:pt x="384441" y="111157"/>
                  </a:cubicBezTo>
                  <a:cubicBezTo>
                    <a:pt x="410147" y="127063"/>
                    <a:pt x="430426" y="152591"/>
                    <a:pt x="445468" y="187833"/>
                  </a:cubicBezTo>
                  <a:cubicBezTo>
                    <a:pt x="460416" y="222980"/>
                    <a:pt x="467937" y="269081"/>
                    <a:pt x="467937" y="326041"/>
                  </a:cubicBezTo>
                  <a:cubicBezTo>
                    <a:pt x="467937" y="387191"/>
                    <a:pt x="459844" y="436245"/>
                    <a:pt x="443659" y="472916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50385DD-AE69-9B2B-033E-2A34BA25EA72}"/>
                </a:ext>
              </a:extLst>
            </p:cNvPr>
            <p:cNvSpPr/>
            <p:nvPr/>
          </p:nvSpPr>
          <p:spPr>
            <a:xfrm>
              <a:off x="5769063" y="3150679"/>
              <a:ext cx="638831" cy="645509"/>
            </a:xfrm>
            <a:custGeom>
              <a:avLst/>
              <a:gdLst>
                <a:gd name="connsiteX0" fmla="*/ 399293 w 638831"/>
                <a:gd name="connsiteY0" fmla="*/ 61436 h 645509"/>
                <a:gd name="connsiteX1" fmla="*/ 472030 w 638831"/>
                <a:gd name="connsiteY1" fmla="*/ 78200 h 645509"/>
                <a:gd name="connsiteX2" fmla="*/ 324366 w 638831"/>
                <a:gd name="connsiteY2" fmla="*/ 520351 h 645509"/>
                <a:gd name="connsiteX3" fmla="*/ 189460 w 638831"/>
                <a:gd name="connsiteY3" fmla="*/ 75533 h 645509"/>
                <a:gd name="connsiteX4" fmla="*/ 262483 w 638831"/>
                <a:gd name="connsiteY4" fmla="*/ 56864 h 645509"/>
                <a:gd name="connsiteX5" fmla="*/ 262483 w 638831"/>
                <a:gd name="connsiteY5" fmla="*/ 0 h 645509"/>
                <a:gd name="connsiteX6" fmla="*/ 0 w 638831"/>
                <a:gd name="connsiteY6" fmla="*/ 4572 h 645509"/>
                <a:gd name="connsiteX7" fmla="*/ 0 w 638831"/>
                <a:gd name="connsiteY7" fmla="*/ 61436 h 645509"/>
                <a:gd name="connsiteX8" fmla="*/ 63788 w 638831"/>
                <a:gd name="connsiteY8" fmla="*/ 77248 h 645509"/>
                <a:gd name="connsiteX9" fmla="*/ 255152 w 638831"/>
                <a:gd name="connsiteY9" fmla="*/ 645509 h 645509"/>
                <a:gd name="connsiteX10" fmla="*/ 374444 w 638831"/>
                <a:gd name="connsiteY10" fmla="*/ 645509 h 645509"/>
                <a:gd name="connsiteX11" fmla="*/ 575900 w 638831"/>
                <a:gd name="connsiteY11" fmla="*/ 74009 h 645509"/>
                <a:gd name="connsiteX12" fmla="*/ 638831 w 638831"/>
                <a:gd name="connsiteY12" fmla="*/ 56864 h 645509"/>
                <a:gd name="connsiteX13" fmla="*/ 638831 w 638831"/>
                <a:gd name="connsiteY13" fmla="*/ 0 h 645509"/>
                <a:gd name="connsiteX14" fmla="*/ 399293 w 638831"/>
                <a:gd name="connsiteY14" fmla="*/ 4572 h 645509"/>
                <a:gd name="connsiteX15" fmla="*/ 399293 w 638831"/>
                <a:gd name="connsiteY15" fmla="*/ 61436 h 64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8831" h="645509">
                  <a:moveTo>
                    <a:pt x="399293" y="61436"/>
                  </a:moveTo>
                  <a:lnTo>
                    <a:pt x="472030" y="78200"/>
                  </a:lnTo>
                  <a:lnTo>
                    <a:pt x="324366" y="520351"/>
                  </a:lnTo>
                  <a:lnTo>
                    <a:pt x="189460" y="75533"/>
                  </a:lnTo>
                  <a:lnTo>
                    <a:pt x="262483" y="56864"/>
                  </a:lnTo>
                  <a:lnTo>
                    <a:pt x="262483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63788" y="77248"/>
                  </a:lnTo>
                  <a:lnTo>
                    <a:pt x="255152" y="645509"/>
                  </a:lnTo>
                  <a:lnTo>
                    <a:pt x="374444" y="645509"/>
                  </a:lnTo>
                  <a:lnTo>
                    <a:pt x="575900" y="74009"/>
                  </a:lnTo>
                  <a:lnTo>
                    <a:pt x="638831" y="56864"/>
                  </a:lnTo>
                  <a:lnTo>
                    <a:pt x="638831" y="0"/>
                  </a:lnTo>
                  <a:lnTo>
                    <a:pt x="399293" y="4572"/>
                  </a:lnTo>
                  <a:lnTo>
                    <a:pt x="399293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90C0A690-ECF7-F7BD-3737-ED0D37572E5B}"/>
                </a:ext>
              </a:extLst>
            </p:cNvPr>
            <p:cNvSpPr/>
            <p:nvPr/>
          </p:nvSpPr>
          <p:spPr>
            <a:xfrm>
              <a:off x="6477680" y="3150679"/>
              <a:ext cx="474410" cy="644556"/>
            </a:xfrm>
            <a:custGeom>
              <a:avLst/>
              <a:gdLst>
                <a:gd name="connsiteX0" fmla="*/ 392439 w 474410"/>
                <a:gd name="connsiteY0" fmla="*/ 562832 h 644556"/>
                <a:gd name="connsiteX1" fmla="*/ 184414 w 474410"/>
                <a:gd name="connsiteY1" fmla="*/ 562832 h 644556"/>
                <a:gd name="connsiteX2" fmla="*/ 184414 w 474410"/>
                <a:gd name="connsiteY2" fmla="*/ 355283 h 644556"/>
                <a:gd name="connsiteX3" fmla="*/ 326175 w 474410"/>
                <a:gd name="connsiteY3" fmla="*/ 355283 h 644556"/>
                <a:gd name="connsiteX4" fmla="*/ 339218 w 474410"/>
                <a:gd name="connsiteY4" fmla="*/ 404908 h 644556"/>
                <a:gd name="connsiteX5" fmla="*/ 393295 w 474410"/>
                <a:gd name="connsiteY5" fmla="*/ 404908 h 644556"/>
                <a:gd name="connsiteX6" fmla="*/ 393295 w 474410"/>
                <a:gd name="connsiteY6" fmla="*/ 226885 h 644556"/>
                <a:gd name="connsiteX7" fmla="*/ 339218 w 474410"/>
                <a:gd name="connsiteY7" fmla="*/ 226885 h 644556"/>
                <a:gd name="connsiteX8" fmla="*/ 326080 w 474410"/>
                <a:gd name="connsiteY8" fmla="*/ 276320 h 644556"/>
                <a:gd name="connsiteX9" fmla="*/ 184414 w 474410"/>
                <a:gd name="connsiteY9" fmla="*/ 276320 h 644556"/>
                <a:gd name="connsiteX10" fmla="*/ 184414 w 474410"/>
                <a:gd name="connsiteY10" fmla="*/ 81725 h 644556"/>
                <a:gd name="connsiteX11" fmla="*/ 381204 w 474410"/>
                <a:gd name="connsiteY11" fmla="*/ 81725 h 644556"/>
                <a:gd name="connsiteX12" fmla="*/ 395485 w 474410"/>
                <a:gd name="connsiteY12" fmla="*/ 158782 h 644556"/>
                <a:gd name="connsiteX13" fmla="*/ 463462 w 474410"/>
                <a:gd name="connsiteY13" fmla="*/ 158782 h 644556"/>
                <a:gd name="connsiteX14" fmla="*/ 463462 w 474410"/>
                <a:gd name="connsiteY14" fmla="*/ 0 h 644556"/>
                <a:gd name="connsiteX15" fmla="*/ 182605 w 474410"/>
                <a:gd name="connsiteY15" fmla="*/ 0 h 644556"/>
                <a:gd name="connsiteX16" fmla="*/ 0 w 474410"/>
                <a:gd name="connsiteY16" fmla="*/ 4572 h 644556"/>
                <a:gd name="connsiteX17" fmla="*/ 0 w 474410"/>
                <a:gd name="connsiteY17" fmla="*/ 61436 h 644556"/>
                <a:gd name="connsiteX18" fmla="*/ 71500 w 474410"/>
                <a:gd name="connsiteY18" fmla="*/ 78867 h 644556"/>
                <a:gd name="connsiteX19" fmla="*/ 71500 w 474410"/>
                <a:gd name="connsiteY19" fmla="*/ 568738 h 644556"/>
                <a:gd name="connsiteX20" fmla="*/ 0 w 474410"/>
                <a:gd name="connsiteY20" fmla="*/ 587597 h 644556"/>
                <a:gd name="connsiteX21" fmla="*/ 0 w 474410"/>
                <a:gd name="connsiteY21" fmla="*/ 644557 h 644556"/>
                <a:gd name="connsiteX22" fmla="*/ 473554 w 474410"/>
                <a:gd name="connsiteY22" fmla="*/ 644557 h 644556"/>
                <a:gd name="connsiteX23" fmla="*/ 474411 w 474410"/>
                <a:gd name="connsiteY23" fmla="*/ 479298 h 644556"/>
                <a:gd name="connsiteX24" fmla="*/ 407481 w 474410"/>
                <a:gd name="connsiteY24" fmla="*/ 479298 h 644556"/>
                <a:gd name="connsiteX25" fmla="*/ 392439 w 474410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410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175" y="355283"/>
                  </a:lnTo>
                  <a:lnTo>
                    <a:pt x="339218" y="404908"/>
                  </a:lnTo>
                  <a:lnTo>
                    <a:pt x="393295" y="404908"/>
                  </a:lnTo>
                  <a:lnTo>
                    <a:pt x="393295" y="226885"/>
                  </a:lnTo>
                  <a:lnTo>
                    <a:pt x="339218" y="226885"/>
                  </a:lnTo>
                  <a:lnTo>
                    <a:pt x="326080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4" y="81725"/>
                  </a:lnTo>
                  <a:lnTo>
                    <a:pt x="395485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411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F0404374-31F8-51FF-D792-E3F6D6E8C480}"/>
                </a:ext>
              </a:extLst>
            </p:cNvPr>
            <p:cNvSpPr/>
            <p:nvPr/>
          </p:nvSpPr>
          <p:spPr>
            <a:xfrm>
              <a:off x="7266460" y="3048000"/>
              <a:ext cx="489643" cy="747236"/>
            </a:xfrm>
            <a:custGeom>
              <a:avLst/>
              <a:gdLst>
                <a:gd name="connsiteX0" fmla="*/ 405482 w 489643"/>
                <a:gd name="connsiteY0" fmla="*/ 665512 h 747236"/>
                <a:gd name="connsiteX1" fmla="*/ 184509 w 489643"/>
                <a:gd name="connsiteY1" fmla="*/ 665512 h 747236"/>
                <a:gd name="connsiteX2" fmla="*/ 184509 w 489643"/>
                <a:gd name="connsiteY2" fmla="*/ 78296 h 747236"/>
                <a:gd name="connsiteX3" fmla="*/ 263434 w 489643"/>
                <a:gd name="connsiteY3" fmla="*/ 56960 h 747236"/>
                <a:gd name="connsiteX4" fmla="*/ 263434 w 489643"/>
                <a:gd name="connsiteY4" fmla="*/ 0 h 747236"/>
                <a:gd name="connsiteX5" fmla="*/ 0 w 489643"/>
                <a:gd name="connsiteY5" fmla="*/ 4572 h 747236"/>
                <a:gd name="connsiteX6" fmla="*/ 0 w 489643"/>
                <a:gd name="connsiteY6" fmla="*/ 61532 h 747236"/>
                <a:gd name="connsiteX7" fmla="*/ 71595 w 489643"/>
                <a:gd name="connsiteY7" fmla="*/ 78486 h 747236"/>
                <a:gd name="connsiteX8" fmla="*/ 71595 w 489643"/>
                <a:gd name="connsiteY8" fmla="*/ 671798 h 747236"/>
                <a:gd name="connsiteX9" fmla="*/ 0 w 489643"/>
                <a:gd name="connsiteY9" fmla="*/ 690277 h 747236"/>
                <a:gd name="connsiteX10" fmla="*/ 0 w 489643"/>
                <a:gd name="connsiteY10" fmla="*/ 747236 h 747236"/>
                <a:gd name="connsiteX11" fmla="*/ 489644 w 489643"/>
                <a:gd name="connsiteY11" fmla="*/ 747236 h 747236"/>
                <a:gd name="connsiteX12" fmla="*/ 489644 w 489643"/>
                <a:gd name="connsiteY12" fmla="*/ 562642 h 747236"/>
                <a:gd name="connsiteX13" fmla="*/ 422619 w 489643"/>
                <a:gd name="connsiteY13" fmla="*/ 562642 h 747236"/>
                <a:gd name="connsiteX14" fmla="*/ 405482 w 489643"/>
                <a:gd name="connsiteY14" fmla="*/ 66551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643" h="747236">
                  <a:moveTo>
                    <a:pt x="405482" y="665512"/>
                  </a:moveTo>
                  <a:lnTo>
                    <a:pt x="184509" y="665512"/>
                  </a:lnTo>
                  <a:lnTo>
                    <a:pt x="184509" y="78296"/>
                  </a:lnTo>
                  <a:lnTo>
                    <a:pt x="263434" y="56960"/>
                  </a:lnTo>
                  <a:lnTo>
                    <a:pt x="263434" y="0"/>
                  </a:lnTo>
                  <a:lnTo>
                    <a:pt x="0" y="4572"/>
                  </a:lnTo>
                  <a:lnTo>
                    <a:pt x="0" y="61532"/>
                  </a:lnTo>
                  <a:lnTo>
                    <a:pt x="71595" y="78486"/>
                  </a:lnTo>
                  <a:lnTo>
                    <a:pt x="71595" y="671798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489644" y="747236"/>
                  </a:lnTo>
                  <a:lnTo>
                    <a:pt x="489644" y="562642"/>
                  </a:lnTo>
                  <a:lnTo>
                    <a:pt x="422619" y="562642"/>
                  </a:lnTo>
                  <a:lnTo>
                    <a:pt x="405482" y="66551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62980AD-B4F6-640D-7430-908D6DE2753C}"/>
                </a:ext>
              </a:extLst>
            </p:cNvPr>
            <p:cNvSpPr/>
            <p:nvPr/>
          </p:nvSpPr>
          <p:spPr>
            <a:xfrm>
              <a:off x="7859878" y="3150679"/>
              <a:ext cx="256008" cy="644556"/>
            </a:xfrm>
            <a:custGeom>
              <a:avLst/>
              <a:gdLst>
                <a:gd name="connsiteX0" fmla="*/ 0 w 256008"/>
                <a:gd name="connsiteY0" fmla="*/ 61436 h 644556"/>
                <a:gd name="connsiteX1" fmla="*/ 71500 w 256008"/>
                <a:gd name="connsiteY1" fmla="*/ 78867 h 644556"/>
                <a:gd name="connsiteX2" fmla="*/ 71500 w 256008"/>
                <a:gd name="connsiteY2" fmla="*/ 568738 h 644556"/>
                <a:gd name="connsiteX3" fmla="*/ 0 w 256008"/>
                <a:gd name="connsiteY3" fmla="*/ 587597 h 644556"/>
                <a:gd name="connsiteX4" fmla="*/ 0 w 256008"/>
                <a:gd name="connsiteY4" fmla="*/ 644557 h 644556"/>
                <a:gd name="connsiteX5" fmla="*/ 256008 w 256008"/>
                <a:gd name="connsiteY5" fmla="*/ 644557 h 644556"/>
                <a:gd name="connsiteX6" fmla="*/ 256008 w 256008"/>
                <a:gd name="connsiteY6" fmla="*/ 587597 h 644556"/>
                <a:gd name="connsiteX7" fmla="*/ 184414 w 256008"/>
                <a:gd name="connsiteY7" fmla="*/ 568928 h 644556"/>
                <a:gd name="connsiteX8" fmla="*/ 184414 w 256008"/>
                <a:gd name="connsiteY8" fmla="*/ 78677 h 644556"/>
                <a:gd name="connsiteX9" fmla="*/ 256008 w 256008"/>
                <a:gd name="connsiteY9" fmla="*/ 56864 h 644556"/>
                <a:gd name="connsiteX10" fmla="*/ 256008 w 256008"/>
                <a:gd name="connsiteY10" fmla="*/ 0 h 644556"/>
                <a:gd name="connsiteX11" fmla="*/ 0 w 256008"/>
                <a:gd name="connsiteY11" fmla="*/ 4572 h 644556"/>
                <a:gd name="connsiteX12" fmla="*/ 0 w 256008"/>
                <a:gd name="connsiteY12" fmla="*/ 61436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008" h="644556">
                  <a:moveTo>
                    <a:pt x="0" y="61436"/>
                  </a:move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56008" y="644557"/>
                  </a:lnTo>
                  <a:lnTo>
                    <a:pt x="256008" y="587597"/>
                  </a:lnTo>
                  <a:lnTo>
                    <a:pt x="184414" y="568928"/>
                  </a:lnTo>
                  <a:lnTo>
                    <a:pt x="184414" y="78677"/>
                  </a:lnTo>
                  <a:lnTo>
                    <a:pt x="256008" y="56864"/>
                  </a:lnTo>
                  <a:lnTo>
                    <a:pt x="256008" y="0"/>
                  </a:lnTo>
                  <a:lnTo>
                    <a:pt x="0" y="4572"/>
                  </a:lnTo>
                  <a:lnTo>
                    <a:pt x="0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C78FC29-B097-5B96-8ED6-98DB75898479}"/>
                </a:ext>
              </a:extLst>
            </p:cNvPr>
            <p:cNvSpPr/>
            <p:nvPr/>
          </p:nvSpPr>
          <p:spPr>
            <a:xfrm>
              <a:off x="8235180" y="3150679"/>
              <a:ext cx="458035" cy="644556"/>
            </a:xfrm>
            <a:custGeom>
              <a:avLst/>
              <a:gdLst>
                <a:gd name="connsiteX0" fmla="*/ 182700 w 458035"/>
                <a:gd name="connsiteY0" fmla="*/ 0 h 644556"/>
                <a:gd name="connsiteX1" fmla="*/ 0 w 458035"/>
                <a:gd name="connsiteY1" fmla="*/ 4572 h 644556"/>
                <a:gd name="connsiteX2" fmla="*/ 0 w 458035"/>
                <a:gd name="connsiteY2" fmla="*/ 61436 h 644556"/>
                <a:gd name="connsiteX3" fmla="*/ 71595 w 458035"/>
                <a:gd name="connsiteY3" fmla="*/ 79343 h 644556"/>
                <a:gd name="connsiteX4" fmla="*/ 71595 w 458035"/>
                <a:gd name="connsiteY4" fmla="*/ 568928 h 644556"/>
                <a:gd name="connsiteX5" fmla="*/ 0 w 458035"/>
                <a:gd name="connsiteY5" fmla="*/ 587597 h 644556"/>
                <a:gd name="connsiteX6" fmla="*/ 0 w 458035"/>
                <a:gd name="connsiteY6" fmla="*/ 644557 h 644556"/>
                <a:gd name="connsiteX7" fmla="*/ 273526 w 458035"/>
                <a:gd name="connsiteY7" fmla="*/ 644557 h 644556"/>
                <a:gd name="connsiteX8" fmla="*/ 273526 w 458035"/>
                <a:gd name="connsiteY8" fmla="*/ 587597 h 644556"/>
                <a:gd name="connsiteX9" fmla="*/ 184509 w 458035"/>
                <a:gd name="connsiteY9" fmla="*/ 568738 h 644556"/>
                <a:gd name="connsiteX10" fmla="*/ 184509 w 458035"/>
                <a:gd name="connsiteY10" fmla="*/ 362712 h 644556"/>
                <a:gd name="connsiteX11" fmla="*/ 321510 w 458035"/>
                <a:gd name="connsiteY11" fmla="*/ 362712 h 644556"/>
                <a:gd name="connsiteX12" fmla="*/ 334172 w 458035"/>
                <a:gd name="connsiteY12" fmla="*/ 410718 h 644556"/>
                <a:gd name="connsiteX13" fmla="*/ 388154 w 458035"/>
                <a:gd name="connsiteY13" fmla="*/ 410718 h 644556"/>
                <a:gd name="connsiteX14" fmla="*/ 388154 w 458035"/>
                <a:gd name="connsiteY14" fmla="*/ 232696 h 644556"/>
                <a:gd name="connsiteX15" fmla="*/ 334172 w 458035"/>
                <a:gd name="connsiteY15" fmla="*/ 232696 h 644556"/>
                <a:gd name="connsiteX16" fmla="*/ 321320 w 458035"/>
                <a:gd name="connsiteY16" fmla="*/ 280988 h 644556"/>
                <a:gd name="connsiteX17" fmla="*/ 184509 w 458035"/>
                <a:gd name="connsiteY17" fmla="*/ 280988 h 644556"/>
                <a:gd name="connsiteX18" fmla="*/ 184509 w 458035"/>
                <a:gd name="connsiteY18" fmla="*/ 81629 h 644556"/>
                <a:gd name="connsiteX19" fmla="*/ 375872 w 458035"/>
                <a:gd name="connsiteY19" fmla="*/ 81629 h 644556"/>
                <a:gd name="connsiteX20" fmla="*/ 390058 w 458035"/>
                <a:gd name="connsiteY20" fmla="*/ 159734 h 644556"/>
                <a:gd name="connsiteX21" fmla="*/ 458035 w 458035"/>
                <a:gd name="connsiteY21" fmla="*/ 159734 h 644556"/>
                <a:gd name="connsiteX22" fmla="*/ 457083 w 458035"/>
                <a:gd name="connsiteY22" fmla="*/ 0 h 644556"/>
                <a:gd name="connsiteX23" fmla="*/ 182700 w 458035"/>
                <a:gd name="connsiteY23" fmla="*/ 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035" h="644556">
                  <a:moveTo>
                    <a:pt x="182700" y="0"/>
                  </a:moveTo>
                  <a:lnTo>
                    <a:pt x="0" y="4572"/>
                  </a:lnTo>
                  <a:lnTo>
                    <a:pt x="0" y="61436"/>
                  </a:lnTo>
                  <a:lnTo>
                    <a:pt x="71595" y="79343"/>
                  </a:lnTo>
                  <a:lnTo>
                    <a:pt x="71595" y="56892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73526" y="644557"/>
                  </a:lnTo>
                  <a:lnTo>
                    <a:pt x="273526" y="587597"/>
                  </a:lnTo>
                  <a:lnTo>
                    <a:pt x="184509" y="568738"/>
                  </a:lnTo>
                  <a:lnTo>
                    <a:pt x="184509" y="362712"/>
                  </a:lnTo>
                  <a:lnTo>
                    <a:pt x="321510" y="362712"/>
                  </a:lnTo>
                  <a:lnTo>
                    <a:pt x="334172" y="410718"/>
                  </a:lnTo>
                  <a:lnTo>
                    <a:pt x="388154" y="410718"/>
                  </a:lnTo>
                  <a:lnTo>
                    <a:pt x="388154" y="232696"/>
                  </a:lnTo>
                  <a:lnTo>
                    <a:pt x="334172" y="232696"/>
                  </a:lnTo>
                  <a:lnTo>
                    <a:pt x="321320" y="280988"/>
                  </a:lnTo>
                  <a:lnTo>
                    <a:pt x="184509" y="280988"/>
                  </a:lnTo>
                  <a:lnTo>
                    <a:pt x="184509" y="81629"/>
                  </a:lnTo>
                  <a:lnTo>
                    <a:pt x="375872" y="81629"/>
                  </a:lnTo>
                  <a:lnTo>
                    <a:pt x="390058" y="159734"/>
                  </a:lnTo>
                  <a:lnTo>
                    <a:pt x="458035" y="159734"/>
                  </a:lnTo>
                  <a:lnTo>
                    <a:pt x="457083" y="0"/>
                  </a:lnTo>
                  <a:lnTo>
                    <a:pt x="182700" y="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062B7B3D-9ED4-A8C1-9F0D-6FAACC91F985}"/>
                </a:ext>
              </a:extLst>
            </p:cNvPr>
            <p:cNvSpPr/>
            <p:nvPr/>
          </p:nvSpPr>
          <p:spPr>
            <a:xfrm>
              <a:off x="8777662" y="3150679"/>
              <a:ext cx="474506" cy="644556"/>
            </a:xfrm>
            <a:custGeom>
              <a:avLst/>
              <a:gdLst>
                <a:gd name="connsiteX0" fmla="*/ 392439 w 474506"/>
                <a:gd name="connsiteY0" fmla="*/ 562832 h 644556"/>
                <a:gd name="connsiteX1" fmla="*/ 184414 w 474506"/>
                <a:gd name="connsiteY1" fmla="*/ 562832 h 644556"/>
                <a:gd name="connsiteX2" fmla="*/ 184414 w 474506"/>
                <a:gd name="connsiteY2" fmla="*/ 355283 h 644556"/>
                <a:gd name="connsiteX3" fmla="*/ 326556 w 474506"/>
                <a:gd name="connsiteY3" fmla="*/ 355283 h 644556"/>
                <a:gd name="connsiteX4" fmla="*/ 339600 w 474506"/>
                <a:gd name="connsiteY4" fmla="*/ 404908 h 644556"/>
                <a:gd name="connsiteX5" fmla="*/ 393581 w 474506"/>
                <a:gd name="connsiteY5" fmla="*/ 404908 h 644556"/>
                <a:gd name="connsiteX6" fmla="*/ 393581 w 474506"/>
                <a:gd name="connsiteY6" fmla="*/ 226885 h 644556"/>
                <a:gd name="connsiteX7" fmla="*/ 339600 w 474506"/>
                <a:gd name="connsiteY7" fmla="*/ 226885 h 644556"/>
                <a:gd name="connsiteX8" fmla="*/ 326461 w 474506"/>
                <a:gd name="connsiteY8" fmla="*/ 276320 h 644556"/>
                <a:gd name="connsiteX9" fmla="*/ 184414 w 474506"/>
                <a:gd name="connsiteY9" fmla="*/ 276320 h 644556"/>
                <a:gd name="connsiteX10" fmla="*/ 184414 w 474506"/>
                <a:gd name="connsiteY10" fmla="*/ 81725 h 644556"/>
                <a:gd name="connsiteX11" fmla="*/ 381205 w 474506"/>
                <a:gd name="connsiteY11" fmla="*/ 81725 h 644556"/>
                <a:gd name="connsiteX12" fmla="*/ 395580 w 474506"/>
                <a:gd name="connsiteY12" fmla="*/ 158782 h 644556"/>
                <a:gd name="connsiteX13" fmla="*/ 463462 w 474506"/>
                <a:gd name="connsiteY13" fmla="*/ 158782 h 644556"/>
                <a:gd name="connsiteX14" fmla="*/ 463462 w 474506"/>
                <a:gd name="connsiteY14" fmla="*/ 0 h 644556"/>
                <a:gd name="connsiteX15" fmla="*/ 182605 w 474506"/>
                <a:gd name="connsiteY15" fmla="*/ 0 h 644556"/>
                <a:gd name="connsiteX16" fmla="*/ 0 w 474506"/>
                <a:gd name="connsiteY16" fmla="*/ 4572 h 644556"/>
                <a:gd name="connsiteX17" fmla="*/ 0 w 474506"/>
                <a:gd name="connsiteY17" fmla="*/ 61436 h 644556"/>
                <a:gd name="connsiteX18" fmla="*/ 71595 w 474506"/>
                <a:gd name="connsiteY18" fmla="*/ 78867 h 644556"/>
                <a:gd name="connsiteX19" fmla="*/ 71595 w 474506"/>
                <a:gd name="connsiteY19" fmla="*/ 568738 h 644556"/>
                <a:gd name="connsiteX20" fmla="*/ 0 w 474506"/>
                <a:gd name="connsiteY20" fmla="*/ 587597 h 644556"/>
                <a:gd name="connsiteX21" fmla="*/ 0 w 474506"/>
                <a:gd name="connsiteY21" fmla="*/ 644557 h 644556"/>
                <a:gd name="connsiteX22" fmla="*/ 473554 w 474506"/>
                <a:gd name="connsiteY22" fmla="*/ 644557 h 644556"/>
                <a:gd name="connsiteX23" fmla="*/ 474506 w 474506"/>
                <a:gd name="connsiteY23" fmla="*/ 479298 h 644556"/>
                <a:gd name="connsiteX24" fmla="*/ 407481 w 474506"/>
                <a:gd name="connsiteY24" fmla="*/ 479298 h 644556"/>
                <a:gd name="connsiteX25" fmla="*/ 392439 w 474506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506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556" y="355283"/>
                  </a:lnTo>
                  <a:lnTo>
                    <a:pt x="339600" y="404908"/>
                  </a:lnTo>
                  <a:lnTo>
                    <a:pt x="393581" y="404908"/>
                  </a:lnTo>
                  <a:lnTo>
                    <a:pt x="393581" y="226885"/>
                  </a:lnTo>
                  <a:lnTo>
                    <a:pt x="339600" y="226885"/>
                  </a:lnTo>
                  <a:lnTo>
                    <a:pt x="326461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5" y="81725"/>
                  </a:lnTo>
                  <a:lnTo>
                    <a:pt x="395580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867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506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3FE4F28-B0C8-B288-4E04-35D22A6F8C98}"/>
                </a:ext>
              </a:extLst>
            </p:cNvPr>
            <p:cNvSpPr/>
            <p:nvPr/>
          </p:nvSpPr>
          <p:spPr>
            <a:xfrm>
              <a:off x="9387932" y="3675887"/>
              <a:ext cx="129289" cy="126682"/>
            </a:xfrm>
            <a:custGeom>
              <a:avLst/>
              <a:gdLst>
                <a:gd name="connsiteX0" fmla="*/ 111962 w 129289"/>
                <a:gd name="connsiteY0" fmla="*/ 17431 h 126682"/>
                <a:gd name="connsiteX1" fmla="*/ 65120 w 129289"/>
                <a:gd name="connsiteY1" fmla="*/ 0 h 126682"/>
                <a:gd name="connsiteX2" fmla="*/ 19708 w 129289"/>
                <a:gd name="connsiteY2" fmla="*/ 17431 h 126682"/>
                <a:gd name="connsiteX3" fmla="*/ 0 w 129289"/>
                <a:gd name="connsiteY3" fmla="*/ 63341 h 126682"/>
                <a:gd name="connsiteX4" fmla="*/ 17899 w 129289"/>
                <a:gd name="connsiteY4" fmla="*/ 109252 h 126682"/>
                <a:gd name="connsiteX5" fmla="*/ 65120 w 129289"/>
                <a:gd name="connsiteY5" fmla="*/ 126683 h 126682"/>
                <a:gd name="connsiteX6" fmla="*/ 110058 w 129289"/>
                <a:gd name="connsiteY6" fmla="*/ 109252 h 126682"/>
                <a:gd name="connsiteX7" fmla="*/ 129289 w 129289"/>
                <a:gd name="connsiteY7" fmla="*/ 63341 h 126682"/>
                <a:gd name="connsiteX8" fmla="*/ 111867 w 129289"/>
                <a:gd name="connsiteY8" fmla="*/ 17431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289" h="126682">
                  <a:moveTo>
                    <a:pt x="111962" y="17431"/>
                  </a:moveTo>
                  <a:cubicBezTo>
                    <a:pt x="100347" y="5810"/>
                    <a:pt x="84733" y="0"/>
                    <a:pt x="65120" y="0"/>
                  </a:cubicBezTo>
                  <a:cubicBezTo>
                    <a:pt x="47984" y="0"/>
                    <a:pt x="32846" y="5810"/>
                    <a:pt x="19708" y="17431"/>
                  </a:cubicBezTo>
                  <a:cubicBezTo>
                    <a:pt x="6569" y="29051"/>
                    <a:pt x="0" y="44387"/>
                    <a:pt x="0" y="63341"/>
                  </a:cubicBezTo>
                  <a:cubicBezTo>
                    <a:pt x="0" y="82296"/>
                    <a:pt x="5998" y="97631"/>
                    <a:pt x="17899" y="109252"/>
                  </a:cubicBezTo>
                  <a:cubicBezTo>
                    <a:pt x="29799" y="120872"/>
                    <a:pt x="45603" y="126683"/>
                    <a:pt x="65120" y="126683"/>
                  </a:cubicBezTo>
                  <a:cubicBezTo>
                    <a:pt x="82257" y="126683"/>
                    <a:pt x="97205" y="120872"/>
                    <a:pt x="110058" y="109252"/>
                  </a:cubicBezTo>
                  <a:cubicBezTo>
                    <a:pt x="122910" y="97631"/>
                    <a:pt x="129289" y="82296"/>
                    <a:pt x="129289" y="63341"/>
                  </a:cubicBezTo>
                  <a:cubicBezTo>
                    <a:pt x="129289" y="44387"/>
                    <a:pt x="123482" y="29051"/>
                    <a:pt x="111867" y="17431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5AFDD5A9-0FB4-45E7-00DE-0C117D08B58C}"/>
              </a:ext>
            </a:extLst>
          </p:cNvPr>
          <p:cNvSpPr txBox="1"/>
          <p:nvPr/>
        </p:nvSpPr>
        <p:spPr>
          <a:xfrm>
            <a:off x="645445" y="1743142"/>
            <a:ext cx="4605672" cy="32400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/>
            <a:r>
              <a:rPr lang="en-US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XDEPL</a:t>
            </a:r>
          </a:p>
          <a:p>
            <a:pPr fontAlgn="base"/>
            <a:endParaRPr lang="en-US" b="1" i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All or enter a department #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2 reminders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Final notice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Lock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Remove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336EC0-BE30-13C5-A39F-1DFB52ECD9BE}"/>
              </a:ext>
            </a:extLst>
          </p:cNvPr>
          <p:cNvSpPr txBox="1">
            <a:spLocks/>
          </p:cNvSpPr>
          <p:nvPr/>
        </p:nvSpPr>
        <p:spPr>
          <a:xfrm>
            <a:off x="720088" y="717628"/>
            <a:ext cx="3068141" cy="691293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Sending Letter via Colleague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B58884-5AF0-F569-9C3B-112EF01CD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473" y="717628"/>
            <a:ext cx="8131245" cy="47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03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B3B76-B747-DCC9-8ACB-C94A9C9FD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8B68547-F79B-EC7C-28BE-79B9950F3121}"/>
              </a:ext>
            </a:extLst>
          </p:cNvPr>
          <p:cNvGrpSpPr/>
          <p:nvPr/>
        </p:nvGrpSpPr>
        <p:grpSpPr>
          <a:xfrm>
            <a:off x="9715751" y="6021618"/>
            <a:ext cx="1703837" cy="188544"/>
            <a:chOff x="2673350" y="3048000"/>
            <a:chExt cx="6843871" cy="757332"/>
          </a:xfrm>
          <a:solidFill>
            <a:schemeClr val="bg2">
              <a:lumMod val="50000"/>
            </a:schemeClr>
          </a:solidFill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20A6C91-04C1-3232-9DDE-BB49760154F6}"/>
                </a:ext>
              </a:extLst>
            </p:cNvPr>
            <p:cNvSpPr/>
            <p:nvPr/>
          </p:nvSpPr>
          <p:spPr>
            <a:xfrm>
              <a:off x="2673350" y="3048000"/>
              <a:ext cx="256103" cy="747236"/>
            </a:xfrm>
            <a:custGeom>
              <a:avLst/>
              <a:gdLst>
                <a:gd name="connsiteX0" fmla="*/ 0 w 256103"/>
                <a:gd name="connsiteY0" fmla="*/ 61532 h 747236"/>
                <a:gd name="connsiteX1" fmla="*/ 71595 w 256103"/>
                <a:gd name="connsiteY1" fmla="*/ 78867 h 747236"/>
                <a:gd name="connsiteX2" fmla="*/ 71595 w 256103"/>
                <a:gd name="connsiteY2" fmla="*/ 671417 h 747236"/>
                <a:gd name="connsiteX3" fmla="*/ 0 w 256103"/>
                <a:gd name="connsiteY3" fmla="*/ 690277 h 747236"/>
                <a:gd name="connsiteX4" fmla="*/ 0 w 256103"/>
                <a:gd name="connsiteY4" fmla="*/ 747236 h 747236"/>
                <a:gd name="connsiteX5" fmla="*/ 256104 w 256103"/>
                <a:gd name="connsiteY5" fmla="*/ 747236 h 747236"/>
                <a:gd name="connsiteX6" fmla="*/ 256104 w 256103"/>
                <a:gd name="connsiteY6" fmla="*/ 690277 h 747236"/>
                <a:gd name="connsiteX7" fmla="*/ 184509 w 256103"/>
                <a:gd name="connsiteY7" fmla="*/ 671608 h 747236"/>
                <a:gd name="connsiteX8" fmla="*/ 184509 w 256103"/>
                <a:gd name="connsiteY8" fmla="*/ 78772 h 747236"/>
                <a:gd name="connsiteX9" fmla="*/ 256104 w 256103"/>
                <a:gd name="connsiteY9" fmla="*/ 56960 h 747236"/>
                <a:gd name="connsiteX10" fmla="*/ 256104 w 256103"/>
                <a:gd name="connsiteY10" fmla="*/ 0 h 747236"/>
                <a:gd name="connsiteX11" fmla="*/ 0 w 256103"/>
                <a:gd name="connsiteY11" fmla="*/ 4572 h 747236"/>
                <a:gd name="connsiteX12" fmla="*/ 0 w 256103"/>
                <a:gd name="connsiteY12" fmla="*/ 6153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03" h="747236">
                  <a:moveTo>
                    <a:pt x="0" y="61532"/>
                  </a:moveTo>
                  <a:lnTo>
                    <a:pt x="71595" y="78867"/>
                  </a:lnTo>
                  <a:lnTo>
                    <a:pt x="71595" y="671417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256104" y="747236"/>
                  </a:lnTo>
                  <a:lnTo>
                    <a:pt x="256104" y="690277"/>
                  </a:lnTo>
                  <a:lnTo>
                    <a:pt x="184509" y="671608"/>
                  </a:lnTo>
                  <a:lnTo>
                    <a:pt x="184509" y="78772"/>
                  </a:lnTo>
                  <a:lnTo>
                    <a:pt x="256104" y="56960"/>
                  </a:lnTo>
                  <a:lnTo>
                    <a:pt x="256104" y="0"/>
                  </a:lnTo>
                  <a:lnTo>
                    <a:pt x="0" y="4572"/>
                  </a:lnTo>
                  <a:lnTo>
                    <a:pt x="0" y="615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84585770-C6E3-AA74-54C9-17661664EBE7}"/>
                </a:ext>
              </a:extLst>
            </p:cNvPr>
            <p:cNvSpPr/>
            <p:nvPr/>
          </p:nvSpPr>
          <p:spPr>
            <a:xfrm>
              <a:off x="3048746" y="3150679"/>
              <a:ext cx="733275" cy="644556"/>
            </a:xfrm>
            <a:custGeom>
              <a:avLst/>
              <a:gdLst>
                <a:gd name="connsiteX0" fmla="*/ 370541 w 733275"/>
                <a:gd name="connsiteY0" fmla="*/ 354330 h 644556"/>
                <a:gd name="connsiteX1" fmla="*/ 210119 w 733275"/>
                <a:gd name="connsiteY1" fmla="*/ 0 h 644556"/>
                <a:gd name="connsiteX2" fmla="*/ 0 w 733275"/>
                <a:gd name="connsiteY2" fmla="*/ 4572 h 644556"/>
                <a:gd name="connsiteX3" fmla="*/ 0 w 733275"/>
                <a:gd name="connsiteY3" fmla="*/ 61436 h 644556"/>
                <a:gd name="connsiteX4" fmla="*/ 71595 w 733275"/>
                <a:gd name="connsiteY4" fmla="*/ 78677 h 644556"/>
                <a:gd name="connsiteX5" fmla="*/ 71595 w 733275"/>
                <a:gd name="connsiteY5" fmla="*/ 569024 h 644556"/>
                <a:gd name="connsiteX6" fmla="*/ 0 w 733275"/>
                <a:gd name="connsiteY6" fmla="*/ 587597 h 644556"/>
                <a:gd name="connsiteX7" fmla="*/ 0 w 733275"/>
                <a:gd name="connsiteY7" fmla="*/ 644557 h 644556"/>
                <a:gd name="connsiteX8" fmla="*/ 234968 w 733275"/>
                <a:gd name="connsiteY8" fmla="*/ 644557 h 644556"/>
                <a:gd name="connsiteX9" fmla="*/ 234968 w 733275"/>
                <a:gd name="connsiteY9" fmla="*/ 587597 h 644556"/>
                <a:gd name="connsiteX10" fmla="*/ 163373 w 733275"/>
                <a:gd name="connsiteY10" fmla="*/ 569119 h 644556"/>
                <a:gd name="connsiteX11" fmla="*/ 163373 w 733275"/>
                <a:gd name="connsiteY11" fmla="*/ 154400 h 644556"/>
                <a:gd name="connsiteX12" fmla="*/ 321225 w 733275"/>
                <a:gd name="connsiteY12" fmla="*/ 481108 h 644556"/>
                <a:gd name="connsiteX13" fmla="*/ 393676 w 733275"/>
                <a:gd name="connsiteY13" fmla="*/ 476536 h 644556"/>
                <a:gd name="connsiteX14" fmla="*/ 558001 w 733275"/>
                <a:gd name="connsiteY14" fmla="*/ 154496 h 644556"/>
                <a:gd name="connsiteX15" fmla="*/ 558001 w 733275"/>
                <a:gd name="connsiteY15" fmla="*/ 568833 h 644556"/>
                <a:gd name="connsiteX16" fmla="*/ 486407 w 733275"/>
                <a:gd name="connsiteY16" fmla="*/ 587597 h 644556"/>
                <a:gd name="connsiteX17" fmla="*/ 486407 w 733275"/>
                <a:gd name="connsiteY17" fmla="*/ 644557 h 644556"/>
                <a:gd name="connsiteX18" fmla="*/ 733275 w 733275"/>
                <a:gd name="connsiteY18" fmla="*/ 644557 h 644556"/>
                <a:gd name="connsiteX19" fmla="*/ 733275 w 733275"/>
                <a:gd name="connsiteY19" fmla="*/ 587597 h 644556"/>
                <a:gd name="connsiteX20" fmla="*/ 661681 w 733275"/>
                <a:gd name="connsiteY20" fmla="*/ 568833 h 644556"/>
                <a:gd name="connsiteX21" fmla="*/ 661681 w 733275"/>
                <a:gd name="connsiteY21" fmla="*/ 78772 h 644556"/>
                <a:gd name="connsiteX22" fmla="*/ 733275 w 733275"/>
                <a:gd name="connsiteY22" fmla="*/ 56864 h 644556"/>
                <a:gd name="connsiteX23" fmla="*/ 733275 w 733275"/>
                <a:gd name="connsiteY23" fmla="*/ 0 h 644556"/>
                <a:gd name="connsiteX24" fmla="*/ 537818 w 733275"/>
                <a:gd name="connsiteY24" fmla="*/ 4572 h 644556"/>
                <a:gd name="connsiteX25" fmla="*/ 370541 w 733275"/>
                <a:gd name="connsiteY25" fmla="*/ 35433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275" h="644556">
                  <a:moveTo>
                    <a:pt x="370541" y="354330"/>
                  </a:moveTo>
                  <a:lnTo>
                    <a:pt x="21011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677"/>
                  </a:lnTo>
                  <a:lnTo>
                    <a:pt x="71595" y="569024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34968" y="644557"/>
                  </a:lnTo>
                  <a:lnTo>
                    <a:pt x="234968" y="587597"/>
                  </a:lnTo>
                  <a:lnTo>
                    <a:pt x="163373" y="569119"/>
                  </a:lnTo>
                  <a:lnTo>
                    <a:pt x="163373" y="154400"/>
                  </a:lnTo>
                  <a:lnTo>
                    <a:pt x="321225" y="481108"/>
                  </a:lnTo>
                  <a:lnTo>
                    <a:pt x="393676" y="476536"/>
                  </a:lnTo>
                  <a:lnTo>
                    <a:pt x="558001" y="154496"/>
                  </a:lnTo>
                  <a:lnTo>
                    <a:pt x="558001" y="568833"/>
                  </a:lnTo>
                  <a:lnTo>
                    <a:pt x="486407" y="587597"/>
                  </a:lnTo>
                  <a:lnTo>
                    <a:pt x="486407" y="644557"/>
                  </a:lnTo>
                  <a:lnTo>
                    <a:pt x="733275" y="644557"/>
                  </a:lnTo>
                  <a:lnTo>
                    <a:pt x="733275" y="587597"/>
                  </a:lnTo>
                  <a:lnTo>
                    <a:pt x="661681" y="568833"/>
                  </a:lnTo>
                  <a:lnTo>
                    <a:pt x="661681" y="78772"/>
                  </a:lnTo>
                  <a:lnTo>
                    <a:pt x="733275" y="56864"/>
                  </a:lnTo>
                  <a:lnTo>
                    <a:pt x="733275" y="0"/>
                  </a:lnTo>
                  <a:lnTo>
                    <a:pt x="537818" y="4572"/>
                  </a:lnTo>
                  <a:lnTo>
                    <a:pt x="370541" y="35433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DFA6CD5F-A7CE-A229-AAC1-84B14B36AA60}"/>
                </a:ext>
              </a:extLst>
            </p:cNvPr>
            <p:cNvSpPr/>
            <p:nvPr/>
          </p:nvSpPr>
          <p:spPr>
            <a:xfrm>
              <a:off x="3901314" y="3150679"/>
              <a:ext cx="493832" cy="644651"/>
            </a:xfrm>
            <a:custGeom>
              <a:avLst/>
              <a:gdLst>
                <a:gd name="connsiteX0" fmla="*/ 399293 w 493832"/>
                <a:gd name="connsiteY0" fmla="*/ 25241 h 644651"/>
                <a:gd name="connsiteX1" fmla="*/ 277240 w 493832"/>
                <a:gd name="connsiteY1" fmla="*/ 0 h 644651"/>
                <a:gd name="connsiteX2" fmla="*/ 187270 w 493832"/>
                <a:gd name="connsiteY2" fmla="*/ 0 h 644651"/>
                <a:gd name="connsiteX3" fmla="*/ 0 w 493832"/>
                <a:gd name="connsiteY3" fmla="*/ 4572 h 644651"/>
                <a:gd name="connsiteX4" fmla="*/ 0 w 493832"/>
                <a:gd name="connsiteY4" fmla="*/ 61436 h 644651"/>
                <a:gd name="connsiteX5" fmla="*/ 71595 w 493832"/>
                <a:gd name="connsiteY5" fmla="*/ 78486 h 644651"/>
                <a:gd name="connsiteX6" fmla="*/ 71595 w 493832"/>
                <a:gd name="connsiteY6" fmla="*/ 568643 h 644651"/>
                <a:gd name="connsiteX7" fmla="*/ 0 w 493832"/>
                <a:gd name="connsiteY7" fmla="*/ 587693 h 644651"/>
                <a:gd name="connsiteX8" fmla="*/ 0 w 493832"/>
                <a:gd name="connsiteY8" fmla="*/ 644652 h 644651"/>
                <a:gd name="connsiteX9" fmla="*/ 276287 w 493832"/>
                <a:gd name="connsiteY9" fmla="*/ 644652 h 644651"/>
                <a:gd name="connsiteX10" fmla="*/ 276287 w 493832"/>
                <a:gd name="connsiteY10" fmla="*/ 587693 h 644651"/>
                <a:gd name="connsiteX11" fmla="*/ 184509 w 493832"/>
                <a:gd name="connsiteY11" fmla="*/ 569024 h 644651"/>
                <a:gd name="connsiteX12" fmla="*/ 184509 w 493832"/>
                <a:gd name="connsiteY12" fmla="*/ 410528 h 644651"/>
                <a:gd name="connsiteX13" fmla="*/ 237729 w 493832"/>
                <a:gd name="connsiteY13" fmla="*/ 410528 h 644651"/>
                <a:gd name="connsiteX14" fmla="*/ 381395 w 493832"/>
                <a:gd name="connsiteY14" fmla="*/ 383000 h 644651"/>
                <a:gd name="connsiteX15" fmla="*/ 465842 w 493832"/>
                <a:gd name="connsiteY15" fmla="*/ 306324 h 644651"/>
                <a:gd name="connsiteX16" fmla="*/ 493833 w 493832"/>
                <a:gd name="connsiteY16" fmla="*/ 195644 h 644651"/>
                <a:gd name="connsiteX17" fmla="*/ 470412 w 493832"/>
                <a:gd name="connsiteY17" fmla="*/ 94583 h 644651"/>
                <a:gd name="connsiteX18" fmla="*/ 399293 w 493832"/>
                <a:gd name="connsiteY18" fmla="*/ 25241 h 644651"/>
                <a:gd name="connsiteX19" fmla="*/ 342360 w 493832"/>
                <a:gd name="connsiteY19" fmla="*/ 293370 h 644651"/>
                <a:gd name="connsiteX20" fmla="*/ 238681 w 493832"/>
                <a:gd name="connsiteY20" fmla="*/ 328708 h 644651"/>
                <a:gd name="connsiteX21" fmla="*/ 184509 w 493832"/>
                <a:gd name="connsiteY21" fmla="*/ 328708 h 644651"/>
                <a:gd name="connsiteX22" fmla="*/ 184509 w 493832"/>
                <a:gd name="connsiteY22" fmla="*/ 80772 h 644651"/>
                <a:gd name="connsiteX23" fmla="*/ 259722 w 493832"/>
                <a:gd name="connsiteY23" fmla="*/ 80772 h 644651"/>
                <a:gd name="connsiteX24" fmla="*/ 348263 w 493832"/>
                <a:gd name="connsiteY24" fmla="*/ 112014 h 644651"/>
                <a:gd name="connsiteX25" fmla="*/ 378062 w 493832"/>
                <a:gd name="connsiteY25" fmla="*/ 198311 h 644651"/>
                <a:gd name="connsiteX26" fmla="*/ 342265 w 493832"/>
                <a:gd name="connsiteY26" fmla="*/ 293370 h 64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832" h="644651">
                  <a:moveTo>
                    <a:pt x="399293" y="25241"/>
                  </a:moveTo>
                  <a:cubicBezTo>
                    <a:pt x="367495" y="8382"/>
                    <a:pt x="326747" y="0"/>
                    <a:pt x="277240" y="0"/>
                  </a:cubicBezTo>
                  <a:lnTo>
                    <a:pt x="187270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486"/>
                  </a:lnTo>
                  <a:lnTo>
                    <a:pt x="71595" y="568643"/>
                  </a:lnTo>
                  <a:lnTo>
                    <a:pt x="0" y="587693"/>
                  </a:lnTo>
                  <a:lnTo>
                    <a:pt x="0" y="644652"/>
                  </a:lnTo>
                  <a:lnTo>
                    <a:pt x="276287" y="644652"/>
                  </a:lnTo>
                  <a:lnTo>
                    <a:pt x="276287" y="587693"/>
                  </a:lnTo>
                  <a:lnTo>
                    <a:pt x="184509" y="569024"/>
                  </a:lnTo>
                  <a:lnTo>
                    <a:pt x="184509" y="410528"/>
                  </a:lnTo>
                  <a:lnTo>
                    <a:pt x="237729" y="410528"/>
                  </a:lnTo>
                  <a:cubicBezTo>
                    <a:pt x="295805" y="410528"/>
                    <a:pt x="343788" y="401384"/>
                    <a:pt x="381395" y="383000"/>
                  </a:cubicBezTo>
                  <a:cubicBezTo>
                    <a:pt x="419001" y="364617"/>
                    <a:pt x="447182" y="339090"/>
                    <a:pt x="465842" y="306324"/>
                  </a:cubicBezTo>
                  <a:cubicBezTo>
                    <a:pt x="484503" y="273558"/>
                    <a:pt x="493833" y="236696"/>
                    <a:pt x="493833" y="195644"/>
                  </a:cubicBezTo>
                  <a:cubicBezTo>
                    <a:pt x="493833" y="157639"/>
                    <a:pt x="486026" y="124015"/>
                    <a:pt x="470412" y="94583"/>
                  </a:cubicBezTo>
                  <a:cubicBezTo>
                    <a:pt x="454798" y="65151"/>
                    <a:pt x="431092" y="42101"/>
                    <a:pt x="399293" y="25241"/>
                  </a:cubicBezTo>
                  <a:close/>
                  <a:moveTo>
                    <a:pt x="342360" y="293370"/>
                  </a:moveTo>
                  <a:cubicBezTo>
                    <a:pt x="318464" y="316992"/>
                    <a:pt x="283904" y="328708"/>
                    <a:pt x="238681" y="328708"/>
                  </a:cubicBezTo>
                  <a:lnTo>
                    <a:pt x="184509" y="328708"/>
                  </a:lnTo>
                  <a:lnTo>
                    <a:pt x="184509" y="80772"/>
                  </a:lnTo>
                  <a:lnTo>
                    <a:pt x="259722" y="80772"/>
                  </a:lnTo>
                  <a:cubicBezTo>
                    <a:pt x="298851" y="80772"/>
                    <a:pt x="328365" y="91154"/>
                    <a:pt x="348263" y="112014"/>
                  </a:cubicBezTo>
                  <a:cubicBezTo>
                    <a:pt x="368161" y="132874"/>
                    <a:pt x="378062" y="161544"/>
                    <a:pt x="378062" y="198311"/>
                  </a:cubicBezTo>
                  <a:cubicBezTo>
                    <a:pt x="378062" y="238125"/>
                    <a:pt x="366162" y="269843"/>
                    <a:pt x="342265" y="293370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B83D872-26C8-25AB-8740-F5046BC2876C}"/>
                </a:ext>
              </a:extLst>
            </p:cNvPr>
            <p:cNvSpPr/>
            <p:nvPr/>
          </p:nvSpPr>
          <p:spPr>
            <a:xfrm>
              <a:off x="4482260" y="3150584"/>
              <a:ext cx="558001" cy="644556"/>
            </a:xfrm>
            <a:custGeom>
              <a:avLst/>
              <a:gdLst>
                <a:gd name="connsiteX0" fmla="*/ 434234 w 558001"/>
                <a:gd name="connsiteY0" fmla="*/ 436245 h 644556"/>
                <a:gd name="connsiteX1" fmla="*/ 405291 w 558001"/>
                <a:gd name="connsiteY1" fmla="*/ 390811 h 644556"/>
                <a:gd name="connsiteX2" fmla="*/ 367209 w 558001"/>
                <a:gd name="connsiteY2" fmla="*/ 360997 h 644556"/>
                <a:gd name="connsiteX3" fmla="*/ 349405 w 558001"/>
                <a:gd name="connsiteY3" fmla="*/ 354521 h 644556"/>
                <a:gd name="connsiteX4" fmla="*/ 454894 w 558001"/>
                <a:gd name="connsiteY4" fmla="*/ 301276 h 644556"/>
                <a:gd name="connsiteX5" fmla="*/ 502116 w 558001"/>
                <a:gd name="connsiteY5" fmla="*/ 174498 h 644556"/>
                <a:gd name="connsiteX6" fmla="*/ 446991 w 558001"/>
                <a:gd name="connsiteY6" fmla="*/ 45053 h 644556"/>
                <a:gd name="connsiteX7" fmla="*/ 284570 w 558001"/>
                <a:gd name="connsiteY7" fmla="*/ 0 h 644556"/>
                <a:gd name="connsiteX8" fmla="*/ 189079 w 558001"/>
                <a:gd name="connsiteY8" fmla="*/ 0 h 644556"/>
                <a:gd name="connsiteX9" fmla="*/ 0 w 558001"/>
                <a:gd name="connsiteY9" fmla="*/ 4572 h 644556"/>
                <a:gd name="connsiteX10" fmla="*/ 0 w 558001"/>
                <a:gd name="connsiteY10" fmla="*/ 61436 h 644556"/>
                <a:gd name="connsiteX11" fmla="*/ 71595 w 558001"/>
                <a:gd name="connsiteY11" fmla="*/ 79153 h 644556"/>
                <a:gd name="connsiteX12" fmla="*/ 71595 w 558001"/>
                <a:gd name="connsiteY12" fmla="*/ 568738 h 644556"/>
                <a:gd name="connsiteX13" fmla="*/ 0 w 558001"/>
                <a:gd name="connsiteY13" fmla="*/ 587597 h 644556"/>
                <a:gd name="connsiteX14" fmla="*/ 0 w 558001"/>
                <a:gd name="connsiteY14" fmla="*/ 644557 h 644556"/>
                <a:gd name="connsiteX15" fmla="*/ 266196 w 558001"/>
                <a:gd name="connsiteY15" fmla="*/ 644557 h 644556"/>
                <a:gd name="connsiteX16" fmla="*/ 266196 w 558001"/>
                <a:gd name="connsiteY16" fmla="*/ 587597 h 644556"/>
                <a:gd name="connsiteX17" fmla="*/ 184509 w 558001"/>
                <a:gd name="connsiteY17" fmla="*/ 568357 h 644556"/>
                <a:gd name="connsiteX18" fmla="*/ 184509 w 558001"/>
                <a:gd name="connsiteY18" fmla="*/ 375571 h 644556"/>
                <a:gd name="connsiteX19" fmla="*/ 218497 w 558001"/>
                <a:gd name="connsiteY19" fmla="*/ 375571 h 644556"/>
                <a:gd name="connsiteX20" fmla="*/ 274002 w 558001"/>
                <a:gd name="connsiteY20" fmla="*/ 382429 h 644556"/>
                <a:gd name="connsiteX21" fmla="*/ 307039 w 558001"/>
                <a:gd name="connsiteY21" fmla="*/ 409956 h 644556"/>
                <a:gd name="connsiteX22" fmla="*/ 336838 w 558001"/>
                <a:gd name="connsiteY22" fmla="*/ 466439 h 644556"/>
                <a:gd name="connsiteX23" fmla="*/ 420334 w 558001"/>
                <a:gd name="connsiteY23" fmla="*/ 644557 h 644556"/>
                <a:gd name="connsiteX24" fmla="*/ 558001 w 558001"/>
                <a:gd name="connsiteY24" fmla="*/ 644557 h 644556"/>
                <a:gd name="connsiteX25" fmla="*/ 558001 w 558001"/>
                <a:gd name="connsiteY25" fmla="*/ 587597 h 644556"/>
                <a:gd name="connsiteX26" fmla="*/ 502306 w 558001"/>
                <a:gd name="connsiteY26" fmla="*/ 570071 h 644556"/>
                <a:gd name="connsiteX27" fmla="*/ 434043 w 558001"/>
                <a:gd name="connsiteY27" fmla="*/ 436150 h 644556"/>
                <a:gd name="connsiteX28" fmla="*/ 245155 w 558001"/>
                <a:gd name="connsiteY28" fmla="*/ 296609 h 644556"/>
                <a:gd name="connsiteX29" fmla="*/ 184604 w 558001"/>
                <a:gd name="connsiteY29" fmla="*/ 296609 h 644556"/>
                <a:gd name="connsiteX30" fmla="*/ 184604 w 558001"/>
                <a:gd name="connsiteY30" fmla="*/ 80867 h 644556"/>
                <a:gd name="connsiteX31" fmla="*/ 269909 w 558001"/>
                <a:gd name="connsiteY31" fmla="*/ 80867 h 644556"/>
                <a:gd name="connsiteX32" fmla="*/ 358450 w 558001"/>
                <a:gd name="connsiteY32" fmla="*/ 107442 h 644556"/>
                <a:gd name="connsiteX33" fmla="*/ 387393 w 558001"/>
                <a:gd name="connsiteY33" fmla="*/ 182785 h 644556"/>
                <a:gd name="connsiteX34" fmla="*/ 351119 w 558001"/>
                <a:gd name="connsiteY34" fmla="*/ 267748 h 644556"/>
                <a:gd name="connsiteX35" fmla="*/ 245060 w 558001"/>
                <a:gd name="connsiteY35" fmla="*/ 296704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8001" h="644556">
                  <a:moveTo>
                    <a:pt x="434234" y="436245"/>
                  </a:moveTo>
                  <a:cubicBezTo>
                    <a:pt x="425094" y="418529"/>
                    <a:pt x="415383" y="403289"/>
                    <a:pt x="405291" y="390811"/>
                  </a:cubicBezTo>
                  <a:cubicBezTo>
                    <a:pt x="395199" y="378238"/>
                    <a:pt x="382442" y="368332"/>
                    <a:pt x="367209" y="360997"/>
                  </a:cubicBezTo>
                  <a:cubicBezTo>
                    <a:pt x="361877" y="358426"/>
                    <a:pt x="355784" y="356330"/>
                    <a:pt x="349405" y="354521"/>
                  </a:cubicBezTo>
                  <a:cubicBezTo>
                    <a:pt x="395009" y="344805"/>
                    <a:pt x="430330" y="327089"/>
                    <a:pt x="454894" y="301276"/>
                  </a:cubicBezTo>
                  <a:cubicBezTo>
                    <a:pt x="486407" y="268224"/>
                    <a:pt x="502116" y="225933"/>
                    <a:pt x="502116" y="174498"/>
                  </a:cubicBezTo>
                  <a:cubicBezTo>
                    <a:pt x="502116" y="118205"/>
                    <a:pt x="483741" y="75057"/>
                    <a:pt x="446991" y="45053"/>
                  </a:cubicBezTo>
                  <a:cubicBezTo>
                    <a:pt x="410242" y="15049"/>
                    <a:pt x="356165" y="0"/>
                    <a:pt x="284570" y="0"/>
                  </a:cubicBezTo>
                  <a:lnTo>
                    <a:pt x="18907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9153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66196" y="644557"/>
                  </a:lnTo>
                  <a:lnTo>
                    <a:pt x="266196" y="587597"/>
                  </a:lnTo>
                  <a:lnTo>
                    <a:pt x="184509" y="568357"/>
                  </a:lnTo>
                  <a:lnTo>
                    <a:pt x="184509" y="375571"/>
                  </a:lnTo>
                  <a:lnTo>
                    <a:pt x="218497" y="375571"/>
                  </a:lnTo>
                  <a:cubicBezTo>
                    <a:pt x="242394" y="374999"/>
                    <a:pt x="260864" y="377285"/>
                    <a:pt x="274002" y="382429"/>
                  </a:cubicBezTo>
                  <a:cubicBezTo>
                    <a:pt x="287141" y="387668"/>
                    <a:pt x="298185" y="396812"/>
                    <a:pt x="307039" y="409956"/>
                  </a:cubicBezTo>
                  <a:cubicBezTo>
                    <a:pt x="315893" y="423100"/>
                    <a:pt x="325890" y="441960"/>
                    <a:pt x="336838" y="466439"/>
                  </a:cubicBezTo>
                  <a:lnTo>
                    <a:pt x="420334" y="644557"/>
                  </a:lnTo>
                  <a:lnTo>
                    <a:pt x="558001" y="644557"/>
                  </a:lnTo>
                  <a:lnTo>
                    <a:pt x="558001" y="587597"/>
                  </a:lnTo>
                  <a:lnTo>
                    <a:pt x="502306" y="570071"/>
                  </a:lnTo>
                  <a:lnTo>
                    <a:pt x="434043" y="436150"/>
                  </a:lnTo>
                  <a:close/>
                  <a:moveTo>
                    <a:pt x="245155" y="296609"/>
                  </a:moveTo>
                  <a:lnTo>
                    <a:pt x="184604" y="296609"/>
                  </a:lnTo>
                  <a:lnTo>
                    <a:pt x="184604" y="80867"/>
                  </a:lnTo>
                  <a:lnTo>
                    <a:pt x="269909" y="80867"/>
                  </a:lnTo>
                  <a:cubicBezTo>
                    <a:pt x="309705" y="80867"/>
                    <a:pt x="339218" y="89726"/>
                    <a:pt x="358450" y="107442"/>
                  </a:cubicBezTo>
                  <a:cubicBezTo>
                    <a:pt x="377682" y="125158"/>
                    <a:pt x="387393" y="150304"/>
                    <a:pt x="387393" y="182785"/>
                  </a:cubicBezTo>
                  <a:cubicBezTo>
                    <a:pt x="387393" y="220123"/>
                    <a:pt x="375301" y="248412"/>
                    <a:pt x="351119" y="267748"/>
                  </a:cubicBezTo>
                  <a:cubicBezTo>
                    <a:pt x="326937" y="287084"/>
                    <a:pt x="291616" y="296704"/>
                    <a:pt x="245060" y="296704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BB7889C7-FA29-651D-ED47-AF66E66F3F1A}"/>
                </a:ext>
              </a:extLst>
            </p:cNvPr>
            <p:cNvSpPr/>
            <p:nvPr/>
          </p:nvSpPr>
          <p:spPr>
            <a:xfrm>
              <a:off x="5128422" y="3140583"/>
              <a:ext cx="589229" cy="664749"/>
            </a:xfrm>
            <a:custGeom>
              <a:avLst/>
              <a:gdLst>
                <a:gd name="connsiteX0" fmla="*/ 508019 w 589229"/>
                <a:gd name="connsiteY0" fmla="*/ 81724 h 664749"/>
                <a:gd name="connsiteX1" fmla="*/ 417192 w 589229"/>
                <a:gd name="connsiteY1" fmla="*/ 20669 h 664749"/>
                <a:gd name="connsiteX2" fmla="*/ 300184 w 589229"/>
                <a:gd name="connsiteY2" fmla="*/ 0 h 664749"/>
                <a:gd name="connsiteX3" fmla="*/ 179463 w 589229"/>
                <a:gd name="connsiteY3" fmla="*/ 21145 h 664749"/>
                <a:gd name="connsiteX4" fmla="*/ 84448 w 589229"/>
                <a:gd name="connsiteY4" fmla="*/ 84963 h 664749"/>
                <a:gd name="connsiteX5" fmla="*/ 21993 w 589229"/>
                <a:gd name="connsiteY5" fmla="*/ 191453 h 664749"/>
                <a:gd name="connsiteX6" fmla="*/ 0 w 589229"/>
                <a:gd name="connsiteY6" fmla="*/ 339757 h 664749"/>
                <a:gd name="connsiteX7" fmla="*/ 35321 w 589229"/>
                <a:gd name="connsiteY7" fmla="*/ 518827 h 664749"/>
                <a:gd name="connsiteX8" fmla="*/ 133955 w 589229"/>
                <a:gd name="connsiteY8" fmla="*/ 628079 h 664749"/>
                <a:gd name="connsiteX9" fmla="*/ 281714 w 589229"/>
                <a:gd name="connsiteY9" fmla="*/ 664750 h 664749"/>
                <a:gd name="connsiteX10" fmla="*/ 442326 w 589229"/>
                <a:gd name="connsiteY10" fmla="*/ 623411 h 664749"/>
                <a:gd name="connsiteX11" fmla="*/ 550195 w 589229"/>
                <a:gd name="connsiteY11" fmla="*/ 505397 h 664749"/>
                <a:gd name="connsiteX12" fmla="*/ 589229 w 589229"/>
                <a:gd name="connsiteY12" fmla="*/ 320421 h 664749"/>
                <a:gd name="connsiteX13" fmla="*/ 567617 w 589229"/>
                <a:gd name="connsiteY13" fmla="*/ 181737 h 664749"/>
                <a:gd name="connsiteX14" fmla="*/ 507923 w 589229"/>
                <a:gd name="connsiteY14" fmla="*/ 81629 h 664749"/>
                <a:gd name="connsiteX15" fmla="*/ 443755 w 589229"/>
                <a:gd name="connsiteY15" fmla="*/ 472821 h 664749"/>
                <a:gd name="connsiteX16" fmla="*/ 379491 w 589229"/>
                <a:gd name="connsiteY16" fmla="*/ 552736 h 664749"/>
                <a:gd name="connsiteX17" fmla="*/ 289997 w 589229"/>
                <a:gd name="connsiteY17" fmla="*/ 577501 h 664749"/>
                <a:gd name="connsiteX18" fmla="*/ 201456 w 589229"/>
                <a:gd name="connsiteY18" fmla="*/ 552736 h 664749"/>
                <a:gd name="connsiteX19" fmla="*/ 142238 w 589229"/>
                <a:gd name="connsiteY19" fmla="*/ 474726 h 664749"/>
                <a:gd name="connsiteX20" fmla="*/ 121102 w 589229"/>
                <a:gd name="connsiteY20" fmla="*/ 336042 h 664749"/>
                <a:gd name="connsiteX21" fmla="*/ 143571 w 589229"/>
                <a:gd name="connsiteY21" fmla="*/ 189643 h 664749"/>
                <a:gd name="connsiteX22" fmla="*/ 205930 w 589229"/>
                <a:gd name="connsiteY22" fmla="*/ 111157 h 664749"/>
                <a:gd name="connsiteX23" fmla="*/ 294472 w 589229"/>
                <a:gd name="connsiteY23" fmla="*/ 87249 h 664749"/>
                <a:gd name="connsiteX24" fmla="*/ 384441 w 589229"/>
                <a:gd name="connsiteY24" fmla="*/ 111157 h 664749"/>
                <a:gd name="connsiteX25" fmla="*/ 445468 w 589229"/>
                <a:gd name="connsiteY25" fmla="*/ 187833 h 664749"/>
                <a:gd name="connsiteX26" fmla="*/ 467937 w 589229"/>
                <a:gd name="connsiteY26" fmla="*/ 326041 h 664749"/>
                <a:gd name="connsiteX27" fmla="*/ 443659 w 589229"/>
                <a:gd name="connsiteY27" fmla="*/ 472916 h 6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9229" h="664749">
                  <a:moveTo>
                    <a:pt x="508019" y="81724"/>
                  </a:moveTo>
                  <a:cubicBezTo>
                    <a:pt x="482598" y="54769"/>
                    <a:pt x="452323" y="34481"/>
                    <a:pt x="417192" y="20669"/>
                  </a:cubicBezTo>
                  <a:cubicBezTo>
                    <a:pt x="381966" y="6953"/>
                    <a:pt x="343027" y="0"/>
                    <a:pt x="300184" y="0"/>
                  </a:cubicBezTo>
                  <a:cubicBezTo>
                    <a:pt x="257341" y="0"/>
                    <a:pt x="215832" y="7048"/>
                    <a:pt x="179463" y="21145"/>
                  </a:cubicBezTo>
                  <a:cubicBezTo>
                    <a:pt x="143094" y="35243"/>
                    <a:pt x="111391" y="56483"/>
                    <a:pt x="84448" y="84963"/>
                  </a:cubicBezTo>
                  <a:cubicBezTo>
                    <a:pt x="57504" y="113443"/>
                    <a:pt x="36750" y="148971"/>
                    <a:pt x="21993" y="191453"/>
                  </a:cubicBezTo>
                  <a:cubicBezTo>
                    <a:pt x="7331" y="234029"/>
                    <a:pt x="0" y="283464"/>
                    <a:pt x="0" y="339757"/>
                  </a:cubicBezTo>
                  <a:cubicBezTo>
                    <a:pt x="0" y="410813"/>
                    <a:pt x="11805" y="470440"/>
                    <a:pt x="35321" y="518827"/>
                  </a:cubicBezTo>
                  <a:cubicBezTo>
                    <a:pt x="58837" y="567214"/>
                    <a:pt x="91779" y="603599"/>
                    <a:pt x="133955" y="628079"/>
                  </a:cubicBezTo>
                  <a:cubicBezTo>
                    <a:pt x="176226" y="652558"/>
                    <a:pt x="225447" y="664750"/>
                    <a:pt x="281714" y="664750"/>
                  </a:cubicBezTo>
                  <a:cubicBezTo>
                    <a:pt x="342932" y="664750"/>
                    <a:pt x="396437" y="651034"/>
                    <a:pt x="442326" y="623411"/>
                  </a:cubicBezTo>
                  <a:cubicBezTo>
                    <a:pt x="488216" y="595884"/>
                    <a:pt x="524108" y="556546"/>
                    <a:pt x="550195" y="505397"/>
                  </a:cubicBezTo>
                  <a:cubicBezTo>
                    <a:pt x="576186" y="454247"/>
                    <a:pt x="589229" y="392621"/>
                    <a:pt x="589229" y="320421"/>
                  </a:cubicBezTo>
                  <a:cubicBezTo>
                    <a:pt x="589229" y="267748"/>
                    <a:pt x="581993" y="221552"/>
                    <a:pt x="567617" y="181737"/>
                  </a:cubicBezTo>
                  <a:cubicBezTo>
                    <a:pt x="553241" y="141923"/>
                    <a:pt x="533343" y="108585"/>
                    <a:pt x="507923" y="81629"/>
                  </a:cubicBezTo>
                  <a:close/>
                  <a:moveTo>
                    <a:pt x="443755" y="472821"/>
                  </a:moveTo>
                  <a:cubicBezTo>
                    <a:pt x="427474" y="509588"/>
                    <a:pt x="406148" y="536162"/>
                    <a:pt x="379491" y="552736"/>
                  </a:cubicBezTo>
                  <a:cubicBezTo>
                    <a:pt x="352833" y="569309"/>
                    <a:pt x="323033" y="577501"/>
                    <a:pt x="289997" y="577501"/>
                  </a:cubicBezTo>
                  <a:cubicBezTo>
                    <a:pt x="256960" y="577501"/>
                    <a:pt x="226780" y="569214"/>
                    <a:pt x="201456" y="552736"/>
                  </a:cubicBezTo>
                  <a:cubicBezTo>
                    <a:pt x="176036" y="536162"/>
                    <a:pt x="156328" y="510159"/>
                    <a:pt x="142238" y="474726"/>
                  </a:cubicBezTo>
                  <a:cubicBezTo>
                    <a:pt x="128147" y="439198"/>
                    <a:pt x="121102" y="393002"/>
                    <a:pt x="121102" y="336042"/>
                  </a:cubicBezTo>
                  <a:cubicBezTo>
                    <a:pt x="121102" y="274892"/>
                    <a:pt x="128623" y="226028"/>
                    <a:pt x="143571" y="189643"/>
                  </a:cubicBezTo>
                  <a:cubicBezTo>
                    <a:pt x="158518" y="153257"/>
                    <a:pt x="179368" y="127063"/>
                    <a:pt x="205930" y="111157"/>
                  </a:cubicBezTo>
                  <a:cubicBezTo>
                    <a:pt x="232588" y="95250"/>
                    <a:pt x="262102" y="87249"/>
                    <a:pt x="294472" y="87249"/>
                  </a:cubicBezTo>
                  <a:cubicBezTo>
                    <a:pt x="328746" y="87249"/>
                    <a:pt x="358736" y="95250"/>
                    <a:pt x="384441" y="111157"/>
                  </a:cubicBezTo>
                  <a:cubicBezTo>
                    <a:pt x="410147" y="127063"/>
                    <a:pt x="430426" y="152591"/>
                    <a:pt x="445468" y="187833"/>
                  </a:cubicBezTo>
                  <a:cubicBezTo>
                    <a:pt x="460416" y="222980"/>
                    <a:pt x="467937" y="269081"/>
                    <a:pt x="467937" y="326041"/>
                  </a:cubicBezTo>
                  <a:cubicBezTo>
                    <a:pt x="467937" y="387191"/>
                    <a:pt x="459844" y="436245"/>
                    <a:pt x="443659" y="472916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6CF584ED-E002-7F0A-A3C2-FDF6DB4BC85E}"/>
                </a:ext>
              </a:extLst>
            </p:cNvPr>
            <p:cNvSpPr/>
            <p:nvPr/>
          </p:nvSpPr>
          <p:spPr>
            <a:xfrm>
              <a:off x="5769063" y="3150679"/>
              <a:ext cx="638831" cy="645509"/>
            </a:xfrm>
            <a:custGeom>
              <a:avLst/>
              <a:gdLst>
                <a:gd name="connsiteX0" fmla="*/ 399293 w 638831"/>
                <a:gd name="connsiteY0" fmla="*/ 61436 h 645509"/>
                <a:gd name="connsiteX1" fmla="*/ 472030 w 638831"/>
                <a:gd name="connsiteY1" fmla="*/ 78200 h 645509"/>
                <a:gd name="connsiteX2" fmla="*/ 324366 w 638831"/>
                <a:gd name="connsiteY2" fmla="*/ 520351 h 645509"/>
                <a:gd name="connsiteX3" fmla="*/ 189460 w 638831"/>
                <a:gd name="connsiteY3" fmla="*/ 75533 h 645509"/>
                <a:gd name="connsiteX4" fmla="*/ 262483 w 638831"/>
                <a:gd name="connsiteY4" fmla="*/ 56864 h 645509"/>
                <a:gd name="connsiteX5" fmla="*/ 262483 w 638831"/>
                <a:gd name="connsiteY5" fmla="*/ 0 h 645509"/>
                <a:gd name="connsiteX6" fmla="*/ 0 w 638831"/>
                <a:gd name="connsiteY6" fmla="*/ 4572 h 645509"/>
                <a:gd name="connsiteX7" fmla="*/ 0 w 638831"/>
                <a:gd name="connsiteY7" fmla="*/ 61436 h 645509"/>
                <a:gd name="connsiteX8" fmla="*/ 63788 w 638831"/>
                <a:gd name="connsiteY8" fmla="*/ 77248 h 645509"/>
                <a:gd name="connsiteX9" fmla="*/ 255152 w 638831"/>
                <a:gd name="connsiteY9" fmla="*/ 645509 h 645509"/>
                <a:gd name="connsiteX10" fmla="*/ 374444 w 638831"/>
                <a:gd name="connsiteY10" fmla="*/ 645509 h 645509"/>
                <a:gd name="connsiteX11" fmla="*/ 575900 w 638831"/>
                <a:gd name="connsiteY11" fmla="*/ 74009 h 645509"/>
                <a:gd name="connsiteX12" fmla="*/ 638831 w 638831"/>
                <a:gd name="connsiteY12" fmla="*/ 56864 h 645509"/>
                <a:gd name="connsiteX13" fmla="*/ 638831 w 638831"/>
                <a:gd name="connsiteY13" fmla="*/ 0 h 645509"/>
                <a:gd name="connsiteX14" fmla="*/ 399293 w 638831"/>
                <a:gd name="connsiteY14" fmla="*/ 4572 h 645509"/>
                <a:gd name="connsiteX15" fmla="*/ 399293 w 638831"/>
                <a:gd name="connsiteY15" fmla="*/ 61436 h 64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8831" h="645509">
                  <a:moveTo>
                    <a:pt x="399293" y="61436"/>
                  </a:moveTo>
                  <a:lnTo>
                    <a:pt x="472030" y="78200"/>
                  </a:lnTo>
                  <a:lnTo>
                    <a:pt x="324366" y="520351"/>
                  </a:lnTo>
                  <a:lnTo>
                    <a:pt x="189460" y="75533"/>
                  </a:lnTo>
                  <a:lnTo>
                    <a:pt x="262483" y="56864"/>
                  </a:lnTo>
                  <a:lnTo>
                    <a:pt x="262483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63788" y="77248"/>
                  </a:lnTo>
                  <a:lnTo>
                    <a:pt x="255152" y="645509"/>
                  </a:lnTo>
                  <a:lnTo>
                    <a:pt x="374444" y="645509"/>
                  </a:lnTo>
                  <a:lnTo>
                    <a:pt x="575900" y="74009"/>
                  </a:lnTo>
                  <a:lnTo>
                    <a:pt x="638831" y="56864"/>
                  </a:lnTo>
                  <a:lnTo>
                    <a:pt x="638831" y="0"/>
                  </a:lnTo>
                  <a:lnTo>
                    <a:pt x="399293" y="4572"/>
                  </a:lnTo>
                  <a:lnTo>
                    <a:pt x="399293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98FEFE8-A7BE-B0E8-FAE1-25604EF90F98}"/>
                </a:ext>
              </a:extLst>
            </p:cNvPr>
            <p:cNvSpPr/>
            <p:nvPr/>
          </p:nvSpPr>
          <p:spPr>
            <a:xfrm>
              <a:off x="6477680" y="3150679"/>
              <a:ext cx="474410" cy="644556"/>
            </a:xfrm>
            <a:custGeom>
              <a:avLst/>
              <a:gdLst>
                <a:gd name="connsiteX0" fmla="*/ 392439 w 474410"/>
                <a:gd name="connsiteY0" fmla="*/ 562832 h 644556"/>
                <a:gd name="connsiteX1" fmla="*/ 184414 w 474410"/>
                <a:gd name="connsiteY1" fmla="*/ 562832 h 644556"/>
                <a:gd name="connsiteX2" fmla="*/ 184414 w 474410"/>
                <a:gd name="connsiteY2" fmla="*/ 355283 h 644556"/>
                <a:gd name="connsiteX3" fmla="*/ 326175 w 474410"/>
                <a:gd name="connsiteY3" fmla="*/ 355283 h 644556"/>
                <a:gd name="connsiteX4" fmla="*/ 339218 w 474410"/>
                <a:gd name="connsiteY4" fmla="*/ 404908 h 644556"/>
                <a:gd name="connsiteX5" fmla="*/ 393295 w 474410"/>
                <a:gd name="connsiteY5" fmla="*/ 404908 h 644556"/>
                <a:gd name="connsiteX6" fmla="*/ 393295 w 474410"/>
                <a:gd name="connsiteY6" fmla="*/ 226885 h 644556"/>
                <a:gd name="connsiteX7" fmla="*/ 339218 w 474410"/>
                <a:gd name="connsiteY7" fmla="*/ 226885 h 644556"/>
                <a:gd name="connsiteX8" fmla="*/ 326080 w 474410"/>
                <a:gd name="connsiteY8" fmla="*/ 276320 h 644556"/>
                <a:gd name="connsiteX9" fmla="*/ 184414 w 474410"/>
                <a:gd name="connsiteY9" fmla="*/ 276320 h 644556"/>
                <a:gd name="connsiteX10" fmla="*/ 184414 w 474410"/>
                <a:gd name="connsiteY10" fmla="*/ 81725 h 644556"/>
                <a:gd name="connsiteX11" fmla="*/ 381204 w 474410"/>
                <a:gd name="connsiteY11" fmla="*/ 81725 h 644556"/>
                <a:gd name="connsiteX12" fmla="*/ 395485 w 474410"/>
                <a:gd name="connsiteY12" fmla="*/ 158782 h 644556"/>
                <a:gd name="connsiteX13" fmla="*/ 463462 w 474410"/>
                <a:gd name="connsiteY13" fmla="*/ 158782 h 644556"/>
                <a:gd name="connsiteX14" fmla="*/ 463462 w 474410"/>
                <a:gd name="connsiteY14" fmla="*/ 0 h 644556"/>
                <a:gd name="connsiteX15" fmla="*/ 182605 w 474410"/>
                <a:gd name="connsiteY15" fmla="*/ 0 h 644556"/>
                <a:gd name="connsiteX16" fmla="*/ 0 w 474410"/>
                <a:gd name="connsiteY16" fmla="*/ 4572 h 644556"/>
                <a:gd name="connsiteX17" fmla="*/ 0 w 474410"/>
                <a:gd name="connsiteY17" fmla="*/ 61436 h 644556"/>
                <a:gd name="connsiteX18" fmla="*/ 71500 w 474410"/>
                <a:gd name="connsiteY18" fmla="*/ 78867 h 644556"/>
                <a:gd name="connsiteX19" fmla="*/ 71500 w 474410"/>
                <a:gd name="connsiteY19" fmla="*/ 568738 h 644556"/>
                <a:gd name="connsiteX20" fmla="*/ 0 w 474410"/>
                <a:gd name="connsiteY20" fmla="*/ 587597 h 644556"/>
                <a:gd name="connsiteX21" fmla="*/ 0 w 474410"/>
                <a:gd name="connsiteY21" fmla="*/ 644557 h 644556"/>
                <a:gd name="connsiteX22" fmla="*/ 473554 w 474410"/>
                <a:gd name="connsiteY22" fmla="*/ 644557 h 644556"/>
                <a:gd name="connsiteX23" fmla="*/ 474411 w 474410"/>
                <a:gd name="connsiteY23" fmla="*/ 479298 h 644556"/>
                <a:gd name="connsiteX24" fmla="*/ 407481 w 474410"/>
                <a:gd name="connsiteY24" fmla="*/ 479298 h 644556"/>
                <a:gd name="connsiteX25" fmla="*/ 392439 w 474410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410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175" y="355283"/>
                  </a:lnTo>
                  <a:lnTo>
                    <a:pt x="339218" y="404908"/>
                  </a:lnTo>
                  <a:lnTo>
                    <a:pt x="393295" y="404908"/>
                  </a:lnTo>
                  <a:lnTo>
                    <a:pt x="393295" y="226885"/>
                  </a:lnTo>
                  <a:lnTo>
                    <a:pt x="339218" y="226885"/>
                  </a:lnTo>
                  <a:lnTo>
                    <a:pt x="326080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4" y="81725"/>
                  </a:lnTo>
                  <a:lnTo>
                    <a:pt x="395485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411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5D863A83-6834-241F-9EE1-646A5F072591}"/>
                </a:ext>
              </a:extLst>
            </p:cNvPr>
            <p:cNvSpPr/>
            <p:nvPr/>
          </p:nvSpPr>
          <p:spPr>
            <a:xfrm>
              <a:off x="7266460" y="3048000"/>
              <a:ext cx="489643" cy="747236"/>
            </a:xfrm>
            <a:custGeom>
              <a:avLst/>
              <a:gdLst>
                <a:gd name="connsiteX0" fmla="*/ 405482 w 489643"/>
                <a:gd name="connsiteY0" fmla="*/ 665512 h 747236"/>
                <a:gd name="connsiteX1" fmla="*/ 184509 w 489643"/>
                <a:gd name="connsiteY1" fmla="*/ 665512 h 747236"/>
                <a:gd name="connsiteX2" fmla="*/ 184509 w 489643"/>
                <a:gd name="connsiteY2" fmla="*/ 78296 h 747236"/>
                <a:gd name="connsiteX3" fmla="*/ 263434 w 489643"/>
                <a:gd name="connsiteY3" fmla="*/ 56960 h 747236"/>
                <a:gd name="connsiteX4" fmla="*/ 263434 w 489643"/>
                <a:gd name="connsiteY4" fmla="*/ 0 h 747236"/>
                <a:gd name="connsiteX5" fmla="*/ 0 w 489643"/>
                <a:gd name="connsiteY5" fmla="*/ 4572 h 747236"/>
                <a:gd name="connsiteX6" fmla="*/ 0 w 489643"/>
                <a:gd name="connsiteY6" fmla="*/ 61532 h 747236"/>
                <a:gd name="connsiteX7" fmla="*/ 71595 w 489643"/>
                <a:gd name="connsiteY7" fmla="*/ 78486 h 747236"/>
                <a:gd name="connsiteX8" fmla="*/ 71595 w 489643"/>
                <a:gd name="connsiteY8" fmla="*/ 671798 h 747236"/>
                <a:gd name="connsiteX9" fmla="*/ 0 w 489643"/>
                <a:gd name="connsiteY9" fmla="*/ 690277 h 747236"/>
                <a:gd name="connsiteX10" fmla="*/ 0 w 489643"/>
                <a:gd name="connsiteY10" fmla="*/ 747236 h 747236"/>
                <a:gd name="connsiteX11" fmla="*/ 489644 w 489643"/>
                <a:gd name="connsiteY11" fmla="*/ 747236 h 747236"/>
                <a:gd name="connsiteX12" fmla="*/ 489644 w 489643"/>
                <a:gd name="connsiteY12" fmla="*/ 562642 h 747236"/>
                <a:gd name="connsiteX13" fmla="*/ 422619 w 489643"/>
                <a:gd name="connsiteY13" fmla="*/ 562642 h 747236"/>
                <a:gd name="connsiteX14" fmla="*/ 405482 w 489643"/>
                <a:gd name="connsiteY14" fmla="*/ 66551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643" h="747236">
                  <a:moveTo>
                    <a:pt x="405482" y="665512"/>
                  </a:moveTo>
                  <a:lnTo>
                    <a:pt x="184509" y="665512"/>
                  </a:lnTo>
                  <a:lnTo>
                    <a:pt x="184509" y="78296"/>
                  </a:lnTo>
                  <a:lnTo>
                    <a:pt x="263434" y="56960"/>
                  </a:lnTo>
                  <a:lnTo>
                    <a:pt x="263434" y="0"/>
                  </a:lnTo>
                  <a:lnTo>
                    <a:pt x="0" y="4572"/>
                  </a:lnTo>
                  <a:lnTo>
                    <a:pt x="0" y="61532"/>
                  </a:lnTo>
                  <a:lnTo>
                    <a:pt x="71595" y="78486"/>
                  </a:lnTo>
                  <a:lnTo>
                    <a:pt x="71595" y="671798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489644" y="747236"/>
                  </a:lnTo>
                  <a:lnTo>
                    <a:pt x="489644" y="562642"/>
                  </a:lnTo>
                  <a:lnTo>
                    <a:pt x="422619" y="562642"/>
                  </a:lnTo>
                  <a:lnTo>
                    <a:pt x="405482" y="66551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D8D4DDEA-C99F-9003-2D8B-16E50E5C5C25}"/>
                </a:ext>
              </a:extLst>
            </p:cNvPr>
            <p:cNvSpPr/>
            <p:nvPr/>
          </p:nvSpPr>
          <p:spPr>
            <a:xfrm>
              <a:off x="7859878" y="3150679"/>
              <a:ext cx="256008" cy="644556"/>
            </a:xfrm>
            <a:custGeom>
              <a:avLst/>
              <a:gdLst>
                <a:gd name="connsiteX0" fmla="*/ 0 w 256008"/>
                <a:gd name="connsiteY0" fmla="*/ 61436 h 644556"/>
                <a:gd name="connsiteX1" fmla="*/ 71500 w 256008"/>
                <a:gd name="connsiteY1" fmla="*/ 78867 h 644556"/>
                <a:gd name="connsiteX2" fmla="*/ 71500 w 256008"/>
                <a:gd name="connsiteY2" fmla="*/ 568738 h 644556"/>
                <a:gd name="connsiteX3" fmla="*/ 0 w 256008"/>
                <a:gd name="connsiteY3" fmla="*/ 587597 h 644556"/>
                <a:gd name="connsiteX4" fmla="*/ 0 w 256008"/>
                <a:gd name="connsiteY4" fmla="*/ 644557 h 644556"/>
                <a:gd name="connsiteX5" fmla="*/ 256008 w 256008"/>
                <a:gd name="connsiteY5" fmla="*/ 644557 h 644556"/>
                <a:gd name="connsiteX6" fmla="*/ 256008 w 256008"/>
                <a:gd name="connsiteY6" fmla="*/ 587597 h 644556"/>
                <a:gd name="connsiteX7" fmla="*/ 184414 w 256008"/>
                <a:gd name="connsiteY7" fmla="*/ 568928 h 644556"/>
                <a:gd name="connsiteX8" fmla="*/ 184414 w 256008"/>
                <a:gd name="connsiteY8" fmla="*/ 78677 h 644556"/>
                <a:gd name="connsiteX9" fmla="*/ 256008 w 256008"/>
                <a:gd name="connsiteY9" fmla="*/ 56864 h 644556"/>
                <a:gd name="connsiteX10" fmla="*/ 256008 w 256008"/>
                <a:gd name="connsiteY10" fmla="*/ 0 h 644556"/>
                <a:gd name="connsiteX11" fmla="*/ 0 w 256008"/>
                <a:gd name="connsiteY11" fmla="*/ 4572 h 644556"/>
                <a:gd name="connsiteX12" fmla="*/ 0 w 256008"/>
                <a:gd name="connsiteY12" fmla="*/ 61436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008" h="644556">
                  <a:moveTo>
                    <a:pt x="0" y="61436"/>
                  </a:move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56008" y="644557"/>
                  </a:lnTo>
                  <a:lnTo>
                    <a:pt x="256008" y="587597"/>
                  </a:lnTo>
                  <a:lnTo>
                    <a:pt x="184414" y="568928"/>
                  </a:lnTo>
                  <a:lnTo>
                    <a:pt x="184414" y="78677"/>
                  </a:lnTo>
                  <a:lnTo>
                    <a:pt x="256008" y="56864"/>
                  </a:lnTo>
                  <a:lnTo>
                    <a:pt x="256008" y="0"/>
                  </a:lnTo>
                  <a:lnTo>
                    <a:pt x="0" y="4572"/>
                  </a:lnTo>
                  <a:lnTo>
                    <a:pt x="0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2875E5A-EBB0-2DD6-42FA-0B947CB493B9}"/>
                </a:ext>
              </a:extLst>
            </p:cNvPr>
            <p:cNvSpPr/>
            <p:nvPr/>
          </p:nvSpPr>
          <p:spPr>
            <a:xfrm>
              <a:off x="8235180" y="3150679"/>
              <a:ext cx="458035" cy="644556"/>
            </a:xfrm>
            <a:custGeom>
              <a:avLst/>
              <a:gdLst>
                <a:gd name="connsiteX0" fmla="*/ 182700 w 458035"/>
                <a:gd name="connsiteY0" fmla="*/ 0 h 644556"/>
                <a:gd name="connsiteX1" fmla="*/ 0 w 458035"/>
                <a:gd name="connsiteY1" fmla="*/ 4572 h 644556"/>
                <a:gd name="connsiteX2" fmla="*/ 0 w 458035"/>
                <a:gd name="connsiteY2" fmla="*/ 61436 h 644556"/>
                <a:gd name="connsiteX3" fmla="*/ 71595 w 458035"/>
                <a:gd name="connsiteY3" fmla="*/ 79343 h 644556"/>
                <a:gd name="connsiteX4" fmla="*/ 71595 w 458035"/>
                <a:gd name="connsiteY4" fmla="*/ 568928 h 644556"/>
                <a:gd name="connsiteX5" fmla="*/ 0 w 458035"/>
                <a:gd name="connsiteY5" fmla="*/ 587597 h 644556"/>
                <a:gd name="connsiteX6" fmla="*/ 0 w 458035"/>
                <a:gd name="connsiteY6" fmla="*/ 644557 h 644556"/>
                <a:gd name="connsiteX7" fmla="*/ 273526 w 458035"/>
                <a:gd name="connsiteY7" fmla="*/ 644557 h 644556"/>
                <a:gd name="connsiteX8" fmla="*/ 273526 w 458035"/>
                <a:gd name="connsiteY8" fmla="*/ 587597 h 644556"/>
                <a:gd name="connsiteX9" fmla="*/ 184509 w 458035"/>
                <a:gd name="connsiteY9" fmla="*/ 568738 h 644556"/>
                <a:gd name="connsiteX10" fmla="*/ 184509 w 458035"/>
                <a:gd name="connsiteY10" fmla="*/ 362712 h 644556"/>
                <a:gd name="connsiteX11" fmla="*/ 321510 w 458035"/>
                <a:gd name="connsiteY11" fmla="*/ 362712 h 644556"/>
                <a:gd name="connsiteX12" fmla="*/ 334172 w 458035"/>
                <a:gd name="connsiteY12" fmla="*/ 410718 h 644556"/>
                <a:gd name="connsiteX13" fmla="*/ 388154 w 458035"/>
                <a:gd name="connsiteY13" fmla="*/ 410718 h 644556"/>
                <a:gd name="connsiteX14" fmla="*/ 388154 w 458035"/>
                <a:gd name="connsiteY14" fmla="*/ 232696 h 644556"/>
                <a:gd name="connsiteX15" fmla="*/ 334172 w 458035"/>
                <a:gd name="connsiteY15" fmla="*/ 232696 h 644556"/>
                <a:gd name="connsiteX16" fmla="*/ 321320 w 458035"/>
                <a:gd name="connsiteY16" fmla="*/ 280988 h 644556"/>
                <a:gd name="connsiteX17" fmla="*/ 184509 w 458035"/>
                <a:gd name="connsiteY17" fmla="*/ 280988 h 644556"/>
                <a:gd name="connsiteX18" fmla="*/ 184509 w 458035"/>
                <a:gd name="connsiteY18" fmla="*/ 81629 h 644556"/>
                <a:gd name="connsiteX19" fmla="*/ 375872 w 458035"/>
                <a:gd name="connsiteY19" fmla="*/ 81629 h 644556"/>
                <a:gd name="connsiteX20" fmla="*/ 390058 w 458035"/>
                <a:gd name="connsiteY20" fmla="*/ 159734 h 644556"/>
                <a:gd name="connsiteX21" fmla="*/ 458035 w 458035"/>
                <a:gd name="connsiteY21" fmla="*/ 159734 h 644556"/>
                <a:gd name="connsiteX22" fmla="*/ 457083 w 458035"/>
                <a:gd name="connsiteY22" fmla="*/ 0 h 644556"/>
                <a:gd name="connsiteX23" fmla="*/ 182700 w 458035"/>
                <a:gd name="connsiteY23" fmla="*/ 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035" h="644556">
                  <a:moveTo>
                    <a:pt x="182700" y="0"/>
                  </a:moveTo>
                  <a:lnTo>
                    <a:pt x="0" y="4572"/>
                  </a:lnTo>
                  <a:lnTo>
                    <a:pt x="0" y="61436"/>
                  </a:lnTo>
                  <a:lnTo>
                    <a:pt x="71595" y="79343"/>
                  </a:lnTo>
                  <a:lnTo>
                    <a:pt x="71595" y="56892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73526" y="644557"/>
                  </a:lnTo>
                  <a:lnTo>
                    <a:pt x="273526" y="587597"/>
                  </a:lnTo>
                  <a:lnTo>
                    <a:pt x="184509" y="568738"/>
                  </a:lnTo>
                  <a:lnTo>
                    <a:pt x="184509" y="362712"/>
                  </a:lnTo>
                  <a:lnTo>
                    <a:pt x="321510" y="362712"/>
                  </a:lnTo>
                  <a:lnTo>
                    <a:pt x="334172" y="410718"/>
                  </a:lnTo>
                  <a:lnTo>
                    <a:pt x="388154" y="410718"/>
                  </a:lnTo>
                  <a:lnTo>
                    <a:pt x="388154" y="232696"/>
                  </a:lnTo>
                  <a:lnTo>
                    <a:pt x="334172" y="232696"/>
                  </a:lnTo>
                  <a:lnTo>
                    <a:pt x="321320" y="280988"/>
                  </a:lnTo>
                  <a:lnTo>
                    <a:pt x="184509" y="280988"/>
                  </a:lnTo>
                  <a:lnTo>
                    <a:pt x="184509" y="81629"/>
                  </a:lnTo>
                  <a:lnTo>
                    <a:pt x="375872" y="81629"/>
                  </a:lnTo>
                  <a:lnTo>
                    <a:pt x="390058" y="159734"/>
                  </a:lnTo>
                  <a:lnTo>
                    <a:pt x="458035" y="159734"/>
                  </a:lnTo>
                  <a:lnTo>
                    <a:pt x="457083" y="0"/>
                  </a:lnTo>
                  <a:lnTo>
                    <a:pt x="182700" y="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E870EEA-3BC6-CE52-DCAB-159FBF1ABBB8}"/>
                </a:ext>
              </a:extLst>
            </p:cNvPr>
            <p:cNvSpPr/>
            <p:nvPr/>
          </p:nvSpPr>
          <p:spPr>
            <a:xfrm>
              <a:off x="8777662" y="3150679"/>
              <a:ext cx="474506" cy="644556"/>
            </a:xfrm>
            <a:custGeom>
              <a:avLst/>
              <a:gdLst>
                <a:gd name="connsiteX0" fmla="*/ 392439 w 474506"/>
                <a:gd name="connsiteY0" fmla="*/ 562832 h 644556"/>
                <a:gd name="connsiteX1" fmla="*/ 184414 w 474506"/>
                <a:gd name="connsiteY1" fmla="*/ 562832 h 644556"/>
                <a:gd name="connsiteX2" fmla="*/ 184414 w 474506"/>
                <a:gd name="connsiteY2" fmla="*/ 355283 h 644556"/>
                <a:gd name="connsiteX3" fmla="*/ 326556 w 474506"/>
                <a:gd name="connsiteY3" fmla="*/ 355283 h 644556"/>
                <a:gd name="connsiteX4" fmla="*/ 339600 w 474506"/>
                <a:gd name="connsiteY4" fmla="*/ 404908 h 644556"/>
                <a:gd name="connsiteX5" fmla="*/ 393581 w 474506"/>
                <a:gd name="connsiteY5" fmla="*/ 404908 h 644556"/>
                <a:gd name="connsiteX6" fmla="*/ 393581 w 474506"/>
                <a:gd name="connsiteY6" fmla="*/ 226885 h 644556"/>
                <a:gd name="connsiteX7" fmla="*/ 339600 w 474506"/>
                <a:gd name="connsiteY7" fmla="*/ 226885 h 644556"/>
                <a:gd name="connsiteX8" fmla="*/ 326461 w 474506"/>
                <a:gd name="connsiteY8" fmla="*/ 276320 h 644556"/>
                <a:gd name="connsiteX9" fmla="*/ 184414 w 474506"/>
                <a:gd name="connsiteY9" fmla="*/ 276320 h 644556"/>
                <a:gd name="connsiteX10" fmla="*/ 184414 w 474506"/>
                <a:gd name="connsiteY10" fmla="*/ 81725 h 644556"/>
                <a:gd name="connsiteX11" fmla="*/ 381205 w 474506"/>
                <a:gd name="connsiteY11" fmla="*/ 81725 h 644556"/>
                <a:gd name="connsiteX12" fmla="*/ 395580 w 474506"/>
                <a:gd name="connsiteY12" fmla="*/ 158782 h 644556"/>
                <a:gd name="connsiteX13" fmla="*/ 463462 w 474506"/>
                <a:gd name="connsiteY13" fmla="*/ 158782 h 644556"/>
                <a:gd name="connsiteX14" fmla="*/ 463462 w 474506"/>
                <a:gd name="connsiteY14" fmla="*/ 0 h 644556"/>
                <a:gd name="connsiteX15" fmla="*/ 182605 w 474506"/>
                <a:gd name="connsiteY15" fmla="*/ 0 h 644556"/>
                <a:gd name="connsiteX16" fmla="*/ 0 w 474506"/>
                <a:gd name="connsiteY16" fmla="*/ 4572 h 644556"/>
                <a:gd name="connsiteX17" fmla="*/ 0 w 474506"/>
                <a:gd name="connsiteY17" fmla="*/ 61436 h 644556"/>
                <a:gd name="connsiteX18" fmla="*/ 71595 w 474506"/>
                <a:gd name="connsiteY18" fmla="*/ 78867 h 644556"/>
                <a:gd name="connsiteX19" fmla="*/ 71595 w 474506"/>
                <a:gd name="connsiteY19" fmla="*/ 568738 h 644556"/>
                <a:gd name="connsiteX20" fmla="*/ 0 w 474506"/>
                <a:gd name="connsiteY20" fmla="*/ 587597 h 644556"/>
                <a:gd name="connsiteX21" fmla="*/ 0 w 474506"/>
                <a:gd name="connsiteY21" fmla="*/ 644557 h 644556"/>
                <a:gd name="connsiteX22" fmla="*/ 473554 w 474506"/>
                <a:gd name="connsiteY22" fmla="*/ 644557 h 644556"/>
                <a:gd name="connsiteX23" fmla="*/ 474506 w 474506"/>
                <a:gd name="connsiteY23" fmla="*/ 479298 h 644556"/>
                <a:gd name="connsiteX24" fmla="*/ 407481 w 474506"/>
                <a:gd name="connsiteY24" fmla="*/ 479298 h 644556"/>
                <a:gd name="connsiteX25" fmla="*/ 392439 w 474506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506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556" y="355283"/>
                  </a:lnTo>
                  <a:lnTo>
                    <a:pt x="339600" y="404908"/>
                  </a:lnTo>
                  <a:lnTo>
                    <a:pt x="393581" y="404908"/>
                  </a:lnTo>
                  <a:lnTo>
                    <a:pt x="393581" y="226885"/>
                  </a:lnTo>
                  <a:lnTo>
                    <a:pt x="339600" y="226885"/>
                  </a:lnTo>
                  <a:lnTo>
                    <a:pt x="326461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5" y="81725"/>
                  </a:lnTo>
                  <a:lnTo>
                    <a:pt x="395580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867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506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A919C2B0-F4CA-B556-28A3-8AEE143BAB96}"/>
                </a:ext>
              </a:extLst>
            </p:cNvPr>
            <p:cNvSpPr/>
            <p:nvPr/>
          </p:nvSpPr>
          <p:spPr>
            <a:xfrm>
              <a:off x="9387932" y="3675887"/>
              <a:ext cx="129289" cy="126682"/>
            </a:xfrm>
            <a:custGeom>
              <a:avLst/>
              <a:gdLst>
                <a:gd name="connsiteX0" fmla="*/ 111962 w 129289"/>
                <a:gd name="connsiteY0" fmla="*/ 17431 h 126682"/>
                <a:gd name="connsiteX1" fmla="*/ 65120 w 129289"/>
                <a:gd name="connsiteY1" fmla="*/ 0 h 126682"/>
                <a:gd name="connsiteX2" fmla="*/ 19708 w 129289"/>
                <a:gd name="connsiteY2" fmla="*/ 17431 h 126682"/>
                <a:gd name="connsiteX3" fmla="*/ 0 w 129289"/>
                <a:gd name="connsiteY3" fmla="*/ 63341 h 126682"/>
                <a:gd name="connsiteX4" fmla="*/ 17899 w 129289"/>
                <a:gd name="connsiteY4" fmla="*/ 109252 h 126682"/>
                <a:gd name="connsiteX5" fmla="*/ 65120 w 129289"/>
                <a:gd name="connsiteY5" fmla="*/ 126683 h 126682"/>
                <a:gd name="connsiteX6" fmla="*/ 110058 w 129289"/>
                <a:gd name="connsiteY6" fmla="*/ 109252 h 126682"/>
                <a:gd name="connsiteX7" fmla="*/ 129289 w 129289"/>
                <a:gd name="connsiteY7" fmla="*/ 63341 h 126682"/>
                <a:gd name="connsiteX8" fmla="*/ 111867 w 129289"/>
                <a:gd name="connsiteY8" fmla="*/ 17431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289" h="126682">
                  <a:moveTo>
                    <a:pt x="111962" y="17431"/>
                  </a:moveTo>
                  <a:cubicBezTo>
                    <a:pt x="100347" y="5810"/>
                    <a:pt x="84733" y="0"/>
                    <a:pt x="65120" y="0"/>
                  </a:cubicBezTo>
                  <a:cubicBezTo>
                    <a:pt x="47984" y="0"/>
                    <a:pt x="32846" y="5810"/>
                    <a:pt x="19708" y="17431"/>
                  </a:cubicBezTo>
                  <a:cubicBezTo>
                    <a:pt x="6569" y="29051"/>
                    <a:pt x="0" y="44387"/>
                    <a:pt x="0" y="63341"/>
                  </a:cubicBezTo>
                  <a:cubicBezTo>
                    <a:pt x="0" y="82296"/>
                    <a:pt x="5998" y="97631"/>
                    <a:pt x="17899" y="109252"/>
                  </a:cubicBezTo>
                  <a:cubicBezTo>
                    <a:pt x="29799" y="120872"/>
                    <a:pt x="45603" y="126683"/>
                    <a:pt x="65120" y="126683"/>
                  </a:cubicBezTo>
                  <a:cubicBezTo>
                    <a:pt x="82257" y="126683"/>
                    <a:pt x="97205" y="120872"/>
                    <a:pt x="110058" y="109252"/>
                  </a:cubicBezTo>
                  <a:cubicBezTo>
                    <a:pt x="122910" y="97631"/>
                    <a:pt x="129289" y="82296"/>
                    <a:pt x="129289" y="63341"/>
                  </a:cubicBezTo>
                  <a:cubicBezTo>
                    <a:pt x="129289" y="44387"/>
                    <a:pt x="123482" y="29051"/>
                    <a:pt x="111867" y="17431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8CB84D8B-E854-DF1A-2E83-F7BA3C3E84E3}"/>
              </a:ext>
            </a:extLst>
          </p:cNvPr>
          <p:cNvSpPr txBox="1"/>
          <p:nvPr/>
        </p:nvSpPr>
        <p:spPr>
          <a:xfrm>
            <a:off x="720090" y="1887998"/>
            <a:ext cx="3409148" cy="29507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/>
            <a:r>
              <a:rPr lang="en-US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XROLE</a:t>
            </a:r>
          </a:p>
          <a:p>
            <a:pPr marL="285750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Single screen to manage: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Office codes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Privacy codes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Security classes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Self-Service roles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Registration groups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Cashier status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GL Roles</a:t>
            </a:r>
          </a:p>
          <a:p>
            <a:pPr marL="742950" lvl="1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Custom attributes</a:t>
            </a:r>
          </a:p>
          <a:p>
            <a:pPr fontAlgn="base"/>
            <a:endParaRPr lang="en-US" b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fontAlgn="base"/>
            <a:endParaRPr lang="en-US" b="1" i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51F83B6-C713-E88A-DFD5-4B4C6138D577}"/>
              </a:ext>
            </a:extLst>
          </p:cNvPr>
          <p:cNvSpPr txBox="1">
            <a:spLocks/>
          </p:cNvSpPr>
          <p:nvPr/>
        </p:nvSpPr>
        <p:spPr>
          <a:xfrm>
            <a:off x="720088" y="717629"/>
            <a:ext cx="2850885" cy="76593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Manage Roles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265E5-5C4D-9FA9-2B49-0D1B73708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703" y="385818"/>
            <a:ext cx="7667126" cy="517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22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703A8-5058-5080-73E0-E98D6A498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8F857A3-ECE0-48F7-08AD-A2691F3BE5E4}"/>
              </a:ext>
            </a:extLst>
          </p:cNvPr>
          <p:cNvGrpSpPr/>
          <p:nvPr/>
        </p:nvGrpSpPr>
        <p:grpSpPr>
          <a:xfrm>
            <a:off x="9715751" y="6021618"/>
            <a:ext cx="1703837" cy="188544"/>
            <a:chOff x="2673350" y="3048000"/>
            <a:chExt cx="6843871" cy="757332"/>
          </a:xfrm>
          <a:solidFill>
            <a:schemeClr val="bg2">
              <a:lumMod val="50000"/>
            </a:schemeClr>
          </a:solidFill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907552C-17C4-4047-FEBC-392BA39E2C50}"/>
                </a:ext>
              </a:extLst>
            </p:cNvPr>
            <p:cNvSpPr/>
            <p:nvPr/>
          </p:nvSpPr>
          <p:spPr>
            <a:xfrm>
              <a:off x="2673350" y="3048000"/>
              <a:ext cx="256103" cy="747236"/>
            </a:xfrm>
            <a:custGeom>
              <a:avLst/>
              <a:gdLst>
                <a:gd name="connsiteX0" fmla="*/ 0 w 256103"/>
                <a:gd name="connsiteY0" fmla="*/ 61532 h 747236"/>
                <a:gd name="connsiteX1" fmla="*/ 71595 w 256103"/>
                <a:gd name="connsiteY1" fmla="*/ 78867 h 747236"/>
                <a:gd name="connsiteX2" fmla="*/ 71595 w 256103"/>
                <a:gd name="connsiteY2" fmla="*/ 671417 h 747236"/>
                <a:gd name="connsiteX3" fmla="*/ 0 w 256103"/>
                <a:gd name="connsiteY3" fmla="*/ 690277 h 747236"/>
                <a:gd name="connsiteX4" fmla="*/ 0 w 256103"/>
                <a:gd name="connsiteY4" fmla="*/ 747236 h 747236"/>
                <a:gd name="connsiteX5" fmla="*/ 256104 w 256103"/>
                <a:gd name="connsiteY5" fmla="*/ 747236 h 747236"/>
                <a:gd name="connsiteX6" fmla="*/ 256104 w 256103"/>
                <a:gd name="connsiteY6" fmla="*/ 690277 h 747236"/>
                <a:gd name="connsiteX7" fmla="*/ 184509 w 256103"/>
                <a:gd name="connsiteY7" fmla="*/ 671608 h 747236"/>
                <a:gd name="connsiteX8" fmla="*/ 184509 w 256103"/>
                <a:gd name="connsiteY8" fmla="*/ 78772 h 747236"/>
                <a:gd name="connsiteX9" fmla="*/ 256104 w 256103"/>
                <a:gd name="connsiteY9" fmla="*/ 56960 h 747236"/>
                <a:gd name="connsiteX10" fmla="*/ 256104 w 256103"/>
                <a:gd name="connsiteY10" fmla="*/ 0 h 747236"/>
                <a:gd name="connsiteX11" fmla="*/ 0 w 256103"/>
                <a:gd name="connsiteY11" fmla="*/ 4572 h 747236"/>
                <a:gd name="connsiteX12" fmla="*/ 0 w 256103"/>
                <a:gd name="connsiteY12" fmla="*/ 6153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03" h="747236">
                  <a:moveTo>
                    <a:pt x="0" y="61532"/>
                  </a:moveTo>
                  <a:lnTo>
                    <a:pt x="71595" y="78867"/>
                  </a:lnTo>
                  <a:lnTo>
                    <a:pt x="71595" y="671417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256104" y="747236"/>
                  </a:lnTo>
                  <a:lnTo>
                    <a:pt x="256104" y="690277"/>
                  </a:lnTo>
                  <a:lnTo>
                    <a:pt x="184509" y="671608"/>
                  </a:lnTo>
                  <a:lnTo>
                    <a:pt x="184509" y="78772"/>
                  </a:lnTo>
                  <a:lnTo>
                    <a:pt x="256104" y="56960"/>
                  </a:lnTo>
                  <a:lnTo>
                    <a:pt x="256104" y="0"/>
                  </a:lnTo>
                  <a:lnTo>
                    <a:pt x="0" y="4572"/>
                  </a:lnTo>
                  <a:lnTo>
                    <a:pt x="0" y="615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C7042B5D-E911-30A4-39E6-E73B7357CE17}"/>
                </a:ext>
              </a:extLst>
            </p:cNvPr>
            <p:cNvSpPr/>
            <p:nvPr/>
          </p:nvSpPr>
          <p:spPr>
            <a:xfrm>
              <a:off x="3048746" y="3150679"/>
              <a:ext cx="733275" cy="644556"/>
            </a:xfrm>
            <a:custGeom>
              <a:avLst/>
              <a:gdLst>
                <a:gd name="connsiteX0" fmla="*/ 370541 w 733275"/>
                <a:gd name="connsiteY0" fmla="*/ 354330 h 644556"/>
                <a:gd name="connsiteX1" fmla="*/ 210119 w 733275"/>
                <a:gd name="connsiteY1" fmla="*/ 0 h 644556"/>
                <a:gd name="connsiteX2" fmla="*/ 0 w 733275"/>
                <a:gd name="connsiteY2" fmla="*/ 4572 h 644556"/>
                <a:gd name="connsiteX3" fmla="*/ 0 w 733275"/>
                <a:gd name="connsiteY3" fmla="*/ 61436 h 644556"/>
                <a:gd name="connsiteX4" fmla="*/ 71595 w 733275"/>
                <a:gd name="connsiteY4" fmla="*/ 78677 h 644556"/>
                <a:gd name="connsiteX5" fmla="*/ 71595 w 733275"/>
                <a:gd name="connsiteY5" fmla="*/ 569024 h 644556"/>
                <a:gd name="connsiteX6" fmla="*/ 0 w 733275"/>
                <a:gd name="connsiteY6" fmla="*/ 587597 h 644556"/>
                <a:gd name="connsiteX7" fmla="*/ 0 w 733275"/>
                <a:gd name="connsiteY7" fmla="*/ 644557 h 644556"/>
                <a:gd name="connsiteX8" fmla="*/ 234968 w 733275"/>
                <a:gd name="connsiteY8" fmla="*/ 644557 h 644556"/>
                <a:gd name="connsiteX9" fmla="*/ 234968 w 733275"/>
                <a:gd name="connsiteY9" fmla="*/ 587597 h 644556"/>
                <a:gd name="connsiteX10" fmla="*/ 163373 w 733275"/>
                <a:gd name="connsiteY10" fmla="*/ 569119 h 644556"/>
                <a:gd name="connsiteX11" fmla="*/ 163373 w 733275"/>
                <a:gd name="connsiteY11" fmla="*/ 154400 h 644556"/>
                <a:gd name="connsiteX12" fmla="*/ 321225 w 733275"/>
                <a:gd name="connsiteY12" fmla="*/ 481108 h 644556"/>
                <a:gd name="connsiteX13" fmla="*/ 393676 w 733275"/>
                <a:gd name="connsiteY13" fmla="*/ 476536 h 644556"/>
                <a:gd name="connsiteX14" fmla="*/ 558001 w 733275"/>
                <a:gd name="connsiteY14" fmla="*/ 154496 h 644556"/>
                <a:gd name="connsiteX15" fmla="*/ 558001 w 733275"/>
                <a:gd name="connsiteY15" fmla="*/ 568833 h 644556"/>
                <a:gd name="connsiteX16" fmla="*/ 486407 w 733275"/>
                <a:gd name="connsiteY16" fmla="*/ 587597 h 644556"/>
                <a:gd name="connsiteX17" fmla="*/ 486407 w 733275"/>
                <a:gd name="connsiteY17" fmla="*/ 644557 h 644556"/>
                <a:gd name="connsiteX18" fmla="*/ 733275 w 733275"/>
                <a:gd name="connsiteY18" fmla="*/ 644557 h 644556"/>
                <a:gd name="connsiteX19" fmla="*/ 733275 w 733275"/>
                <a:gd name="connsiteY19" fmla="*/ 587597 h 644556"/>
                <a:gd name="connsiteX20" fmla="*/ 661681 w 733275"/>
                <a:gd name="connsiteY20" fmla="*/ 568833 h 644556"/>
                <a:gd name="connsiteX21" fmla="*/ 661681 w 733275"/>
                <a:gd name="connsiteY21" fmla="*/ 78772 h 644556"/>
                <a:gd name="connsiteX22" fmla="*/ 733275 w 733275"/>
                <a:gd name="connsiteY22" fmla="*/ 56864 h 644556"/>
                <a:gd name="connsiteX23" fmla="*/ 733275 w 733275"/>
                <a:gd name="connsiteY23" fmla="*/ 0 h 644556"/>
                <a:gd name="connsiteX24" fmla="*/ 537818 w 733275"/>
                <a:gd name="connsiteY24" fmla="*/ 4572 h 644556"/>
                <a:gd name="connsiteX25" fmla="*/ 370541 w 733275"/>
                <a:gd name="connsiteY25" fmla="*/ 35433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275" h="644556">
                  <a:moveTo>
                    <a:pt x="370541" y="354330"/>
                  </a:moveTo>
                  <a:lnTo>
                    <a:pt x="21011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677"/>
                  </a:lnTo>
                  <a:lnTo>
                    <a:pt x="71595" y="569024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34968" y="644557"/>
                  </a:lnTo>
                  <a:lnTo>
                    <a:pt x="234968" y="587597"/>
                  </a:lnTo>
                  <a:lnTo>
                    <a:pt x="163373" y="569119"/>
                  </a:lnTo>
                  <a:lnTo>
                    <a:pt x="163373" y="154400"/>
                  </a:lnTo>
                  <a:lnTo>
                    <a:pt x="321225" y="481108"/>
                  </a:lnTo>
                  <a:lnTo>
                    <a:pt x="393676" y="476536"/>
                  </a:lnTo>
                  <a:lnTo>
                    <a:pt x="558001" y="154496"/>
                  </a:lnTo>
                  <a:lnTo>
                    <a:pt x="558001" y="568833"/>
                  </a:lnTo>
                  <a:lnTo>
                    <a:pt x="486407" y="587597"/>
                  </a:lnTo>
                  <a:lnTo>
                    <a:pt x="486407" y="644557"/>
                  </a:lnTo>
                  <a:lnTo>
                    <a:pt x="733275" y="644557"/>
                  </a:lnTo>
                  <a:lnTo>
                    <a:pt x="733275" y="587597"/>
                  </a:lnTo>
                  <a:lnTo>
                    <a:pt x="661681" y="568833"/>
                  </a:lnTo>
                  <a:lnTo>
                    <a:pt x="661681" y="78772"/>
                  </a:lnTo>
                  <a:lnTo>
                    <a:pt x="733275" y="56864"/>
                  </a:lnTo>
                  <a:lnTo>
                    <a:pt x="733275" y="0"/>
                  </a:lnTo>
                  <a:lnTo>
                    <a:pt x="537818" y="4572"/>
                  </a:lnTo>
                  <a:lnTo>
                    <a:pt x="370541" y="35433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57CBA676-4445-6A0A-1962-51B7C4037920}"/>
                </a:ext>
              </a:extLst>
            </p:cNvPr>
            <p:cNvSpPr/>
            <p:nvPr/>
          </p:nvSpPr>
          <p:spPr>
            <a:xfrm>
              <a:off x="3901314" y="3150679"/>
              <a:ext cx="493832" cy="644651"/>
            </a:xfrm>
            <a:custGeom>
              <a:avLst/>
              <a:gdLst>
                <a:gd name="connsiteX0" fmla="*/ 399293 w 493832"/>
                <a:gd name="connsiteY0" fmla="*/ 25241 h 644651"/>
                <a:gd name="connsiteX1" fmla="*/ 277240 w 493832"/>
                <a:gd name="connsiteY1" fmla="*/ 0 h 644651"/>
                <a:gd name="connsiteX2" fmla="*/ 187270 w 493832"/>
                <a:gd name="connsiteY2" fmla="*/ 0 h 644651"/>
                <a:gd name="connsiteX3" fmla="*/ 0 w 493832"/>
                <a:gd name="connsiteY3" fmla="*/ 4572 h 644651"/>
                <a:gd name="connsiteX4" fmla="*/ 0 w 493832"/>
                <a:gd name="connsiteY4" fmla="*/ 61436 h 644651"/>
                <a:gd name="connsiteX5" fmla="*/ 71595 w 493832"/>
                <a:gd name="connsiteY5" fmla="*/ 78486 h 644651"/>
                <a:gd name="connsiteX6" fmla="*/ 71595 w 493832"/>
                <a:gd name="connsiteY6" fmla="*/ 568643 h 644651"/>
                <a:gd name="connsiteX7" fmla="*/ 0 w 493832"/>
                <a:gd name="connsiteY7" fmla="*/ 587693 h 644651"/>
                <a:gd name="connsiteX8" fmla="*/ 0 w 493832"/>
                <a:gd name="connsiteY8" fmla="*/ 644652 h 644651"/>
                <a:gd name="connsiteX9" fmla="*/ 276287 w 493832"/>
                <a:gd name="connsiteY9" fmla="*/ 644652 h 644651"/>
                <a:gd name="connsiteX10" fmla="*/ 276287 w 493832"/>
                <a:gd name="connsiteY10" fmla="*/ 587693 h 644651"/>
                <a:gd name="connsiteX11" fmla="*/ 184509 w 493832"/>
                <a:gd name="connsiteY11" fmla="*/ 569024 h 644651"/>
                <a:gd name="connsiteX12" fmla="*/ 184509 w 493832"/>
                <a:gd name="connsiteY12" fmla="*/ 410528 h 644651"/>
                <a:gd name="connsiteX13" fmla="*/ 237729 w 493832"/>
                <a:gd name="connsiteY13" fmla="*/ 410528 h 644651"/>
                <a:gd name="connsiteX14" fmla="*/ 381395 w 493832"/>
                <a:gd name="connsiteY14" fmla="*/ 383000 h 644651"/>
                <a:gd name="connsiteX15" fmla="*/ 465842 w 493832"/>
                <a:gd name="connsiteY15" fmla="*/ 306324 h 644651"/>
                <a:gd name="connsiteX16" fmla="*/ 493833 w 493832"/>
                <a:gd name="connsiteY16" fmla="*/ 195644 h 644651"/>
                <a:gd name="connsiteX17" fmla="*/ 470412 w 493832"/>
                <a:gd name="connsiteY17" fmla="*/ 94583 h 644651"/>
                <a:gd name="connsiteX18" fmla="*/ 399293 w 493832"/>
                <a:gd name="connsiteY18" fmla="*/ 25241 h 644651"/>
                <a:gd name="connsiteX19" fmla="*/ 342360 w 493832"/>
                <a:gd name="connsiteY19" fmla="*/ 293370 h 644651"/>
                <a:gd name="connsiteX20" fmla="*/ 238681 w 493832"/>
                <a:gd name="connsiteY20" fmla="*/ 328708 h 644651"/>
                <a:gd name="connsiteX21" fmla="*/ 184509 w 493832"/>
                <a:gd name="connsiteY21" fmla="*/ 328708 h 644651"/>
                <a:gd name="connsiteX22" fmla="*/ 184509 w 493832"/>
                <a:gd name="connsiteY22" fmla="*/ 80772 h 644651"/>
                <a:gd name="connsiteX23" fmla="*/ 259722 w 493832"/>
                <a:gd name="connsiteY23" fmla="*/ 80772 h 644651"/>
                <a:gd name="connsiteX24" fmla="*/ 348263 w 493832"/>
                <a:gd name="connsiteY24" fmla="*/ 112014 h 644651"/>
                <a:gd name="connsiteX25" fmla="*/ 378062 w 493832"/>
                <a:gd name="connsiteY25" fmla="*/ 198311 h 644651"/>
                <a:gd name="connsiteX26" fmla="*/ 342265 w 493832"/>
                <a:gd name="connsiteY26" fmla="*/ 293370 h 64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832" h="644651">
                  <a:moveTo>
                    <a:pt x="399293" y="25241"/>
                  </a:moveTo>
                  <a:cubicBezTo>
                    <a:pt x="367495" y="8382"/>
                    <a:pt x="326747" y="0"/>
                    <a:pt x="277240" y="0"/>
                  </a:cubicBezTo>
                  <a:lnTo>
                    <a:pt x="187270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486"/>
                  </a:lnTo>
                  <a:lnTo>
                    <a:pt x="71595" y="568643"/>
                  </a:lnTo>
                  <a:lnTo>
                    <a:pt x="0" y="587693"/>
                  </a:lnTo>
                  <a:lnTo>
                    <a:pt x="0" y="644652"/>
                  </a:lnTo>
                  <a:lnTo>
                    <a:pt x="276287" y="644652"/>
                  </a:lnTo>
                  <a:lnTo>
                    <a:pt x="276287" y="587693"/>
                  </a:lnTo>
                  <a:lnTo>
                    <a:pt x="184509" y="569024"/>
                  </a:lnTo>
                  <a:lnTo>
                    <a:pt x="184509" y="410528"/>
                  </a:lnTo>
                  <a:lnTo>
                    <a:pt x="237729" y="410528"/>
                  </a:lnTo>
                  <a:cubicBezTo>
                    <a:pt x="295805" y="410528"/>
                    <a:pt x="343788" y="401384"/>
                    <a:pt x="381395" y="383000"/>
                  </a:cubicBezTo>
                  <a:cubicBezTo>
                    <a:pt x="419001" y="364617"/>
                    <a:pt x="447182" y="339090"/>
                    <a:pt x="465842" y="306324"/>
                  </a:cubicBezTo>
                  <a:cubicBezTo>
                    <a:pt x="484503" y="273558"/>
                    <a:pt x="493833" y="236696"/>
                    <a:pt x="493833" y="195644"/>
                  </a:cubicBezTo>
                  <a:cubicBezTo>
                    <a:pt x="493833" y="157639"/>
                    <a:pt x="486026" y="124015"/>
                    <a:pt x="470412" y="94583"/>
                  </a:cubicBezTo>
                  <a:cubicBezTo>
                    <a:pt x="454798" y="65151"/>
                    <a:pt x="431092" y="42101"/>
                    <a:pt x="399293" y="25241"/>
                  </a:cubicBezTo>
                  <a:close/>
                  <a:moveTo>
                    <a:pt x="342360" y="293370"/>
                  </a:moveTo>
                  <a:cubicBezTo>
                    <a:pt x="318464" y="316992"/>
                    <a:pt x="283904" y="328708"/>
                    <a:pt x="238681" y="328708"/>
                  </a:cubicBezTo>
                  <a:lnTo>
                    <a:pt x="184509" y="328708"/>
                  </a:lnTo>
                  <a:lnTo>
                    <a:pt x="184509" y="80772"/>
                  </a:lnTo>
                  <a:lnTo>
                    <a:pt x="259722" y="80772"/>
                  </a:lnTo>
                  <a:cubicBezTo>
                    <a:pt x="298851" y="80772"/>
                    <a:pt x="328365" y="91154"/>
                    <a:pt x="348263" y="112014"/>
                  </a:cubicBezTo>
                  <a:cubicBezTo>
                    <a:pt x="368161" y="132874"/>
                    <a:pt x="378062" y="161544"/>
                    <a:pt x="378062" y="198311"/>
                  </a:cubicBezTo>
                  <a:cubicBezTo>
                    <a:pt x="378062" y="238125"/>
                    <a:pt x="366162" y="269843"/>
                    <a:pt x="342265" y="293370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7CB78916-0BC3-3D9B-FCCA-0921D2BC7E4F}"/>
                </a:ext>
              </a:extLst>
            </p:cNvPr>
            <p:cNvSpPr/>
            <p:nvPr/>
          </p:nvSpPr>
          <p:spPr>
            <a:xfrm>
              <a:off x="4482260" y="3150584"/>
              <a:ext cx="558001" cy="644556"/>
            </a:xfrm>
            <a:custGeom>
              <a:avLst/>
              <a:gdLst>
                <a:gd name="connsiteX0" fmla="*/ 434234 w 558001"/>
                <a:gd name="connsiteY0" fmla="*/ 436245 h 644556"/>
                <a:gd name="connsiteX1" fmla="*/ 405291 w 558001"/>
                <a:gd name="connsiteY1" fmla="*/ 390811 h 644556"/>
                <a:gd name="connsiteX2" fmla="*/ 367209 w 558001"/>
                <a:gd name="connsiteY2" fmla="*/ 360997 h 644556"/>
                <a:gd name="connsiteX3" fmla="*/ 349405 w 558001"/>
                <a:gd name="connsiteY3" fmla="*/ 354521 h 644556"/>
                <a:gd name="connsiteX4" fmla="*/ 454894 w 558001"/>
                <a:gd name="connsiteY4" fmla="*/ 301276 h 644556"/>
                <a:gd name="connsiteX5" fmla="*/ 502116 w 558001"/>
                <a:gd name="connsiteY5" fmla="*/ 174498 h 644556"/>
                <a:gd name="connsiteX6" fmla="*/ 446991 w 558001"/>
                <a:gd name="connsiteY6" fmla="*/ 45053 h 644556"/>
                <a:gd name="connsiteX7" fmla="*/ 284570 w 558001"/>
                <a:gd name="connsiteY7" fmla="*/ 0 h 644556"/>
                <a:gd name="connsiteX8" fmla="*/ 189079 w 558001"/>
                <a:gd name="connsiteY8" fmla="*/ 0 h 644556"/>
                <a:gd name="connsiteX9" fmla="*/ 0 w 558001"/>
                <a:gd name="connsiteY9" fmla="*/ 4572 h 644556"/>
                <a:gd name="connsiteX10" fmla="*/ 0 w 558001"/>
                <a:gd name="connsiteY10" fmla="*/ 61436 h 644556"/>
                <a:gd name="connsiteX11" fmla="*/ 71595 w 558001"/>
                <a:gd name="connsiteY11" fmla="*/ 79153 h 644556"/>
                <a:gd name="connsiteX12" fmla="*/ 71595 w 558001"/>
                <a:gd name="connsiteY12" fmla="*/ 568738 h 644556"/>
                <a:gd name="connsiteX13" fmla="*/ 0 w 558001"/>
                <a:gd name="connsiteY13" fmla="*/ 587597 h 644556"/>
                <a:gd name="connsiteX14" fmla="*/ 0 w 558001"/>
                <a:gd name="connsiteY14" fmla="*/ 644557 h 644556"/>
                <a:gd name="connsiteX15" fmla="*/ 266196 w 558001"/>
                <a:gd name="connsiteY15" fmla="*/ 644557 h 644556"/>
                <a:gd name="connsiteX16" fmla="*/ 266196 w 558001"/>
                <a:gd name="connsiteY16" fmla="*/ 587597 h 644556"/>
                <a:gd name="connsiteX17" fmla="*/ 184509 w 558001"/>
                <a:gd name="connsiteY17" fmla="*/ 568357 h 644556"/>
                <a:gd name="connsiteX18" fmla="*/ 184509 w 558001"/>
                <a:gd name="connsiteY18" fmla="*/ 375571 h 644556"/>
                <a:gd name="connsiteX19" fmla="*/ 218497 w 558001"/>
                <a:gd name="connsiteY19" fmla="*/ 375571 h 644556"/>
                <a:gd name="connsiteX20" fmla="*/ 274002 w 558001"/>
                <a:gd name="connsiteY20" fmla="*/ 382429 h 644556"/>
                <a:gd name="connsiteX21" fmla="*/ 307039 w 558001"/>
                <a:gd name="connsiteY21" fmla="*/ 409956 h 644556"/>
                <a:gd name="connsiteX22" fmla="*/ 336838 w 558001"/>
                <a:gd name="connsiteY22" fmla="*/ 466439 h 644556"/>
                <a:gd name="connsiteX23" fmla="*/ 420334 w 558001"/>
                <a:gd name="connsiteY23" fmla="*/ 644557 h 644556"/>
                <a:gd name="connsiteX24" fmla="*/ 558001 w 558001"/>
                <a:gd name="connsiteY24" fmla="*/ 644557 h 644556"/>
                <a:gd name="connsiteX25" fmla="*/ 558001 w 558001"/>
                <a:gd name="connsiteY25" fmla="*/ 587597 h 644556"/>
                <a:gd name="connsiteX26" fmla="*/ 502306 w 558001"/>
                <a:gd name="connsiteY26" fmla="*/ 570071 h 644556"/>
                <a:gd name="connsiteX27" fmla="*/ 434043 w 558001"/>
                <a:gd name="connsiteY27" fmla="*/ 436150 h 644556"/>
                <a:gd name="connsiteX28" fmla="*/ 245155 w 558001"/>
                <a:gd name="connsiteY28" fmla="*/ 296609 h 644556"/>
                <a:gd name="connsiteX29" fmla="*/ 184604 w 558001"/>
                <a:gd name="connsiteY29" fmla="*/ 296609 h 644556"/>
                <a:gd name="connsiteX30" fmla="*/ 184604 w 558001"/>
                <a:gd name="connsiteY30" fmla="*/ 80867 h 644556"/>
                <a:gd name="connsiteX31" fmla="*/ 269909 w 558001"/>
                <a:gd name="connsiteY31" fmla="*/ 80867 h 644556"/>
                <a:gd name="connsiteX32" fmla="*/ 358450 w 558001"/>
                <a:gd name="connsiteY32" fmla="*/ 107442 h 644556"/>
                <a:gd name="connsiteX33" fmla="*/ 387393 w 558001"/>
                <a:gd name="connsiteY33" fmla="*/ 182785 h 644556"/>
                <a:gd name="connsiteX34" fmla="*/ 351119 w 558001"/>
                <a:gd name="connsiteY34" fmla="*/ 267748 h 644556"/>
                <a:gd name="connsiteX35" fmla="*/ 245060 w 558001"/>
                <a:gd name="connsiteY35" fmla="*/ 296704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8001" h="644556">
                  <a:moveTo>
                    <a:pt x="434234" y="436245"/>
                  </a:moveTo>
                  <a:cubicBezTo>
                    <a:pt x="425094" y="418529"/>
                    <a:pt x="415383" y="403289"/>
                    <a:pt x="405291" y="390811"/>
                  </a:cubicBezTo>
                  <a:cubicBezTo>
                    <a:pt x="395199" y="378238"/>
                    <a:pt x="382442" y="368332"/>
                    <a:pt x="367209" y="360997"/>
                  </a:cubicBezTo>
                  <a:cubicBezTo>
                    <a:pt x="361877" y="358426"/>
                    <a:pt x="355784" y="356330"/>
                    <a:pt x="349405" y="354521"/>
                  </a:cubicBezTo>
                  <a:cubicBezTo>
                    <a:pt x="395009" y="344805"/>
                    <a:pt x="430330" y="327089"/>
                    <a:pt x="454894" y="301276"/>
                  </a:cubicBezTo>
                  <a:cubicBezTo>
                    <a:pt x="486407" y="268224"/>
                    <a:pt x="502116" y="225933"/>
                    <a:pt x="502116" y="174498"/>
                  </a:cubicBezTo>
                  <a:cubicBezTo>
                    <a:pt x="502116" y="118205"/>
                    <a:pt x="483741" y="75057"/>
                    <a:pt x="446991" y="45053"/>
                  </a:cubicBezTo>
                  <a:cubicBezTo>
                    <a:pt x="410242" y="15049"/>
                    <a:pt x="356165" y="0"/>
                    <a:pt x="284570" y="0"/>
                  </a:cubicBezTo>
                  <a:lnTo>
                    <a:pt x="18907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9153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66196" y="644557"/>
                  </a:lnTo>
                  <a:lnTo>
                    <a:pt x="266196" y="587597"/>
                  </a:lnTo>
                  <a:lnTo>
                    <a:pt x="184509" y="568357"/>
                  </a:lnTo>
                  <a:lnTo>
                    <a:pt x="184509" y="375571"/>
                  </a:lnTo>
                  <a:lnTo>
                    <a:pt x="218497" y="375571"/>
                  </a:lnTo>
                  <a:cubicBezTo>
                    <a:pt x="242394" y="374999"/>
                    <a:pt x="260864" y="377285"/>
                    <a:pt x="274002" y="382429"/>
                  </a:cubicBezTo>
                  <a:cubicBezTo>
                    <a:pt x="287141" y="387668"/>
                    <a:pt x="298185" y="396812"/>
                    <a:pt x="307039" y="409956"/>
                  </a:cubicBezTo>
                  <a:cubicBezTo>
                    <a:pt x="315893" y="423100"/>
                    <a:pt x="325890" y="441960"/>
                    <a:pt x="336838" y="466439"/>
                  </a:cubicBezTo>
                  <a:lnTo>
                    <a:pt x="420334" y="644557"/>
                  </a:lnTo>
                  <a:lnTo>
                    <a:pt x="558001" y="644557"/>
                  </a:lnTo>
                  <a:lnTo>
                    <a:pt x="558001" y="587597"/>
                  </a:lnTo>
                  <a:lnTo>
                    <a:pt x="502306" y="570071"/>
                  </a:lnTo>
                  <a:lnTo>
                    <a:pt x="434043" y="436150"/>
                  </a:lnTo>
                  <a:close/>
                  <a:moveTo>
                    <a:pt x="245155" y="296609"/>
                  </a:moveTo>
                  <a:lnTo>
                    <a:pt x="184604" y="296609"/>
                  </a:lnTo>
                  <a:lnTo>
                    <a:pt x="184604" y="80867"/>
                  </a:lnTo>
                  <a:lnTo>
                    <a:pt x="269909" y="80867"/>
                  </a:lnTo>
                  <a:cubicBezTo>
                    <a:pt x="309705" y="80867"/>
                    <a:pt x="339218" y="89726"/>
                    <a:pt x="358450" y="107442"/>
                  </a:cubicBezTo>
                  <a:cubicBezTo>
                    <a:pt x="377682" y="125158"/>
                    <a:pt x="387393" y="150304"/>
                    <a:pt x="387393" y="182785"/>
                  </a:cubicBezTo>
                  <a:cubicBezTo>
                    <a:pt x="387393" y="220123"/>
                    <a:pt x="375301" y="248412"/>
                    <a:pt x="351119" y="267748"/>
                  </a:cubicBezTo>
                  <a:cubicBezTo>
                    <a:pt x="326937" y="287084"/>
                    <a:pt x="291616" y="296704"/>
                    <a:pt x="245060" y="296704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BF97C2C-68C9-6796-7328-8476159F604F}"/>
                </a:ext>
              </a:extLst>
            </p:cNvPr>
            <p:cNvSpPr/>
            <p:nvPr/>
          </p:nvSpPr>
          <p:spPr>
            <a:xfrm>
              <a:off x="5128422" y="3140583"/>
              <a:ext cx="589229" cy="664749"/>
            </a:xfrm>
            <a:custGeom>
              <a:avLst/>
              <a:gdLst>
                <a:gd name="connsiteX0" fmla="*/ 508019 w 589229"/>
                <a:gd name="connsiteY0" fmla="*/ 81724 h 664749"/>
                <a:gd name="connsiteX1" fmla="*/ 417192 w 589229"/>
                <a:gd name="connsiteY1" fmla="*/ 20669 h 664749"/>
                <a:gd name="connsiteX2" fmla="*/ 300184 w 589229"/>
                <a:gd name="connsiteY2" fmla="*/ 0 h 664749"/>
                <a:gd name="connsiteX3" fmla="*/ 179463 w 589229"/>
                <a:gd name="connsiteY3" fmla="*/ 21145 h 664749"/>
                <a:gd name="connsiteX4" fmla="*/ 84448 w 589229"/>
                <a:gd name="connsiteY4" fmla="*/ 84963 h 664749"/>
                <a:gd name="connsiteX5" fmla="*/ 21993 w 589229"/>
                <a:gd name="connsiteY5" fmla="*/ 191453 h 664749"/>
                <a:gd name="connsiteX6" fmla="*/ 0 w 589229"/>
                <a:gd name="connsiteY6" fmla="*/ 339757 h 664749"/>
                <a:gd name="connsiteX7" fmla="*/ 35321 w 589229"/>
                <a:gd name="connsiteY7" fmla="*/ 518827 h 664749"/>
                <a:gd name="connsiteX8" fmla="*/ 133955 w 589229"/>
                <a:gd name="connsiteY8" fmla="*/ 628079 h 664749"/>
                <a:gd name="connsiteX9" fmla="*/ 281714 w 589229"/>
                <a:gd name="connsiteY9" fmla="*/ 664750 h 664749"/>
                <a:gd name="connsiteX10" fmla="*/ 442326 w 589229"/>
                <a:gd name="connsiteY10" fmla="*/ 623411 h 664749"/>
                <a:gd name="connsiteX11" fmla="*/ 550195 w 589229"/>
                <a:gd name="connsiteY11" fmla="*/ 505397 h 664749"/>
                <a:gd name="connsiteX12" fmla="*/ 589229 w 589229"/>
                <a:gd name="connsiteY12" fmla="*/ 320421 h 664749"/>
                <a:gd name="connsiteX13" fmla="*/ 567617 w 589229"/>
                <a:gd name="connsiteY13" fmla="*/ 181737 h 664749"/>
                <a:gd name="connsiteX14" fmla="*/ 507923 w 589229"/>
                <a:gd name="connsiteY14" fmla="*/ 81629 h 664749"/>
                <a:gd name="connsiteX15" fmla="*/ 443755 w 589229"/>
                <a:gd name="connsiteY15" fmla="*/ 472821 h 664749"/>
                <a:gd name="connsiteX16" fmla="*/ 379491 w 589229"/>
                <a:gd name="connsiteY16" fmla="*/ 552736 h 664749"/>
                <a:gd name="connsiteX17" fmla="*/ 289997 w 589229"/>
                <a:gd name="connsiteY17" fmla="*/ 577501 h 664749"/>
                <a:gd name="connsiteX18" fmla="*/ 201456 w 589229"/>
                <a:gd name="connsiteY18" fmla="*/ 552736 h 664749"/>
                <a:gd name="connsiteX19" fmla="*/ 142238 w 589229"/>
                <a:gd name="connsiteY19" fmla="*/ 474726 h 664749"/>
                <a:gd name="connsiteX20" fmla="*/ 121102 w 589229"/>
                <a:gd name="connsiteY20" fmla="*/ 336042 h 664749"/>
                <a:gd name="connsiteX21" fmla="*/ 143571 w 589229"/>
                <a:gd name="connsiteY21" fmla="*/ 189643 h 664749"/>
                <a:gd name="connsiteX22" fmla="*/ 205930 w 589229"/>
                <a:gd name="connsiteY22" fmla="*/ 111157 h 664749"/>
                <a:gd name="connsiteX23" fmla="*/ 294472 w 589229"/>
                <a:gd name="connsiteY23" fmla="*/ 87249 h 664749"/>
                <a:gd name="connsiteX24" fmla="*/ 384441 w 589229"/>
                <a:gd name="connsiteY24" fmla="*/ 111157 h 664749"/>
                <a:gd name="connsiteX25" fmla="*/ 445468 w 589229"/>
                <a:gd name="connsiteY25" fmla="*/ 187833 h 664749"/>
                <a:gd name="connsiteX26" fmla="*/ 467937 w 589229"/>
                <a:gd name="connsiteY26" fmla="*/ 326041 h 664749"/>
                <a:gd name="connsiteX27" fmla="*/ 443659 w 589229"/>
                <a:gd name="connsiteY27" fmla="*/ 472916 h 6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9229" h="664749">
                  <a:moveTo>
                    <a:pt x="508019" y="81724"/>
                  </a:moveTo>
                  <a:cubicBezTo>
                    <a:pt x="482598" y="54769"/>
                    <a:pt x="452323" y="34481"/>
                    <a:pt x="417192" y="20669"/>
                  </a:cubicBezTo>
                  <a:cubicBezTo>
                    <a:pt x="381966" y="6953"/>
                    <a:pt x="343027" y="0"/>
                    <a:pt x="300184" y="0"/>
                  </a:cubicBezTo>
                  <a:cubicBezTo>
                    <a:pt x="257341" y="0"/>
                    <a:pt x="215832" y="7048"/>
                    <a:pt x="179463" y="21145"/>
                  </a:cubicBezTo>
                  <a:cubicBezTo>
                    <a:pt x="143094" y="35243"/>
                    <a:pt x="111391" y="56483"/>
                    <a:pt x="84448" y="84963"/>
                  </a:cubicBezTo>
                  <a:cubicBezTo>
                    <a:pt x="57504" y="113443"/>
                    <a:pt x="36750" y="148971"/>
                    <a:pt x="21993" y="191453"/>
                  </a:cubicBezTo>
                  <a:cubicBezTo>
                    <a:pt x="7331" y="234029"/>
                    <a:pt x="0" y="283464"/>
                    <a:pt x="0" y="339757"/>
                  </a:cubicBezTo>
                  <a:cubicBezTo>
                    <a:pt x="0" y="410813"/>
                    <a:pt x="11805" y="470440"/>
                    <a:pt x="35321" y="518827"/>
                  </a:cubicBezTo>
                  <a:cubicBezTo>
                    <a:pt x="58837" y="567214"/>
                    <a:pt x="91779" y="603599"/>
                    <a:pt x="133955" y="628079"/>
                  </a:cubicBezTo>
                  <a:cubicBezTo>
                    <a:pt x="176226" y="652558"/>
                    <a:pt x="225447" y="664750"/>
                    <a:pt x="281714" y="664750"/>
                  </a:cubicBezTo>
                  <a:cubicBezTo>
                    <a:pt x="342932" y="664750"/>
                    <a:pt x="396437" y="651034"/>
                    <a:pt x="442326" y="623411"/>
                  </a:cubicBezTo>
                  <a:cubicBezTo>
                    <a:pt x="488216" y="595884"/>
                    <a:pt x="524108" y="556546"/>
                    <a:pt x="550195" y="505397"/>
                  </a:cubicBezTo>
                  <a:cubicBezTo>
                    <a:pt x="576186" y="454247"/>
                    <a:pt x="589229" y="392621"/>
                    <a:pt x="589229" y="320421"/>
                  </a:cubicBezTo>
                  <a:cubicBezTo>
                    <a:pt x="589229" y="267748"/>
                    <a:pt x="581993" y="221552"/>
                    <a:pt x="567617" y="181737"/>
                  </a:cubicBezTo>
                  <a:cubicBezTo>
                    <a:pt x="553241" y="141923"/>
                    <a:pt x="533343" y="108585"/>
                    <a:pt x="507923" y="81629"/>
                  </a:cubicBezTo>
                  <a:close/>
                  <a:moveTo>
                    <a:pt x="443755" y="472821"/>
                  </a:moveTo>
                  <a:cubicBezTo>
                    <a:pt x="427474" y="509588"/>
                    <a:pt x="406148" y="536162"/>
                    <a:pt x="379491" y="552736"/>
                  </a:cubicBezTo>
                  <a:cubicBezTo>
                    <a:pt x="352833" y="569309"/>
                    <a:pt x="323033" y="577501"/>
                    <a:pt x="289997" y="577501"/>
                  </a:cubicBezTo>
                  <a:cubicBezTo>
                    <a:pt x="256960" y="577501"/>
                    <a:pt x="226780" y="569214"/>
                    <a:pt x="201456" y="552736"/>
                  </a:cubicBezTo>
                  <a:cubicBezTo>
                    <a:pt x="176036" y="536162"/>
                    <a:pt x="156328" y="510159"/>
                    <a:pt x="142238" y="474726"/>
                  </a:cubicBezTo>
                  <a:cubicBezTo>
                    <a:pt x="128147" y="439198"/>
                    <a:pt x="121102" y="393002"/>
                    <a:pt x="121102" y="336042"/>
                  </a:cubicBezTo>
                  <a:cubicBezTo>
                    <a:pt x="121102" y="274892"/>
                    <a:pt x="128623" y="226028"/>
                    <a:pt x="143571" y="189643"/>
                  </a:cubicBezTo>
                  <a:cubicBezTo>
                    <a:pt x="158518" y="153257"/>
                    <a:pt x="179368" y="127063"/>
                    <a:pt x="205930" y="111157"/>
                  </a:cubicBezTo>
                  <a:cubicBezTo>
                    <a:pt x="232588" y="95250"/>
                    <a:pt x="262102" y="87249"/>
                    <a:pt x="294472" y="87249"/>
                  </a:cubicBezTo>
                  <a:cubicBezTo>
                    <a:pt x="328746" y="87249"/>
                    <a:pt x="358736" y="95250"/>
                    <a:pt x="384441" y="111157"/>
                  </a:cubicBezTo>
                  <a:cubicBezTo>
                    <a:pt x="410147" y="127063"/>
                    <a:pt x="430426" y="152591"/>
                    <a:pt x="445468" y="187833"/>
                  </a:cubicBezTo>
                  <a:cubicBezTo>
                    <a:pt x="460416" y="222980"/>
                    <a:pt x="467937" y="269081"/>
                    <a:pt x="467937" y="326041"/>
                  </a:cubicBezTo>
                  <a:cubicBezTo>
                    <a:pt x="467937" y="387191"/>
                    <a:pt x="459844" y="436245"/>
                    <a:pt x="443659" y="472916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E12A4D2B-B5A8-5357-7401-A2D2B7B9B2E4}"/>
                </a:ext>
              </a:extLst>
            </p:cNvPr>
            <p:cNvSpPr/>
            <p:nvPr/>
          </p:nvSpPr>
          <p:spPr>
            <a:xfrm>
              <a:off x="5769063" y="3150679"/>
              <a:ext cx="638831" cy="645509"/>
            </a:xfrm>
            <a:custGeom>
              <a:avLst/>
              <a:gdLst>
                <a:gd name="connsiteX0" fmla="*/ 399293 w 638831"/>
                <a:gd name="connsiteY0" fmla="*/ 61436 h 645509"/>
                <a:gd name="connsiteX1" fmla="*/ 472030 w 638831"/>
                <a:gd name="connsiteY1" fmla="*/ 78200 h 645509"/>
                <a:gd name="connsiteX2" fmla="*/ 324366 w 638831"/>
                <a:gd name="connsiteY2" fmla="*/ 520351 h 645509"/>
                <a:gd name="connsiteX3" fmla="*/ 189460 w 638831"/>
                <a:gd name="connsiteY3" fmla="*/ 75533 h 645509"/>
                <a:gd name="connsiteX4" fmla="*/ 262483 w 638831"/>
                <a:gd name="connsiteY4" fmla="*/ 56864 h 645509"/>
                <a:gd name="connsiteX5" fmla="*/ 262483 w 638831"/>
                <a:gd name="connsiteY5" fmla="*/ 0 h 645509"/>
                <a:gd name="connsiteX6" fmla="*/ 0 w 638831"/>
                <a:gd name="connsiteY6" fmla="*/ 4572 h 645509"/>
                <a:gd name="connsiteX7" fmla="*/ 0 w 638831"/>
                <a:gd name="connsiteY7" fmla="*/ 61436 h 645509"/>
                <a:gd name="connsiteX8" fmla="*/ 63788 w 638831"/>
                <a:gd name="connsiteY8" fmla="*/ 77248 h 645509"/>
                <a:gd name="connsiteX9" fmla="*/ 255152 w 638831"/>
                <a:gd name="connsiteY9" fmla="*/ 645509 h 645509"/>
                <a:gd name="connsiteX10" fmla="*/ 374444 w 638831"/>
                <a:gd name="connsiteY10" fmla="*/ 645509 h 645509"/>
                <a:gd name="connsiteX11" fmla="*/ 575900 w 638831"/>
                <a:gd name="connsiteY11" fmla="*/ 74009 h 645509"/>
                <a:gd name="connsiteX12" fmla="*/ 638831 w 638831"/>
                <a:gd name="connsiteY12" fmla="*/ 56864 h 645509"/>
                <a:gd name="connsiteX13" fmla="*/ 638831 w 638831"/>
                <a:gd name="connsiteY13" fmla="*/ 0 h 645509"/>
                <a:gd name="connsiteX14" fmla="*/ 399293 w 638831"/>
                <a:gd name="connsiteY14" fmla="*/ 4572 h 645509"/>
                <a:gd name="connsiteX15" fmla="*/ 399293 w 638831"/>
                <a:gd name="connsiteY15" fmla="*/ 61436 h 64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8831" h="645509">
                  <a:moveTo>
                    <a:pt x="399293" y="61436"/>
                  </a:moveTo>
                  <a:lnTo>
                    <a:pt x="472030" y="78200"/>
                  </a:lnTo>
                  <a:lnTo>
                    <a:pt x="324366" y="520351"/>
                  </a:lnTo>
                  <a:lnTo>
                    <a:pt x="189460" y="75533"/>
                  </a:lnTo>
                  <a:lnTo>
                    <a:pt x="262483" y="56864"/>
                  </a:lnTo>
                  <a:lnTo>
                    <a:pt x="262483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63788" y="77248"/>
                  </a:lnTo>
                  <a:lnTo>
                    <a:pt x="255152" y="645509"/>
                  </a:lnTo>
                  <a:lnTo>
                    <a:pt x="374444" y="645509"/>
                  </a:lnTo>
                  <a:lnTo>
                    <a:pt x="575900" y="74009"/>
                  </a:lnTo>
                  <a:lnTo>
                    <a:pt x="638831" y="56864"/>
                  </a:lnTo>
                  <a:lnTo>
                    <a:pt x="638831" y="0"/>
                  </a:lnTo>
                  <a:lnTo>
                    <a:pt x="399293" y="4572"/>
                  </a:lnTo>
                  <a:lnTo>
                    <a:pt x="399293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5CA6FCB-8024-1BFF-8A6A-4842BACD7E33}"/>
                </a:ext>
              </a:extLst>
            </p:cNvPr>
            <p:cNvSpPr/>
            <p:nvPr/>
          </p:nvSpPr>
          <p:spPr>
            <a:xfrm>
              <a:off x="6477680" y="3150679"/>
              <a:ext cx="474410" cy="644556"/>
            </a:xfrm>
            <a:custGeom>
              <a:avLst/>
              <a:gdLst>
                <a:gd name="connsiteX0" fmla="*/ 392439 w 474410"/>
                <a:gd name="connsiteY0" fmla="*/ 562832 h 644556"/>
                <a:gd name="connsiteX1" fmla="*/ 184414 w 474410"/>
                <a:gd name="connsiteY1" fmla="*/ 562832 h 644556"/>
                <a:gd name="connsiteX2" fmla="*/ 184414 w 474410"/>
                <a:gd name="connsiteY2" fmla="*/ 355283 h 644556"/>
                <a:gd name="connsiteX3" fmla="*/ 326175 w 474410"/>
                <a:gd name="connsiteY3" fmla="*/ 355283 h 644556"/>
                <a:gd name="connsiteX4" fmla="*/ 339218 w 474410"/>
                <a:gd name="connsiteY4" fmla="*/ 404908 h 644556"/>
                <a:gd name="connsiteX5" fmla="*/ 393295 w 474410"/>
                <a:gd name="connsiteY5" fmla="*/ 404908 h 644556"/>
                <a:gd name="connsiteX6" fmla="*/ 393295 w 474410"/>
                <a:gd name="connsiteY6" fmla="*/ 226885 h 644556"/>
                <a:gd name="connsiteX7" fmla="*/ 339218 w 474410"/>
                <a:gd name="connsiteY7" fmla="*/ 226885 h 644556"/>
                <a:gd name="connsiteX8" fmla="*/ 326080 w 474410"/>
                <a:gd name="connsiteY8" fmla="*/ 276320 h 644556"/>
                <a:gd name="connsiteX9" fmla="*/ 184414 w 474410"/>
                <a:gd name="connsiteY9" fmla="*/ 276320 h 644556"/>
                <a:gd name="connsiteX10" fmla="*/ 184414 w 474410"/>
                <a:gd name="connsiteY10" fmla="*/ 81725 h 644556"/>
                <a:gd name="connsiteX11" fmla="*/ 381204 w 474410"/>
                <a:gd name="connsiteY11" fmla="*/ 81725 h 644556"/>
                <a:gd name="connsiteX12" fmla="*/ 395485 w 474410"/>
                <a:gd name="connsiteY12" fmla="*/ 158782 h 644556"/>
                <a:gd name="connsiteX13" fmla="*/ 463462 w 474410"/>
                <a:gd name="connsiteY13" fmla="*/ 158782 h 644556"/>
                <a:gd name="connsiteX14" fmla="*/ 463462 w 474410"/>
                <a:gd name="connsiteY14" fmla="*/ 0 h 644556"/>
                <a:gd name="connsiteX15" fmla="*/ 182605 w 474410"/>
                <a:gd name="connsiteY15" fmla="*/ 0 h 644556"/>
                <a:gd name="connsiteX16" fmla="*/ 0 w 474410"/>
                <a:gd name="connsiteY16" fmla="*/ 4572 h 644556"/>
                <a:gd name="connsiteX17" fmla="*/ 0 w 474410"/>
                <a:gd name="connsiteY17" fmla="*/ 61436 h 644556"/>
                <a:gd name="connsiteX18" fmla="*/ 71500 w 474410"/>
                <a:gd name="connsiteY18" fmla="*/ 78867 h 644556"/>
                <a:gd name="connsiteX19" fmla="*/ 71500 w 474410"/>
                <a:gd name="connsiteY19" fmla="*/ 568738 h 644556"/>
                <a:gd name="connsiteX20" fmla="*/ 0 w 474410"/>
                <a:gd name="connsiteY20" fmla="*/ 587597 h 644556"/>
                <a:gd name="connsiteX21" fmla="*/ 0 w 474410"/>
                <a:gd name="connsiteY21" fmla="*/ 644557 h 644556"/>
                <a:gd name="connsiteX22" fmla="*/ 473554 w 474410"/>
                <a:gd name="connsiteY22" fmla="*/ 644557 h 644556"/>
                <a:gd name="connsiteX23" fmla="*/ 474411 w 474410"/>
                <a:gd name="connsiteY23" fmla="*/ 479298 h 644556"/>
                <a:gd name="connsiteX24" fmla="*/ 407481 w 474410"/>
                <a:gd name="connsiteY24" fmla="*/ 479298 h 644556"/>
                <a:gd name="connsiteX25" fmla="*/ 392439 w 474410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410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175" y="355283"/>
                  </a:lnTo>
                  <a:lnTo>
                    <a:pt x="339218" y="404908"/>
                  </a:lnTo>
                  <a:lnTo>
                    <a:pt x="393295" y="404908"/>
                  </a:lnTo>
                  <a:lnTo>
                    <a:pt x="393295" y="226885"/>
                  </a:lnTo>
                  <a:lnTo>
                    <a:pt x="339218" y="226885"/>
                  </a:lnTo>
                  <a:lnTo>
                    <a:pt x="326080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4" y="81725"/>
                  </a:lnTo>
                  <a:lnTo>
                    <a:pt x="395485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411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756EA458-F301-DA2E-5B33-F332CBEE12F4}"/>
                </a:ext>
              </a:extLst>
            </p:cNvPr>
            <p:cNvSpPr/>
            <p:nvPr/>
          </p:nvSpPr>
          <p:spPr>
            <a:xfrm>
              <a:off x="7266460" y="3048000"/>
              <a:ext cx="489643" cy="747236"/>
            </a:xfrm>
            <a:custGeom>
              <a:avLst/>
              <a:gdLst>
                <a:gd name="connsiteX0" fmla="*/ 405482 w 489643"/>
                <a:gd name="connsiteY0" fmla="*/ 665512 h 747236"/>
                <a:gd name="connsiteX1" fmla="*/ 184509 w 489643"/>
                <a:gd name="connsiteY1" fmla="*/ 665512 h 747236"/>
                <a:gd name="connsiteX2" fmla="*/ 184509 w 489643"/>
                <a:gd name="connsiteY2" fmla="*/ 78296 h 747236"/>
                <a:gd name="connsiteX3" fmla="*/ 263434 w 489643"/>
                <a:gd name="connsiteY3" fmla="*/ 56960 h 747236"/>
                <a:gd name="connsiteX4" fmla="*/ 263434 w 489643"/>
                <a:gd name="connsiteY4" fmla="*/ 0 h 747236"/>
                <a:gd name="connsiteX5" fmla="*/ 0 w 489643"/>
                <a:gd name="connsiteY5" fmla="*/ 4572 h 747236"/>
                <a:gd name="connsiteX6" fmla="*/ 0 w 489643"/>
                <a:gd name="connsiteY6" fmla="*/ 61532 h 747236"/>
                <a:gd name="connsiteX7" fmla="*/ 71595 w 489643"/>
                <a:gd name="connsiteY7" fmla="*/ 78486 h 747236"/>
                <a:gd name="connsiteX8" fmla="*/ 71595 w 489643"/>
                <a:gd name="connsiteY8" fmla="*/ 671798 h 747236"/>
                <a:gd name="connsiteX9" fmla="*/ 0 w 489643"/>
                <a:gd name="connsiteY9" fmla="*/ 690277 h 747236"/>
                <a:gd name="connsiteX10" fmla="*/ 0 w 489643"/>
                <a:gd name="connsiteY10" fmla="*/ 747236 h 747236"/>
                <a:gd name="connsiteX11" fmla="*/ 489644 w 489643"/>
                <a:gd name="connsiteY11" fmla="*/ 747236 h 747236"/>
                <a:gd name="connsiteX12" fmla="*/ 489644 w 489643"/>
                <a:gd name="connsiteY12" fmla="*/ 562642 h 747236"/>
                <a:gd name="connsiteX13" fmla="*/ 422619 w 489643"/>
                <a:gd name="connsiteY13" fmla="*/ 562642 h 747236"/>
                <a:gd name="connsiteX14" fmla="*/ 405482 w 489643"/>
                <a:gd name="connsiteY14" fmla="*/ 66551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643" h="747236">
                  <a:moveTo>
                    <a:pt x="405482" y="665512"/>
                  </a:moveTo>
                  <a:lnTo>
                    <a:pt x="184509" y="665512"/>
                  </a:lnTo>
                  <a:lnTo>
                    <a:pt x="184509" y="78296"/>
                  </a:lnTo>
                  <a:lnTo>
                    <a:pt x="263434" y="56960"/>
                  </a:lnTo>
                  <a:lnTo>
                    <a:pt x="263434" y="0"/>
                  </a:lnTo>
                  <a:lnTo>
                    <a:pt x="0" y="4572"/>
                  </a:lnTo>
                  <a:lnTo>
                    <a:pt x="0" y="61532"/>
                  </a:lnTo>
                  <a:lnTo>
                    <a:pt x="71595" y="78486"/>
                  </a:lnTo>
                  <a:lnTo>
                    <a:pt x="71595" y="671798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489644" y="747236"/>
                  </a:lnTo>
                  <a:lnTo>
                    <a:pt x="489644" y="562642"/>
                  </a:lnTo>
                  <a:lnTo>
                    <a:pt x="422619" y="562642"/>
                  </a:lnTo>
                  <a:lnTo>
                    <a:pt x="405482" y="66551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229315C-285F-6BA7-633D-84927C5766C9}"/>
                </a:ext>
              </a:extLst>
            </p:cNvPr>
            <p:cNvSpPr/>
            <p:nvPr/>
          </p:nvSpPr>
          <p:spPr>
            <a:xfrm>
              <a:off x="7859878" y="3150679"/>
              <a:ext cx="256008" cy="644556"/>
            </a:xfrm>
            <a:custGeom>
              <a:avLst/>
              <a:gdLst>
                <a:gd name="connsiteX0" fmla="*/ 0 w 256008"/>
                <a:gd name="connsiteY0" fmla="*/ 61436 h 644556"/>
                <a:gd name="connsiteX1" fmla="*/ 71500 w 256008"/>
                <a:gd name="connsiteY1" fmla="*/ 78867 h 644556"/>
                <a:gd name="connsiteX2" fmla="*/ 71500 w 256008"/>
                <a:gd name="connsiteY2" fmla="*/ 568738 h 644556"/>
                <a:gd name="connsiteX3" fmla="*/ 0 w 256008"/>
                <a:gd name="connsiteY3" fmla="*/ 587597 h 644556"/>
                <a:gd name="connsiteX4" fmla="*/ 0 w 256008"/>
                <a:gd name="connsiteY4" fmla="*/ 644557 h 644556"/>
                <a:gd name="connsiteX5" fmla="*/ 256008 w 256008"/>
                <a:gd name="connsiteY5" fmla="*/ 644557 h 644556"/>
                <a:gd name="connsiteX6" fmla="*/ 256008 w 256008"/>
                <a:gd name="connsiteY6" fmla="*/ 587597 h 644556"/>
                <a:gd name="connsiteX7" fmla="*/ 184414 w 256008"/>
                <a:gd name="connsiteY7" fmla="*/ 568928 h 644556"/>
                <a:gd name="connsiteX8" fmla="*/ 184414 w 256008"/>
                <a:gd name="connsiteY8" fmla="*/ 78677 h 644556"/>
                <a:gd name="connsiteX9" fmla="*/ 256008 w 256008"/>
                <a:gd name="connsiteY9" fmla="*/ 56864 h 644556"/>
                <a:gd name="connsiteX10" fmla="*/ 256008 w 256008"/>
                <a:gd name="connsiteY10" fmla="*/ 0 h 644556"/>
                <a:gd name="connsiteX11" fmla="*/ 0 w 256008"/>
                <a:gd name="connsiteY11" fmla="*/ 4572 h 644556"/>
                <a:gd name="connsiteX12" fmla="*/ 0 w 256008"/>
                <a:gd name="connsiteY12" fmla="*/ 61436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008" h="644556">
                  <a:moveTo>
                    <a:pt x="0" y="61436"/>
                  </a:move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56008" y="644557"/>
                  </a:lnTo>
                  <a:lnTo>
                    <a:pt x="256008" y="587597"/>
                  </a:lnTo>
                  <a:lnTo>
                    <a:pt x="184414" y="568928"/>
                  </a:lnTo>
                  <a:lnTo>
                    <a:pt x="184414" y="78677"/>
                  </a:lnTo>
                  <a:lnTo>
                    <a:pt x="256008" y="56864"/>
                  </a:lnTo>
                  <a:lnTo>
                    <a:pt x="256008" y="0"/>
                  </a:lnTo>
                  <a:lnTo>
                    <a:pt x="0" y="4572"/>
                  </a:lnTo>
                  <a:lnTo>
                    <a:pt x="0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573C68A4-F9B0-6625-C8D8-AE5260BE657B}"/>
                </a:ext>
              </a:extLst>
            </p:cNvPr>
            <p:cNvSpPr/>
            <p:nvPr/>
          </p:nvSpPr>
          <p:spPr>
            <a:xfrm>
              <a:off x="8235180" y="3150679"/>
              <a:ext cx="458035" cy="644556"/>
            </a:xfrm>
            <a:custGeom>
              <a:avLst/>
              <a:gdLst>
                <a:gd name="connsiteX0" fmla="*/ 182700 w 458035"/>
                <a:gd name="connsiteY0" fmla="*/ 0 h 644556"/>
                <a:gd name="connsiteX1" fmla="*/ 0 w 458035"/>
                <a:gd name="connsiteY1" fmla="*/ 4572 h 644556"/>
                <a:gd name="connsiteX2" fmla="*/ 0 w 458035"/>
                <a:gd name="connsiteY2" fmla="*/ 61436 h 644556"/>
                <a:gd name="connsiteX3" fmla="*/ 71595 w 458035"/>
                <a:gd name="connsiteY3" fmla="*/ 79343 h 644556"/>
                <a:gd name="connsiteX4" fmla="*/ 71595 w 458035"/>
                <a:gd name="connsiteY4" fmla="*/ 568928 h 644556"/>
                <a:gd name="connsiteX5" fmla="*/ 0 w 458035"/>
                <a:gd name="connsiteY5" fmla="*/ 587597 h 644556"/>
                <a:gd name="connsiteX6" fmla="*/ 0 w 458035"/>
                <a:gd name="connsiteY6" fmla="*/ 644557 h 644556"/>
                <a:gd name="connsiteX7" fmla="*/ 273526 w 458035"/>
                <a:gd name="connsiteY7" fmla="*/ 644557 h 644556"/>
                <a:gd name="connsiteX8" fmla="*/ 273526 w 458035"/>
                <a:gd name="connsiteY8" fmla="*/ 587597 h 644556"/>
                <a:gd name="connsiteX9" fmla="*/ 184509 w 458035"/>
                <a:gd name="connsiteY9" fmla="*/ 568738 h 644556"/>
                <a:gd name="connsiteX10" fmla="*/ 184509 w 458035"/>
                <a:gd name="connsiteY10" fmla="*/ 362712 h 644556"/>
                <a:gd name="connsiteX11" fmla="*/ 321510 w 458035"/>
                <a:gd name="connsiteY11" fmla="*/ 362712 h 644556"/>
                <a:gd name="connsiteX12" fmla="*/ 334172 w 458035"/>
                <a:gd name="connsiteY12" fmla="*/ 410718 h 644556"/>
                <a:gd name="connsiteX13" fmla="*/ 388154 w 458035"/>
                <a:gd name="connsiteY13" fmla="*/ 410718 h 644556"/>
                <a:gd name="connsiteX14" fmla="*/ 388154 w 458035"/>
                <a:gd name="connsiteY14" fmla="*/ 232696 h 644556"/>
                <a:gd name="connsiteX15" fmla="*/ 334172 w 458035"/>
                <a:gd name="connsiteY15" fmla="*/ 232696 h 644556"/>
                <a:gd name="connsiteX16" fmla="*/ 321320 w 458035"/>
                <a:gd name="connsiteY16" fmla="*/ 280988 h 644556"/>
                <a:gd name="connsiteX17" fmla="*/ 184509 w 458035"/>
                <a:gd name="connsiteY17" fmla="*/ 280988 h 644556"/>
                <a:gd name="connsiteX18" fmla="*/ 184509 w 458035"/>
                <a:gd name="connsiteY18" fmla="*/ 81629 h 644556"/>
                <a:gd name="connsiteX19" fmla="*/ 375872 w 458035"/>
                <a:gd name="connsiteY19" fmla="*/ 81629 h 644556"/>
                <a:gd name="connsiteX20" fmla="*/ 390058 w 458035"/>
                <a:gd name="connsiteY20" fmla="*/ 159734 h 644556"/>
                <a:gd name="connsiteX21" fmla="*/ 458035 w 458035"/>
                <a:gd name="connsiteY21" fmla="*/ 159734 h 644556"/>
                <a:gd name="connsiteX22" fmla="*/ 457083 w 458035"/>
                <a:gd name="connsiteY22" fmla="*/ 0 h 644556"/>
                <a:gd name="connsiteX23" fmla="*/ 182700 w 458035"/>
                <a:gd name="connsiteY23" fmla="*/ 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035" h="644556">
                  <a:moveTo>
                    <a:pt x="182700" y="0"/>
                  </a:moveTo>
                  <a:lnTo>
                    <a:pt x="0" y="4572"/>
                  </a:lnTo>
                  <a:lnTo>
                    <a:pt x="0" y="61436"/>
                  </a:lnTo>
                  <a:lnTo>
                    <a:pt x="71595" y="79343"/>
                  </a:lnTo>
                  <a:lnTo>
                    <a:pt x="71595" y="56892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73526" y="644557"/>
                  </a:lnTo>
                  <a:lnTo>
                    <a:pt x="273526" y="587597"/>
                  </a:lnTo>
                  <a:lnTo>
                    <a:pt x="184509" y="568738"/>
                  </a:lnTo>
                  <a:lnTo>
                    <a:pt x="184509" y="362712"/>
                  </a:lnTo>
                  <a:lnTo>
                    <a:pt x="321510" y="362712"/>
                  </a:lnTo>
                  <a:lnTo>
                    <a:pt x="334172" y="410718"/>
                  </a:lnTo>
                  <a:lnTo>
                    <a:pt x="388154" y="410718"/>
                  </a:lnTo>
                  <a:lnTo>
                    <a:pt x="388154" y="232696"/>
                  </a:lnTo>
                  <a:lnTo>
                    <a:pt x="334172" y="232696"/>
                  </a:lnTo>
                  <a:lnTo>
                    <a:pt x="321320" y="280988"/>
                  </a:lnTo>
                  <a:lnTo>
                    <a:pt x="184509" y="280988"/>
                  </a:lnTo>
                  <a:lnTo>
                    <a:pt x="184509" y="81629"/>
                  </a:lnTo>
                  <a:lnTo>
                    <a:pt x="375872" y="81629"/>
                  </a:lnTo>
                  <a:lnTo>
                    <a:pt x="390058" y="159734"/>
                  </a:lnTo>
                  <a:lnTo>
                    <a:pt x="458035" y="159734"/>
                  </a:lnTo>
                  <a:lnTo>
                    <a:pt x="457083" y="0"/>
                  </a:lnTo>
                  <a:lnTo>
                    <a:pt x="182700" y="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49812760-1D86-66F4-999B-B6E71DDC1EFC}"/>
                </a:ext>
              </a:extLst>
            </p:cNvPr>
            <p:cNvSpPr/>
            <p:nvPr/>
          </p:nvSpPr>
          <p:spPr>
            <a:xfrm>
              <a:off x="8777662" y="3150679"/>
              <a:ext cx="474506" cy="644556"/>
            </a:xfrm>
            <a:custGeom>
              <a:avLst/>
              <a:gdLst>
                <a:gd name="connsiteX0" fmla="*/ 392439 w 474506"/>
                <a:gd name="connsiteY0" fmla="*/ 562832 h 644556"/>
                <a:gd name="connsiteX1" fmla="*/ 184414 w 474506"/>
                <a:gd name="connsiteY1" fmla="*/ 562832 h 644556"/>
                <a:gd name="connsiteX2" fmla="*/ 184414 w 474506"/>
                <a:gd name="connsiteY2" fmla="*/ 355283 h 644556"/>
                <a:gd name="connsiteX3" fmla="*/ 326556 w 474506"/>
                <a:gd name="connsiteY3" fmla="*/ 355283 h 644556"/>
                <a:gd name="connsiteX4" fmla="*/ 339600 w 474506"/>
                <a:gd name="connsiteY4" fmla="*/ 404908 h 644556"/>
                <a:gd name="connsiteX5" fmla="*/ 393581 w 474506"/>
                <a:gd name="connsiteY5" fmla="*/ 404908 h 644556"/>
                <a:gd name="connsiteX6" fmla="*/ 393581 w 474506"/>
                <a:gd name="connsiteY6" fmla="*/ 226885 h 644556"/>
                <a:gd name="connsiteX7" fmla="*/ 339600 w 474506"/>
                <a:gd name="connsiteY7" fmla="*/ 226885 h 644556"/>
                <a:gd name="connsiteX8" fmla="*/ 326461 w 474506"/>
                <a:gd name="connsiteY8" fmla="*/ 276320 h 644556"/>
                <a:gd name="connsiteX9" fmla="*/ 184414 w 474506"/>
                <a:gd name="connsiteY9" fmla="*/ 276320 h 644556"/>
                <a:gd name="connsiteX10" fmla="*/ 184414 w 474506"/>
                <a:gd name="connsiteY10" fmla="*/ 81725 h 644556"/>
                <a:gd name="connsiteX11" fmla="*/ 381205 w 474506"/>
                <a:gd name="connsiteY11" fmla="*/ 81725 h 644556"/>
                <a:gd name="connsiteX12" fmla="*/ 395580 w 474506"/>
                <a:gd name="connsiteY12" fmla="*/ 158782 h 644556"/>
                <a:gd name="connsiteX13" fmla="*/ 463462 w 474506"/>
                <a:gd name="connsiteY13" fmla="*/ 158782 h 644556"/>
                <a:gd name="connsiteX14" fmla="*/ 463462 w 474506"/>
                <a:gd name="connsiteY14" fmla="*/ 0 h 644556"/>
                <a:gd name="connsiteX15" fmla="*/ 182605 w 474506"/>
                <a:gd name="connsiteY15" fmla="*/ 0 h 644556"/>
                <a:gd name="connsiteX16" fmla="*/ 0 w 474506"/>
                <a:gd name="connsiteY16" fmla="*/ 4572 h 644556"/>
                <a:gd name="connsiteX17" fmla="*/ 0 w 474506"/>
                <a:gd name="connsiteY17" fmla="*/ 61436 h 644556"/>
                <a:gd name="connsiteX18" fmla="*/ 71595 w 474506"/>
                <a:gd name="connsiteY18" fmla="*/ 78867 h 644556"/>
                <a:gd name="connsiteX19" fmla="*/ 71595 w 474506"/>
                <a:gd name="connsiteY19" fmla="*/ 568738 h 644556"/>
                <a:gd name="connsiteX20" fmla="*/ 0 w 474506"/>
                <a:gd name="connsiteY20" fmla="*/ 587597 h 644556"/>
                <a:gd name="connsiteX21" fmla="*/ 0 w 474506"/>
                <a:gd name="connsiteY21" fmla="*/ 644557 h 644556"/>
                <a:gd name="connsiteX22" fmla="*/ 473554 w 474506"/>
                <a:gd name="connsiteY22" fmla="*/ 644557 h 644556"/>
                <a:gd name="connsiteX23" fmla="*/ 474506 w 474506"/>
                <a:gd name="connsiteY23" fmla="*/ 479298 h 644556"/>
                <a:gd name="connsiteX24" fmla="*/ 407481 w 474506"/>
                <a:gd name="connsiteY24" fmla="*/ 479298 h 644556"/>
                <a:gd name="connsiteX25" fmla="*/ 392439 w 474506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506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556" y="355283"/>
                  </a:lnTo>
                  <a:lnTo>
                    <a:pt x="339600" y="404908"/>
                  </a:lnTo>
                  <a:lnTo>
                    <a:pt x="393581" y="404908"/>
                  </a:lnTo>
                  <a:lnTo>
                    <a:pt x="393581" y="226885"/>
                  </a:lnTo>
                  <a:lnTo>
                    <a:pt x="339600" y="226885"/>
                  </a:lnTo>
                  <a:lnTo>
                    <a:pt x="326461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5" y="81725"/>
                  </a:lnTo>
                  <a:lnTo>
                    <a:pt x="395580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867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506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023DEAA-540D-69D5-ED8B-11E875BCF5DB}"/>
                </a:ext>
              </a:extLst>
            </p:cNvPr>
            <p:cNvSpPr/>
            <p:nvPr/>
          </p:nvSpPr>
          <p:spPr>
            <a:xfrm>
              <a:off x="9387932" y="3675887"/>
              <a:ext cx="129289" cy="126682"/>
            </a:xfrm>
            <a:custGeom>
              <a:avLst/>
              <a:gdLst>
                <a:gd name="connsiteX0" fmla="*/ 111962 w 129289"/>
                <a:gd name="connsiteY0" fmla="*/ 17431 h 126682"/>
                <a:gd name="connsiteX1" fmla="*/ 65120 w 129289"/>
                <a:gd name="connsiteY1" fmla="*/ 0 h 126682"/>
                <a:gd name="connsiteX2" fmla="*/ 19708 w 129289"/>
                <a:gd name="connsiteY2" fmla="*/ 17431 h 126682"/>
                <a:gd name="connsiteX3" fmla="*/ 0 w 129289"/>
                <a:gd name="connsiteY3" fmla="*/ 63341 h 126682"/>
                <a:gd name="connsiteX4" fmla="*/ 17899 w 129289"/>
                <a:gd name="connsiteY4" fmla="*/ 109252 h 126682"/>
                <a:gd name="connsiteX5" fmla="*/ 65120 w 129289"/>
                <a:gd name="connsiteY5" fmla="*/ 126683 h 126682"/>
                <a:gd name="connsiteX6" fmla="*/ 110058 w 129289"/>
                <a:gd name="connsiteY6" fmla="*/ 109252 h 126682"/>
                <a:gd name="connsiteX7" fmla="*/ 129289 w 129289"/>
                <a:gd name="connsiteY7" fmla="*/ 63341 h 126682"/>
                <a:gd name="connsiteX8" fmla="*/ 111867 w 129289"/>
                <a:gd name="connsiteY8" fmla="*/ 17431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289" h="126682">
                  <a:moveTo>
                    <a:pt x="111962" y="17431"/>
                  </a:moveTo>
                  <a:cubicBezTo>
                    <a:pt x="100347" y="5810"/>
                    <a:pt x="84733" y="0"/>
                    <a:pt x="65120" y="0"/>
                  </a:cubicBezTo>
                  <a:cubicBezTo>
                    <a:pt x="47984" y="0"/>
                    <a:pt x="32846" y="5810"/>
                    <a:pt x="19708" y="17431"/>
                  </a:cubicBezTo>
                  <a:cubicBezTo>
                    <a:pt x="6569" y="29051"/>
                    <a:pt x="0" y="44387"/>
                    <a:pt x="0" y="63341"/>
                  </a:cubicBezTo>
                  <a:cubicBezTo>
                    <a:pt x="0" y="82296"/>
                    <a:pt x="5998" y="97631"/>
                    <a:pt x="17899" y="109252"/>
                  </a:cubicBezTo>
                  <a:cubicBezTo>
                    <a:pt x="29799" y="120872"/>
                    <a:pt x="45603" y="126683"/>
                    <a:pt x="65120" y="126683"/>
                  </a:cubicBezTo>
                  <a:cubicBezTo>
                    <a:pt x="82257" y="126683"/>
                    <a:pt x="97205" y="120872"/>
                    <a:pt x="110058" y="109252"/>
                  </a:cubicBezTo>
                  <a:cubicBezTo>
                    <a:pt x="122910" y="97631"/>
                    <a:pt x="129289" y="82296"/>
                    <a:pt x="129289" y="63341"/>
                  </a:cubicBezTo>
                  <a:cubicBezTo>
                    <a:pt x="129289" y="44387"/>
                    <a:pt x="123482" y="29051"/>
                    <a:pt x="111867" y="17431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409FAC27-1C6E-5EE9-440B-5A01586677CD}"/>
              </a:ext>
            </a:extLst>
          </p:cNvPr>
          <p:cNvSpPr txBox="1"/>
          <p:nvPr/>
        </p:nvSpPr>
        <p:spPr>
          <a:xfrm>
            <a:off x="720090" y="1887998"/>
            <a:ext cx="3409148" cy="29507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/>
            <a:r>
              <a:rPr lang="en-US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XUROLE</a:t>
            </a:r>
          </a:p>
          <a:p>
            <a:pPr marL="285750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Copy access to new role</a:t>
            </a:r>
          </a:p>
          <a:p>
            <a:pPr marL="285750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Merge access from two roles</a:t>
            </a:r>
          </a:p>
          <a:p>
            <a:pPr fontAlgn="base"/>
            <a:endParaRPr lang="en-US" b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fontAlgn="base"/>
            <a:endParaRPr lang="en-US" b="1" i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19D354B-7149-BBEB-1781-C00B4F4FED98}"/>
              </a:ext>
            </a:extLst>
          </p:cNvPr>
          <p:cNvSpPr txBox="1">
            <a:spLocks/>
          </p:cNvSpPr>
          <p:nvPr/>
        </p:nvSpPr>
        <p:spPr>
          <a:xfrm>
            <a:off x="720088" y="717629"/>
            <a:ext cx="2841259" cy="76593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Merge/Copy Roles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DE5AC-85E0-2976-55E4-76348F5FB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633" y="538451"/>
            <a:ext cx="6978448" cy="473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5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C54B1-4885-DFF7-27AB-8BF1738EE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CD7CA7-E1E5-B492-9390-0AA153A6E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4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380288-0AE5-C6DC-0807-CB2BA04FF3E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9447" y="4943475"/>
            <a:ext cx="5249390" cy="13001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M Sans 14pt" pitchFamily="2" charset="77"/>
                <a:ea typeface="Roboto" panose="02000000000000000000" pitchFamily="2" charset="0"/>
                <a:cs typeface="Arial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224436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88DC55-729D-75F8-0306-77A5346FC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" r="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6A8B25-C405-D626-1766-7D9F01832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7365076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94000">
                <a:schemeClr val="tx1">
                  <a:alpha val="0"/>
                  <a:lumMod val="0"/>
                  <a:lumOff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1F621B-00C5-06BC-C29F-0E9BFF5D1690}"/>
              </a:ext>
            </a:extLst>
          </p:cNvPr>
          <p:cNvSpPr txBox="1">
            <a:spLocks/>
          </p:cNvSpPr>
          <p:nvPr/>
        </p:nvSpPr>
        <p:spPr>
          <a:xfrm>
            <a:off x="846610" y="976452"/>
            <a:ext cx="5540335" cy="575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Thank You</a:t>
            </a:r>
          </a:p>
        </p:txBody>
      </p:sp>
      <p:pic>
        <p:nvPicPr>
          <p:cNvPr id="5" name="Graphic 4" descr="University of Guelph logo">
            <a:extLst>
              <a:ext uri="{FF2B5EF4-FFF2-40B4-BE49-F238E27FC236}">
                <a16:creationId xmlns:a16="http://schemas.microsoft.com/office/drawing/2014/main" id="{FA132E75-C3DB-733D-9409-E9FA8EB78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663" y="4857520"/>
            <a:ext cx="3426488" cy="11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322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AE8CB837-63D5-D46A-F4D5-F4D8100EEACD}"/>
              </a:ext>
            </a:extLst>
          </p:cNvPr>
          <p:cNvSpPr txBox="1"/>
          <p:nvPr/>
        </p:nvSpPr>
        <p:spPr>
          <a:xfrm>
            <a:off x="720091" y="1504291"/>
            <a:ext cx="4678680" cy="250394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 rtlCol="0" anchor="t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Arial"/>
              </a:rPr>
              <a:t>Audit Requirements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Arial"/>
              </a:rPr>
              <a:t>Least Privilege Principle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Arial"/>
              </a:rPr>
              <a:t>Easy Employee Transition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Arial"/>
              </a:rPr>
              <a:t>Users Not Trained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Arial"/>
              </a:rPr>
              <a:t>All Users must have a role</a:t>
            </a:r>
          </a:p>
          <a:p>
            <a:pPr>
              <a:lnSpc>
                <a:spcPct val="150000"/>
              </a:lnSpc>
            </a:pPr>
            <a:endParaRPr lang="en-US" sz="1200" dirty="0">
              <a:latin typeface="DM Sans 14pt" pitchFamily="2" charset="77"/>
              <a:ea typeface="Roboto" panose="02000000000000000000" pitchFamily="2" charset="0"/>
              <a:cs typeface="Arial" panose="020B060402020202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B4D9066-6E69-B2FB-7CE7-8A930DC5C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8" r="108"/>
          <a:stretch/>
        </p:blipFill>
        <p:spPr>
          <a:xfrm>
            <a:off x="5576892" y="0"/>
            <a:ext cx="661510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233AAB-3B66-4089-C41B-FD8708268F87}"/>
              </a:ext>
            </a:extLst>
          </p:cNvPr>
          <p:cNvSpPr txBox="1">
            <a:spLocks/>
          </p:cNvSpPr>
          <p:nvPr/>
        </p:nvSpPr>
        <p:spPr>
          <a:xfrm>
            <a:off x="720088" y="717629"/>
            <a:ext cx="4358988" cy="47321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3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Why Colleague Roles</a:t>
            </a:r>
          </a:p>
        </p:txBody>
      </p:sp>
    </p:spTree>
    <p:extLst>
      <p:ext uri="{BB962C8B-B14F-4D97-AF65-F5344CB8AC3E}">
        <p14:creationId xmlns:p14="http://schemas.microsoft.com/office/powerpoint/2010/main" val="645163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0465DAB-2E05-F29B-40AF-3C5B2AFCCAE2}"/>
              </a:ext>
            </a:extLst>
          </p:cNvPr>
          <p:cNvSpPr txBox="1">
            <a:spLocks/>
          </p:cNvSpPr>
          <p:nvPr/>
        </p:nvSpPr>
        <p:spPr>
          <a:xfrm>
            <a:off x="720087" y="717629"/>
            <a:ext cx="4425491" cy="47321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3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Assigning Roles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56340D-2476-4FE6-93DE-36F4EBC4B893}"/>
              </a:ext>
            </a:extLst>
          </p:cNvPr>
          <p:cNvSpPr txBox="1"/>
          <p:nvPr/>
        </p:nvSpPr>
        <p:spPr>
          <a:xfrm>
            <a:off x="720090" y="1538888"/>
            <a:ext cx="4726554" cy="38779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User submits a request, approved by department. 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Which role?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Approval from Registrar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E59DA62-3E61-E9E6-39C8-024B02CB1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" b="135"/>
          <a:stretch/>
        </p:blipFill>
        <p:spPr>
          <a:xfrm>
            <a:off x="6968836" y="0"/>
            <a:ext cx="52231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78A171-B07E-F96F-C915-1F224548F148}"/>
              </a:ext>
            </a:extLst>
          </p:cNvPr>
          <p:cNvSpPr txBox="1"/>
          <p:nvPr/>
        </p:nvSpPr>
        <p:spPr>
          <a:xfrm>
            <a:off x="720089" y="1538889"/>
            <a:ext cx="10513967" cy="3450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>
              <a:spcAft>
                <a:spcPts val="1200"/>
              </a:spcAft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Confirmation of User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NAE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DADD</a:t>
            </a: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 – HR # 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SVM</a:t>
            </a:r>
          </a:p>
          <a:p>
            <a:pPr lvl="1" fontAlgn="base">
              <a:spcAft>
                <a:spcPts val="1200"/>
              </a:spcAft>
              <a:buClr>
                <a:srgbClr val="E51937"/>
              </a:buClr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7E2AC5B-4685-D11E-F3DD-FC5100789CF1}"/>
              </a:ext>
            </a:extLst>
          </p:cNvPr>
          <p:cNvSpPr txBox="1">
            <a:spLocks/>
          </p:cNvSpPr>
          <p:nvPr/>
        </p:nvSpPr>
        <p:spPr>
          <a:xfrm>
            <a:off x="720089" y="717629"/>
            <a:ext cx="3627976" cy="47321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Account Provisioning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3A8173-DF24-C418-0AD7-043121D16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168" y="717629"/>
            <a:ext cx="7757832" cy="603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74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4A790-F376-EC6F-0AC6-DCA1C7888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B86FAC-2878-F8E0-553F-A14E7634C35B}"/>
              </a:ext>
            </a:extLst>
          </p:cNvPr>
          <p:cNvSpPr txBox="1"/>
          <p:nvPr/>
        </p:nvSpPr>
        <p:spPr>
          <a:xfrm>
            <a:off x="720089" y="1538889"/>
            <a:ext cx="10513967" cy="3450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342900" indent="-34290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XUAC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Add New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Change Role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Remove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Restore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Recorded in: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Request ticket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SVM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02B3545-39A0-348E-6446-C71522F1B3D1}"/>
              </a:ext>
            </a:extLst>
          </p:cNvPr>
          <p:cNvSpPr txBox="1">
            <a:spLocks/>
          </p:cNvSpPr>
          <p:nvPr/>
        </p:nvSpPr>
        <p:spPr>
          <a:xfrm>
            <a:off x="720088" y="717629"/>
            <a:ext cx="4117919" cy="47321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Account Provisioning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4068D4-D520-CC8A-1950-0C254BAC3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448" y="717629"/>
            <a:ext cx="8212166" cy="544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56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E104B81-0E1E-CC0F-6A21-2AAFF4E49F8A}"/>
              </a:ext>
            </a:extLst>
          </p:cNvPr>
          <p:cNvSpPr txBox="1"/>
          <p:nvPr/>
        </p:nvSpPr>
        <p:spPr>
          <a:xfrm>
            <a:off x="8041438" y="1538889"/>
            <a:ext cx="3461099" cy="36971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342900" indent="-342900" algn="r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Confirm if everyone in the role gets new access or a new role is created</a:t>
            </a:r>
          </a:p>
          <a:p>
            <a:pPr marL="342900" indent="-342900" algn="r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If changing a role: </a:t>
            </a:r>
            <a:r>
              <a:rPr lang="en-US" sz="24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XWHO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A1F426-63A5-AA97-ADDF-D1EF45069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15751" y="6021618"/>
            <a:ext cx="1703837" cy="188544"/>
            <a:chOff x="2673350" y="3048000"/>
            <a:chExt cx="6843871" cy="757332"/>
          </a:xfrm>
          <a:solidFill>
            <a:schemeClr val="bg2">
              <a:lumMod val="50000"/>
            </a:schemeClr>
          </a:solidFill>
        </p:grpSpPr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C0B624CB-C760-E2CB-6350-A82F1FCCD7E6}"/>
                </a:ext>
              </a:extLst>
            </p:cNvPr>
            <p:cNvSpPr/>
            <p:nvPr/>
          </p:nvSpPr>
          <p:spPr>
            <a:xfrm>
              <a:off x="2673350" y="3048000"/>
              <a:ext cx="256103" cy="747236"/>
            </a:xfrm>
            <a:custGeom>
              <a:avLst/>
              <a:gdLst>
                <a:gd name="connsiteX0" fmla="*/ 0 w 256103"/>
                <a:gd name="connsiteY0" fmla="*/ 61532 h 747236"/>
                <a:gd name="connsiteX1" fmla="*/ 71595 w 256103"/>
                <a:gd name="connsiteY1" fmla="*/ 78867 h 747236"/>
                <a:gd name="connsiteX2" fmla="*/ 71595 w 256103"/>
                <a:gd name="connsiteY2" fmla="*/ 671417 h 747236"/>
                <a:gd name="connsiteX3" fmla="*/ 0 w 256103"/>
                <a:gd name="connsiteY3" fmla="*/ 690277 h 747236"/>
                <a:gd name="connsiteX4" fmla="*/ 0 w 256103"/>
                <a:gd name="connsiteY4" fmla="*/ 747236 h 747236"/>
                <a:gd name="connsiteX5" fmla="*/ 256104 w 256103"/>
                <a:gd name="connsiteY5" fmla="*/ 747236 h 747236"/>
                <a:gd name="connsiteX6" fmla="*/ 256104 w 256103"/>
                <a:gd name="connsiteY6" fmla="*/ 690277 h 747236"/>
                <a:gd name="connsiteX7" fmla="*/ 184509 w 256103"/>
                <a:gd name="connsiteY7" fmla="*/ 671608 h 747236"/>
                <a:gd name="connsiteX8" fmla="*/ 184509 w 256103"/>
                <a:gd name="connsiteY8" fmla="*/ 78772 h 747236"/>
                <a:gd name="connsiteX9" fmla="*/ 256104 w 256103"/>
                <a:gd name="connsiteY9" fmla="*/ 56960 h 747236"/>
                <a:gd name="connsiteX10" fmla="*/ 256104 w 256103"/>
                <a:gd name="connsiteY10" fmla="*/ 0 h 747236"/>
                <a:gd name="connsiteX11" fmla="*/ 0 w 256103"/>
                <a:gd name="connsiteY11" fmla="*/ 4572 h 747236"/>
                <a:gd name="connsiteX12" fmla="*/ 0 w 256103"/>
                <a:gd name="connsiteY12" fmla="*/ 6153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03" h="747236">
                  <a:moveTo>
                    <a:pt x="0" y="61532"/>
                  </a:moveTo>
                  <a:lnTo>
                    <a:pt x="71595" y="78867"/>
                  </a:lnTo>
                  <a:lnTo>
                    <a:pt x="71595" y="671417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256104" y="747236"/>
                  </a:lnTo>
                  <a:lnTo>
                    <a:pt x="256104" y="690277"/>
                  </a:lnTo>
                  <a:lnTo>
                    <a:pt x="184509" y="671608"/>
                  </a:lnTo>
                  <a:lnTo>
                    <a:pt x="184509" y="78772"/>
                  </a:lnTo>
                  <a:lnTo>
                    <a:pt x="256104" y="56960"/>
                  </a:lnTo>
                  <a:lnTo>
                    <a:pt x="256104" y="0"/>
                  </a:lnTo>
                  <a:lnTo>
                    <a:pt x="0" y="4572"/>
                  </a:lnTo>
                  <a:lnTo>
                    <a:pt x="0" y="615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4DDE225-E0B6-28A7-981B-385B7A797C43}"/>
                </a:ext>
              </a:extLst>
            </p:cNvPr>
            <p:cNvSpPr/>
            <p:nvPr/>
          </p:nvSpPr>
          <p:spPr>
            <a:xfrm>
              <a:off x="3048746" y="3150679"/>
              <a:ext cx="733275" cy="644556"/>
            </a:xfrm>
            <a:custGeom>
              <a:avLst/>
              <a:gdLst>
                <a:gd name="connsiteX0" fmla="*/ 370541 w 733275"/>
                <a:gd name="connsiteY0" fmla="*/ 354330 h 644556"/>
                <a:gd name="connsiteX1" fmla="*/ 210119 w 733275"/>
                <a:gd name="connsiteY1" fmla="*/ 0 h 644556"/>
                <a:gd name="connsiteX2" fmla="*/ 0 w 733275"/>
                <a:gd name="connsiteY2" fmla="*/ 4572 h 644556"/>
                <a:gd name="connsiteX3" fmla="*/ 0 w 733275"/>
                <a:gd name="connsiteY3" fmla="*/ 61436 h 644556"/>
                <a:gd name="connsiteX4" fmla="*/ 71595 w 733275"/>
                <a:gd name="connsiteY4" fmla="*/ 78677 h 644556"/>
                <a:gd name="connsiteX5" fmla="*/ 71595 w 733275"/>
                <a:gd name="connsiteY5" fmla="*/ 569024 h 644556"/>
                <a:gd name="connsiteX6" fmla="*/ 0 w 733275"/>
                <a:gd name="connsiteY6" fmla="*/ 587597 h 644556"/>
                <a:gd name="connsiteX7" fmla="*/ 0 w 733275"/>
                <a:gd name="connsiteY7" fmla="*/ 644557 h 644556"/>
                <a:gd name="connsiteX8" fmla="*/ 234968 w 733275"/>
                <a:gd name="connsiteY8" fmla="*/ 644557 h 644556"/>
                <a:gd name="connsiteX9" fmla="*/ 234968 w 733275"/>
                <a:gd name="connsiteY9" fmla="*/ 587597 h 644556"/>
                <a:gd name="connsiteX10" fmla="*/ 163373 w 733275"/>
                <a:gd name="connsiteY10" fmla="*/ 569119 h 644556"/>
                <a:gd name="connsiteX11" fmla="*/ 163373 w 733275"/>
                <a:gd name="connsiteY11" fmla="*/ 154400 h 644556"/>
                <a:gd name="connsiteX12" fmla="*/ 321225 w 733275"/>
                <a:gd name="connsiteY12" fmla="*/ 481108 h 644556"/>
                <a:gd name="connsiteX13" fmla="*/ 393676 w 733275"/>
                <a:gd name="connsiteY13" fmla="*/ 476536 h 644556"/>
                <a:gd name="connsiteX14" fmla="*/ 558001 w 733275"/>
                <a:gd name="connsiteY14" fmla="*/ 154496 h 644556"/>
                <a:gd name="connsiteX15" fmla="*/ 558001 w 733275"/>
                <a:gd name="connsiteY15" fmla="*/ 568833 h 644556"/>
                <a:gd name="connsiteX16" fmla="*/ 486407 w 733275"/>
                <a:gd name="connsiteY16" fmla="*/ 587597 h 644556"/>
                <a:gd name="connsiteX17" fmla="*/ 486407 w 733275"/>
                <a:gd name="connsiteY17" fmla="*/ 644557 h 644556"/>
                <a:gd name="connsiteX18" fmla="*/ 733275 w 733275"/>
                <a:gd name="connsiteY18" fmla="*/ 644557 h 644556"/>
                <a:gd name="connsiteX19" fmla="*/ 733275 w 733275"/>
                <a:gd name="connsiteY19" fmla="*/ 587597 h 644556"/>
                <a:gd name="connsiteX20" fmla="*/ 661681 w 733275"/>
                <a:gd name="connsiteY20" fmla="*/ 568833 h 644556"/>
                <a:gd name="connsiteX21" fmla="*/ 661681 w 733275"/>
                <a:gd name="connsiteY21" fmla="*/ 78772 h 644556"/>
                <a:gd name="connsiteX22" fmla="*/ 733275 w 733275"/>
                <a:gd name="connsiteY22" fmla="*/ 56864 h 644556"/>
                <a:gd name="connsiteX23" fmla="*/ 733275 w 733275"/>
                <a:gd name="connsiteY23" fmla="*/ 0 h 644556"/>
                <a:gd name="connsiteX24" fmla="*/ 537818 w 733275"/>
                <a:gd name="connsiteY24" fmla="*/ 4572 h 644556"/>
                <a:gd name="connsiteX25" fmla="*/ 370541 w 733275"/>
                <a:gd name="connsiteY25" fmla="*/ 35433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275" h="644556">
                  <a:moveTo>
                    <a:pt x="370541" y="354330"/>
                  </a:moveTo>
                  <a:lnTo>
                    <a:pt x="21011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677"/>
                  </a:lnTo>
                  <a:lnTo>
                    <a:pt x="71595" y="569024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34968" y="644557"/>
                  </a:lnTo>
                  <a:lnTo>
                    <a:pt x="234968" y="587597"/>
                  </a:lnTo>
                  <a:lnTo>
                    <a:pt x="163373" y="569119"/>
                  </a:lnTo>
                  <a:lnTo>
                    <a:pt x="163373" y="154400"/>
                  </a:lnTo>
                  <a:lnTo>
                    <a:pt x="321225" y="481108"/>
                  </a:lnTo>
                  <a:lnTo>
                    <a:pt x="393676" y="476536"/>
                  </a:lnTo>
                  <a:lnTo>
                    <a:pt x="558001" y="154496"/>
                  </a:lnTo>
                  <a:lnTo>
                    <a:pt x="558001" y="568833"/>
                  </a:lnTo>
                  <a:lnTo>
                    <a:pt x="486407" y="587597"/>
                  </a:lnTo>
                  <a:lnTo>
                    <a:pt x="486407" y="644557"/>
                  </a:lnTo>
                  <a:lnTo>
                    <a:pt x="733275" y="644557"/>
                  </a:lnTo>
                  <a:lnTo>
                    <a:pt x="733275" y="587597"/>
                  </a:lnTo>
                  <a:lnTo>
                    <a:pt x="661681" y="568833"/>
                  </a:lnTo>
                  <a:lnTo>
                    <a:pt x="661681" y="78772"/>
                  </a:lnTo>
                  <a:lnTo>
                    <a:pt x="733275" y="56864"/>
                  </a:lnTo>
                  <a:lnTo>
                    <a:pt x="733275" y="0"/>
                  </a:lnTo>
                  <a:lnTo>
                    <a:pt x="537818" y="4572"/>
                  </a:lnTo>
                  <a:lnTo>
                    <a:pt x="370541" y="35433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6F749C05-6BE2-ABAE-6C5E-A674DACA7492}"/>
                </a:ext>
              </a:extLst>
            </p:cNvPr>
            <p:cNvSpPr/>
            <p:nvPr/>
          </p:nvSpPr>
          <p:spPr>
            <a:xfrm>
              <a:off x="3901314" y="3150679"/>
              <a:ext cx="493832" cy="644651"/>
            </a:xfrm>
            <a:custGeom>
              <a:avLst/>
              <a:gdLst>
                <a:gd name="connsiteX0" fmla="*/ 399293 w 493832"/>
                <a:gd name="connsiteY0" fmla="*/ 25241 h 644651"/>
                <a:gd name="connsiteX1" fmla="*/ 277240 w 493832"/>
                <a:gd name="connsiteY1" fmla="*/ 0 h 644651"/>
                <a:gd name="connsiteX2" fmla="*/ 187270 w 493832"/>
                <a:gd name="connsiteY2" fmla="*/ 0 h 644651"/>
                <a:gd name="connsiteX3" fmla="*/ 0 w 493832"/>
                <a:gd name="connsiteY3" fmla="*/ 4572 h 644651"/>
                <a:gd name="connsiteX4" fmla="*/ 0 w 493832"/>
                <a:gd name="connsiteY4" fmla="*/ 61436 h 644651"/>
                <a:gd name="connsiteX5" fmla="*/ 71595 w 493832"/>
                <a:gd name="connsiteY5" fmla="*/ 78486 h 644651"/>
                <a:gd name="connsiteX6" fmla="*/ 71595 w 493832"/>
                <a:gd name="connsiteY6" fmla="*/ 568643 h 644651"/>
                <a:gd name="connsiteX7" fmla="*/ 0 w 493832"/>
                <a:gd name="connsiteY7" fmla="*/ 587693 h 644651"/>
                <a:gd name="connsiteX8" fmla="*/ 0 w 493832"/>
                <a:gd name="connsiteY8" fmla="*/ 644652 h 644651"/>
                <a:gd name="connsiteX9" fmla="*/ 276287 w 493832"/>
                <a:gd name="connsiteY9" fmla="*/ 644652 h 644651"/>
                <a:gd name="connsiteX10" fmla="*/ 276287 w 493832"/>
                <a:gd name="connsiteY10" fmla="*/ 587693 h 644651"/>
                <a:gd name="connsiteX11" fmla="*/ 184509 w 493832"/>
                <a:gd name="connsiteY11" fmla="*/ 569024 h 644651"/>
                <a:gd name="connsiteX12" fmla="*/ 184509 w 493832"/>
                <a:gd name="connsiteY12" fmla="*/ 410528 h 644651"/>
                <a:gd name="connsiteX13" fmla="*/ 237729 w 493832"/>
                <a:gd name="connsiteY13" fmla="*/ 410528 h 644651"/>
                <a:gd name="connsiteX14" fmla="*/ 381395 w 493832"/>
                <a:gd name="connsiteY14" fmla="*/ 383000 h 644651"/>
                <a:gd name="connsiteX15" fmla="*/ 465842 w 493832"/>
                <a:gd name="connsiteY15" fmla="*/ 306324 h 644651"/>
                <a:gd name="connsiteX16" fmla="*/ 493833 w 493832"/>
                <a:gd name="connsiteY16" fmla="*/ 195644 h 644651"/>
                <a:gd name="connsiteX17" fmla="*/ 470412 w 493832"/>
                <a:gd name="connsiteY17" fmla="*/ 94583 h 644651"/>
                <a:gd name="connsiteX18" fmla="*/ 399293 w 493832"/>
                <a:gd name="connsiteY18" fmla="*/ 25241 h 644651"/>
                <a:gd name="connsiteX19" fmla="*/ 342360 w 493832"/>
                <a:gd name="connsiteY19" fmla="*/ 293370 h 644651"/>
                <a:gd name="connsiteX20" fmla="*/ 238681 w 493832"/>
                <a:gd name="connsiteY20" fmla="*/ 328708 h 644651"/>
                <a:gd name="connsiteX21" fmla="*/ 184509 w 493832"/>
                <a:gd name="connsiteY21" fmla="*/ 328708 h 644651"/>
                <a:gd name="connsiteX22" fmla="*/ 184509 w 493832"/>
                <a:gd name="connsiteY22" fmla="*/ 80772 h 644651"/>
                <a:gd name="connsiteX23" fmla="*/ 259722 w 493832"/>
                <a:gd name="connsiteY23" fmla="*/ 80772 h 644651"/>
                <a:gd name="connsiteX24" fmla="*/ 348263 w 493832"/>
                <a:gd name="connsiteY24" fmla="*/ 112014 h 644651"/>
                <a:gd name="connsiteX25" fmla="*/ 378062 w 493832"/>
                <a:gd name="connsiteY25" fmla="*/ 198311 h 644651"/>
                <a:gd name="connsiteX26" fmla="*/ 342265 w 493832"/>
                <a:gd name="connsiteY26" fmla="*/ 293370 h 64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832" h="644651">
                  <a:moveTo>
                    <a:pt x="399293" y="25241"/>
                  </a:moveTo>
                  <a:cubicBezTo>
                    <a:pt x="367495" y="8382"/>
                    <a:pt x="326747" y="0"/>
                    <a:pt x="277240" y="0"/>
                  </a:cubicBezTo>
                  <a:lnTo>
                    <a:pt x="187270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486"/>
                  </a:lnTo>
                  <a:lnTo>
                    <a:pt x="71595" y="568643"/>
                  </a:lnTo>
                  <a:lnTo>
                    <a:pt x="0" y="587693"/>
                  </a:lnTo>
                  <a:lnTo>
                    <a:pt x="0" y="644652"/>
                  </a:lnTo>
                  <a:lnTo>
                    <a:pt x="276287" y="644652"/>
                  </a:lnTo>
                  <a:lnTo>
                    <a:pt x="276287" y="587693"/>
                  </a:lnTo>
                  <a:lnTo>
                    <a:pt x="184509" y="569024"/>
                  </a:lnTo>
                  <a:lnTo>
                    <a:pt x="184509" y="410528"/>
                  </a:lnTo>
                  <a:lnTo>
                    <a:pt x="237729" y="410528"/>
                  </a:lnTo>
                  <a:cubicBezTo>
                    <a:pt x="295805" y="410528"/>
                    <a:pt x="343788" y="401384"/>
                    <a:pt x="381395" y="383000"/>
                  </a:cubicBezTo>
                  <a:cubicBezTo>
                    <a:pt x="419001" y="364617"/>
                    <a:pt x="447182" y="339090"/>
                    <a:pt x="465842" y="306324"/>
                  </a:cubicBezTo>
                  <a:cubicBezTo>
                    <a:pt x="484503" y="273558"/>
                    <a:pt x="493833" y="236696"/>
                    <a:pt x="493833" y="195644"/>
                  </a:cubicBezTo>
                  <a:cubicBezTo>
                    <a:pt x="493833" y="157639"/>
                    <a:pt x="486026" y="124015"/>
                    <a:pt x="470412" y="94583"/>
                  </a:cubicBezTo>
                  <a:cubicBezTo>
                    <a:pt x="454798" y="65151"/>
                    <a:pt x="431092" y="42101"/>
                    <a:pt x="399293" y="25241"/>
                  </a:cubicBezTo>
                  <a:close/>
                  <a:moveTo>
                    <a:pt x="342360" y="293370"/>
                  </a:moveTo>
                  <a:cubicBezTo>
                    <a:pt x="318464" y="316992"/>
                    <a:pt x="283904" y="328708"/>
                    <a:pt x="238681" y="328708"/>
                  </a:cubicBezTo>
                  <a:lnTo>
                    <a:pt x="184509" y="328708"/>
                  </a:lnTo>
                  <a:lnTo>
                    <a:pt x="184509" y="80772"/>
                  </a:lnTo>
                  <a:lnTo>
                    <a:pt x="259722" y="80772"/>
                  </a:lnTo>
                  <a:cubicBezTo>
                    <a:pt x="298851" y="80772"/>
                    <a:pt x="328365" y="91154"/>
                    <a:pt x="348263" y="112014"/>
                  </a:cubicBezTo>
                  <a:cubicBezTo>
                    <a:pt x="368161" y="132874"/>
                    <a:pt x="378062" y="161544"/>
                    <a:pt x="378062" y="198311"/>
                  </a:cubicBezTo>
                  <a:cubicBezTo>
                    <a:pt x="378062" y="238125"/>
                    <a:pt x="366162" y="269843"/>
                    <a:pt x="342265" y="293370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866F6E9-B76E-4EC9-3205-9C6ADF9B1D8B}"/>
                </a:ext>
              </a:extLst>
            </p:cNvPr>
            <p:cNvSpPr/>
            <p:nvPr/>
          </p:nvSpPr>
          <p:spPr>
            <a:xfrm>
              <a:off x="4482260" y="3150584"/>
              <a:ext cx="558001" cy="644556"/>
            </a:xfrm>
            <a:custGeom>
              <a:avLst/>
              <a:gdLst>
                <a:gd name="connsiteX0" fmla="*/ 434234 w 558001"/>
                <a:gd name="connsiteY0" fmla="*/ 436245 h 644556"/>
                <a:gd name="connsiteX1" fmla="*/ 405291 w 558001"/>
                <a:gd name="connsiteY1" fmla="*/ 390811 h 644556"/>
                <a:gd name="connsiteX2" fmla="*/ 367209 w 558001"/>
                <a:gd name="connsiteY2" fmla="*/ 360997 h 644556"/>
                <a:gd name="connsiteX3" fmla="*/ 349405 w 558001"/>
                <a:gd name="connsiteY3" fmla="*/ 354521 h 644556"/>
                <a:gd name="connsiteX4" fmla="*/ 454894 w 558001"/>
                <a:gd name="connsiteY4" fmla="*/ 301276 h 644556"/>
                <a:gd name="connsiteX5" fmla="*/ 502116 w 558001"/>
                <a:gd name="connsiteY5" fmla="*/ 174498 h 644556"/>
                <a:gd name="connsiteX6" fmla="*/ 446991 w 558001"/>
                <a:gd name="connsiteY6" fmla="*/ 45053 h 644556"/>
                <a:gd name="connsiteX7" fmla="*/ 284570 w 558001"/>
                <a:gd name="connsiteY7" fmla="*/ 0 h 644556"/>
                <a:gd name="connsiteX8" fmla="*/ 189079 w 558001"/>
                <a:gd name="connsiteY8" fmla="*/ 0 h 644556"/>
                <a:gd name="connsiteX9" fmla="*/ 0 w 558001"/>
                <a:gd name="connsiteY9" fmla="*/ 4572 h 644556"/>
                <a:gd name="connsiteX10" fmla="*/ 0 w 558001"/>
                <a:gd name="connsiteY10" fmla="*/ 61436 h 644556"/>
                <a:gd name="connsiteX11" fmla="*/ 71595 w 558001"/>
                <a:gd name="connsiteY11" fmla="*/ 79153 h 644556"/>
                <a:gd name="connsiteX12" fmla="*/ 71595 w 558001"/>
                <a:gd name="connsiteY12" fmla="*/ 568738 h 644556"/>
                <a:gd name="connsiteX13" fmla="*/ 0 w 558001"/>
                <a:gd name="connsiteY13" fmla="*/ 587597 h 644556"/>
                <a:gd name="connsiteX14" fmla="*/ 0 w 558001"/>
                <a:gd name="connsiteY14" fmla="*/ 644557 h 644556"/>
                <a:gd name="connsiteX15" fmla="*/ 266196 w 558001"/>
                <a:gd name="connsiteY15" fmla="*/ 644557 h 644556"/>
                <a:gd name="connsiteX16" fmla="*/ 266196 w 558001"/>
                <a:gd name="connsiteY16" fmla="*/ 587597 h 644556"/>
                <a:gd name="connsiteX17" fmla="*/ 184509 w 558001"/>
                <a:gd name="connsiteY17" fmla="*/ 568357 h 644556"/>
                <a:gd name="connsiteX18" fmla="*/ 184509 w 558001"/>
                <a:gd name="connsiteY18" fmla="*/ 375571 h 644556"/>
                <a:gd name="connsiteX19" fmla="*/ 218497 w 558001"/>
                <a:gd name="connsiteY19" fmla="*/ 375571 h 644556"/>
                <a:gd name="connsiteX20" fmla="*/ 274002 w 558001"/>
                <a:gd name="connsiteY20" fmla="*/ 382429 h 644556"/>
                <a:gd name="connsiteX21" fmla="*/ 307039 w 558001"/>
                <a:gd name="connsiteY21" fmla="*/ 409956 h 644556"/>
                <a:gd name="connsiteX22" fmla="*/ 336838 w 558001"/>
                <a:gd name="connsiteY22" fmla="*/ 466439 h 644556"/>
                <a:gd name="connsiteX23" fmla="*/ 420334 w 558001"/>
                <a:gd name="connsiteY23" fmla="*/ 644557 h 644556"/>
                <a:gd name="connsiteX24" fmla="*/ 558001 w 558001"/>
                <a:gd name="connsiteY24" fmla="*/ 644557 h 644556"/>
                <a:gd name="connsiteX25" fmla="*/ 558001 w 558001"/>
                <a:gd name="connsiteY25" fmla="*/ 587597 h 644556"/>
                <a:gd name="connsiteX26" fmla="*/ 502306 w 558001"/>
                <a:gd name="connsiteY26" fmla="*/ 570071 h 644556"/>
                <a:gd name="connsiteX27" fmla="*/ 434043 w 558001"/>
                <a:gd name="connsiteY27" fmla="*/ 436150 h 644556"/>
                <a:gd name="connsiteX28" fmla="*/ 245155 w 558001"/>
                <a:gd name="connsiteY28" fmla="*/ 296609 h 644556"/>
                <a:gd name="connsiteX29" fmla="*/ 184604 w 558001"/>
                <a:gd name="connsiteY29" fmla="*/ 296609 h 644556"/>
                <a:gd name="connsiteX30" fmla="*/ 184604 w 558001"/>
                <a:gd name="connsiteY30" fmla="*/ 80867 h 644556"/>
                <a:gd name="connsiteX31" fmla="*/ 269909 w 558001"/>
                <a:gd name="connsiteY31" fmla="*/ 80867 h 644556"/>
                <a:gd name="connsiteX32" fmla="*/ 358450 w 558001"/>
                <a:gd name="connsiteY32" fmla="*/ 107442 h 644556"/>
                <a:gd name="connsiteX33" fmla="*/ 387393 w 558001"/>
                <a:gd name="connsiteY33" fmla="*/ 182785 h 644556"/>
                <a:gd name="connsiteX34" fmla="*/ 351119 w 558001"/>
                <a:gd name="connsiteY34" fmla="*/ 267748 h 644556"/>
                <a:gd name="connsiteX35" fmla="*/ 245060 w 558001"/>
                <a:gd name="connsiteY35" fmla="*/ 296704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8001" h="644556">
                  <a:moveTo>
                    <a:pt x="434234" y="436245"/>
                  </a:moveTo>
                  <a:cubicBezTo>
                    <a:pt x="425094" y="418529"/>
                    <a:pt x="415383" y="403289"/>
                    <a:pt x="405291" y="390811"/>
                  </a:cubicBezTo>
                  <a:cubicBezTo>
                    <a:pt x="395199" y="378238"/>
                    <a:pt x="382442" y="368332"/>
                    <a:pt x="367209" y="360997"/>
                  </a:cubicBezTo>
                  <a:cubicBezTo>
                    <a:pt x="361877" y="358426"/>
                    <a:pt x="355784" y="356330"/>
                    <a:pt x="349405" y="354521"/>
                  </a:cubicBezTo>
                  <a:cubicBezTo>
                    <a:pt x="395009" y="344805"/>
                    <a:pt x="430330" y="327089"/>
                    <a:pt x="454894" y="301276"/>
                  </a:cubicBezTo>
                  <a:cubicBezTo>
                    <a:pt x="486407" y="268224"/>
                    <a:pt x="502116" y="225933"/>
                    <a:pt x="502116" y="174498"/>
                  </a:cubicBezTo>
                  <a:cubicBezTo>
                    <a:pt x="502116" y="118205"/>
                    <a:pt x="483741" y="75057"/>
                    <a:pt x="446991" y="45053"/>
                  </a:cubicBezTo>
                  <a:cubicBezTo>
                    <a:pt x="410242" y="15049"/>
                    <a:pt x="356165" y="0"/>
                    <a:pt x="284570" y="0"/>
                  </a:cubicBezTo>
                  <a:lnTo>
                    <a:pt x="18907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9153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66196" y="644557"/>
                  </a:lnTo>
                  <a:lnTo>
                    <a:pt x="266196" y="587597"/>
                  </a:lnTo>
                  <a:lnTo>
                    <a:pt x="184509" y="568357"/>
                  </a:lnTo>
                  <a:lnTo>
                    <a:pt x="184509" y="375571"/>
                  </a:lnTo>
                  <a:lnTo>
                    <a:pt x="218497" y="375571"/>
                  </a:lnTo>
                  <a:cubicBezTo>
                    <a:pt x="242394" y="374999"/>
                    <a:pt x="260864" y="377285"/>
                    <a:pt x="274002" y="382429"/>
                  </a:cubicBezTo>
                  <a:cubicBezTo>
                    <a:pt x="287141" y="387668"/>
                    <a:pt x="298185" y="396812"/>
                    <a:pt x="307039" y="409956"/>
                  </a:cubicBezTo>
                  <a:cubicBezTo>
                    <a:pt x="315893" y="423100"/>
                    <a:pt x="325890" y="441960"/>
                    <a:pt x="336838" y="466439"/>
                  </a:cubicBezTo>
                  <a:lnTo>
                    <a:pt x="420334" y="644557"/>
                  </a:lnTo>
                  <a:lnTo>
                    <a:pt x="558001" y="644557"/>
                  </a:lnTo>
                  <a:lnTo>
                    <a:pt x="558001" y="587597"/>
                  </a:lnTo>
                  <a:lnTo>
                    <a:pt x="502306" y="570071"/>
                  </a:lnTo>
                  <a:lnTo>
                    <a:pt x="434043" y="436150"/>
                  </a:lnTo>
                  <a:close/>
                  <a:moveTo>
                    <a:pt x="245155" y="296609"/>
                  </a:moveTo>
                  <a:lnTo>
                    <a:pt x="184604" y="296609"/>
                  </a:lnTo>
                  <a:lnTo>
                    <a:pt x="184604" y="80867"/>
                  </a:lnTo>
                  <a:lnTo>
                    <a:pt x="269909" y="80867"/>
                  </a:lnTo>
                  <a:cubicBezTo>
                    <a:pt x="309705" y="80867"/>
                    <a:pt x="339218" y="89726"/>
                    <a:pt x="358450" y="107442"/>
                  </a:cubicBezTo>
                  <a:cubicBezTo>
                    <a:pt x="377682" y="125158"/>
                    <a:pt x="387393" y="150304"/>
                    <a:pt x="387393" y="182785"/>
                  </a:cubicBezTo>
                  <a:cubicBezTo>
                    <a:pt x="387393" y="220123"/>
                    <a:pt x="375301" y="248412"/>
                    <a:pt x="351119" y="267748"/>
                  </a:cubicBezTo>
                  <a:cubicBezTo>
                    <a:pt x="326937" y="287084"/>
                    <a:pt x="291616" y="296704"/>
                    <a:pt x="245060" y="296704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CB9E153-E179-2EE3-15CE-F75C633B5F13}"/>
                </a:ext>
              </a:extLst>
            </p:cNvPr>
            <p:cNvSpPr/>
            <p:nvPr/>
          </p:nvSpPr>
          <p:spPr>
            <a:xfrm>
              <a:off x="5128422" y="3140583"/>
              <a:ext cx="589229" cy="664749"/>
            </a:xfrm>
            <a:custGeom>
              <a:avLst/>
              <a:gdLst>
                <a:gd name="connsiteX0" fmla="*/ 508019 w 589229"/>
                <a:gd name="connsiteY0" fmla="*/ 81724 h 664749"/>
                <a:gd name="connsiteX1" fmla="*/ 417192 w 589229"/>
                <a:gd name="connsiteY1" fmla="*/ 20669 h 664749"/>
                <a:gd name="connsiteX2" fmla="*/ 300184 w 589229"/>
                <a:gd name="connsiteY2" fmla="*/ 0 h 664749"/>
                <a:gd name="connsiteX3" fmla="*/ 179463 w 589229"/>
                <a:gd name="connsiteY3" fmla="*/ 21145 h 664749"/>
                <a:gd name="connsiteX4" fmla="*/ 84448 w 589229"/>
                <a:gd name="connsiteY4" fmla="*/ 84963 h 664749"/>
                <a:gd name="connsiteX5" fmla="*/ 21993 w 589229"/>
                <a:gd name="connsiteY5" fmla="*/ 191453 h 664749"/>
                <a:gd name="connsiteX6" fmla="*/ 0 w 589229"/>
                <a:gd name="connsiteY6" fmla="*/ 339757 h 664749"/>
                <a:gd name="connsiteX7" fmla="*/ 35321 w 589229"/>
                <a:gd name="connsiteY7" fmla="*/ 518827 h 664749"/>
                <a:gd name="connsiteX8" fmla="*/ 133955 w 589229"/>
                <a:gd name="connsiteY8" fmla="*/ 628079 h 664749"/>
                <a:gd name="connsiteX9" fmla="*/ 281714 w 589229"/>
                <a:gd name="connsiteY9" fmla="*/ 664750 h 664749"/>
                <a:gd name="connsiteX10" fmla="*/ 442326 w 589229"/>
                <a:gd name="connsiteY10" fmla="*/ 623411 h 664749"/>
                <a:gd name="connsiteX11" fmla="*/ 550195 w 589229"/>
                <a:gd name="connsiteY11" fmla="*/ 505397 h 664749"/>
                <a:gd name="connsiteX12" fmla="*/ 589229 w 589229"/>
                <a:gd name="connsiteY12" fmla="*/ 320421 h 664749"/>
                <a:gd name="connsiteX13" fmla="*/ 567617 w 589229"/>
                <a:gd name="connsiteY13" fmla="*/ 181737 h 664749"/>
                <a:gd name="connsiteX14" fmla="*/ 507923 w 589229"/>
                <a:gd name="connsiteY14" fmla="*/ 81629 h 664749"/>
                <a:gd name="connsiteX15" fmla="*/ 443755 w 589229"/>
                <a:gd name="connsiteY15" fmla="*/ 472821 h 664749"/>
                <a:gd name="connsiteX16" fmla="*/ 379491 w 589229"/>
                <a:gd name="connsiteY16" fmla="*/ 552736 h 664749"/>
                <a:gd name="connsiteX17" fmla="*/ 289997 w 589229"/>
                <a:gd name="connsiteY17" fmla="*/ 577501 h 664749"/>
                <a:gd name="connsiteX18" fmla="*/ 201456 w 589229"/>
                <a:gd name="connsiteY18" fmla="*/ 552736 h 664749"/>
                <a:gd name="connsiteX19" fmla="*/ 142238 w 589229"/>
                <a:gd name="connsiteY19" fmla="*/ 474726 h 664749"/>
                <a:gd name="connsiteX20" fmla="*/ 121102 w 589229"/>
                <a:gd name="connsiteY20" fmla="*/ 336042 h 664749"/>
                <a:gd name="connsiteX21" fmla="*/ 143571 w 589229"/>
                <a:gd name="connsiteY21" fmla="*/ 189643 h 664749"/>
                <a:gd name="connsiteX22" fmla="*/ 205930 w 589229"/>
                <a:gd name="connsiteY22" fmla="*/ 111157 h 664749"/>
                <a:gd name="connsiteX23" fmla="*/ 294472 w 589229"/>
                <a:gd name="connsiteY23" fmla="*/ 87249 h 664749"/>
                <a:gd name="connsiteX24" fmla="*/ 384441 w 589229"/>
                <a:gd name="connsiteY24" fmla="*/ 111157 h 664749"/>
                <a:gd name="connsiteX25" fmla="*/ 445468 w 589229"/>
                <a:gd name="connsiteY25" fmla="*/ 187833 h 664749"/>
                <a:gd name="connsiteX26" fmla="*/ 467937 w 589229"/>
                <a:gd name="connsiteY26" fmla="*/ 326041 h 664749"/>
                <a:gd name="connsiteX27" fmla="*/ 443659 w 589229"/>
                <a:gd name="connsiteY27" fmla="*/ 472916 h 6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9229" h="664749">
                  <a:moveTo>
                    <a:pt x="508019" y="81724"/>
                  </a:moveTo>
                  <a:cubicBezTo>
                    <a:pt x="482598" y="54769"/>
                    <a:pt x="452323" y="34481"/>
                    <a:pt x="417192" y="20669"/>
                  </a:cubicBezTo>
                  <a:cubicBezTo>
                    <a:pt x="381966" y="6953"/>
                    <a:pt x="343027" y="0"/>
                    <a:pt x="300184" y="0"/>
                  </a:cubicBezTo>
                  <a:cubicBezTo>
                    <a:pt x="257341" y="0"/>
                    <a:pt x="215832" y="7048"/>
                    <a:pt x="179463" y="21145"/>
                  </a:cubicBezTo>
                  <a:cubicBezTo>
                    <a:pt x="143094" y="35243"/>
                    <a:pt x="111391" y="56483"/>
                    <a:pt x="84448" y="84963"/>
                  </a:cubicBezTo>
                  <a:cubicBezTo>
                    <a:pt x="57504" y="113443"/>
                    <a:pt x="36750" y="148971"/>
                    <a:pt x="21993" y="191453"/>
                  </a:cubicBezTo>
                  <a:cubicBezTo>
                    <a:pt x="7331" y="234029"/>
                    <a:pt x="0" y="283464"/>
                    <a:pt x="0" y="339757"/>
                  </a:cubicBezTo>
                  <a:cubicBezTo>
                    <a:pt x="0" y="410813"/>
                    <a:pt x="11805" y="470440"/>
                    <a:pt x="35321" y="518827"/>
                  </a:cubicBezTo>
                  <a:cubicBezTo>
                    <a:pt x="58837" y="567214"/>
                    <a:pt x="91779" y="603599"/>
                    <a:pt x="133955" y="628079"/>
                  </a:cubicBezTo>
                  <a:cubicBezTo>
                    <a:pt x="176226" y="652558"/>
                    <a:pt x="225447" y="664750"/>
                    <a:pt x="281714" y="664750"/>
                  </a:cubicBezTo>
                  <a:cubicBezTo>
                    <a:pt x="342932" y="664750"/>
                    <a:pt x="396437" y="651034"/>
                    <a:pt x="442326" y="623411"/>
                  </a:cubicBezTo>
                  <a:cubicBezTo>
                    <a:pt x="488216" y="595884"/>
                    <a:pt x="524108" y="556546"/>
                    <a:pt x="550195" y="505397"/>
                  </a:cubicBezTo>
                  <a:cubicBezTo>
                    <a:pt x="576186" y="454247"/>
                    <a:pt x="589229" y="392621"/>
                    <a:pt x="589229" y="320421"/>
                  </a:cubicBezTo>
                  <a:cubicBezTo>
                    <a:pt x="589229" y="267748"/>
                    <a:pt x="581993" y="221552"/>
                    <a:pt x="567617" y="181737"/>
                  </a:cubicBezTo>
                  <a:cubicBezTo>
                    <a:pt x="553241" y="141923"/>
                    <a:pt x="533343" y="108585"/>
                    <a:pt x="507923" y="81629"/>
                  </a:cubicBezTo>
                  <a:close/>
                  <a:moveTo>
                    <a:pt x="443755" y="472821"/>
                  </a:moveTo>
                  <a:cubicBezTo>
                    <a:pt x="427474" y="509588"/>
                    <a:pt x="406148" y="536162"/>
                    <a:pt x="379491" y="552736"/>
                  </a:cubicBezTo>
                  <a:cubicBezTo>
                    <a:pt x="352833" y="569309"/>
                    <a:pt x="323033" y="577501"/>
                    <a:pt x="289997" y="577501"/>
                  </a:cubicBezTo>
                  <a:cubicBezTo>
                    <a:pt x="256960" y="577501"/>
                    <a:pt x="226780" y="569214"/>
                    <a:pt x="201456" y="552736"/>
                  </a:cubicBezTo>
                  <a:cubicBezTo>
                    <a:pt x="176036" y="536162"/>
                    <a:pt x="156328" y="510159"/>
                    <a:pt x="142238" y="474726"/>
                  </a:cubicBezTo>
                  <a:cubicBezTo>
                    <a:pt x="128147" y="439198"/>
                    <a:pt x="121102" y="393002"/>
                    <a:pt x="121102" y="336042"/>
                  </a:cubicBezTo>
                  <a:cubicBezTo>
                    <a:pt x="121102" y="274892"/>
                    <a:pt x="128623" y="226028"/>
                    <a:pt x="143571" y="189643"/>
                  </a:cubicBezTo>
                  <a:cubicBezTo>
                    <a:pt x="158518" y="153257"/>
                    <a:pt x="179368" y="127063"/>
                    <a:pt x="205930" y="111157"/>
                  </a:cubicBezTo>
                  <a:cubicBezTo>
                    <a:pt x="232588" y="95250"/>
                    <a:pt x="262102" y="87249"/>
                    <a:pt x="294472" y="87249"/>
                  </a:cubicBezTo>
                  <a:cubicBezTo>
                    <a:pt x="328746" y="87249"/>
                    <a:pt x="358736" y="95250"/>
                    <a:pt x="384441" y="111157"/>
                  </a:cubicBezTo>
                  <a:cubicBezTo>
                    <a:pt x="410147" y="127063"/>
                    <a:pt x="430426" y="152591"/>
                    <a:pt x="445468" y="187833"/>
                  </a:cubicBezTo>
                  <a:cubicBezTo>
                    <a:pt x="460416" y="222980"/>
                    <a:pt x="467937" y="269081"/>
                    <a:pt x="467937" y="326041"/>
                  </a:cubicBezTo>
                  <a:cubicBezTo>
                    <a:pt x="467937" y="387191"/>
                    <a:pt x="459844" y="436245"/>
                    <a:pt x="443659" y="472916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27716EB0-1EDC-C722-1FB5-C14B7F6FC253}"/>
                </a:ext>
              </a:extLst>
            </p:cNvPr>
            <p:cNvSpPr/>
            <p:nvPr/>
          </p:nvSpPr>
          <p:spPr>
            <a:xfrm>
              <a:off x="5769063" y="3150679"/>
              <a:ext cx="638831" cy="645509"/>
            </a:xfrm>
            <a:custGeom>
              <a:avLst/>
              <a:gdLst>
                <a:gd name="connsiteX0" fmla="*/ 399293 w 638831"/>
                <a:gd name="connsiteY0" fmla="*/ 61436 h 645509"/>
                <a:gd name="connsiteX1" fmla="*/ 472030 w 638831"/>
                <a:gd name="connsiteY1" fmla="*/ 78200 h 645509"/>
                <a:gd name="connsiteX2" fmla="*/ 324366 w 638831"/>
                <a:gd name="connsiteY2" fmla="*/ 520351 h 645509"/>
                <a:gd name="connsiteX3" fmla="*/ 189460 w 638831"/>
                <a:gd name="connsiteY3" fmla="*/ 75533 h 645509"/>
                <a:gd name="connsiteX4" fmla="*/ 262483 w 638831"/>
                <a:gd name="connsiteY4" fmla="*/ 56864 h 645509"/>
                <a:gd name="connsiteX5" fmla="*/ 262483 w 638831"/>
                <a:gd name="connsiteY5" fmla="*/ 0 h 645509"/>
                <a:gd name="connsiteX6" fmla="*/ 0 w 638831"/>
                <a:gd name="connsiteY6" fmla="*/ 4572 h 645509"/>
                <a:gd name="connsiteX7" fmla="*/ 0 w 638831"/>
                <a:gd name="connsiteY7" fmla="*/ 61436 h 645509"/>
                <a:gd name="connsiteX8" fmla="*/ 63788 w 638831"/>
                <a:gd name="connsiteY8" fmla="*/ 77248 h 645509"/>
                <a:gd name="connsiteX9" fmla="*/ 255152 w 638831"/>
                <a:gd name="connsiteY9" fmla="*/ 645509 h 645509"/>
                <a:gd name="connsiteX10" fmla="*/ 374444 w 638831"/>
                <a:gd name="connsiteY10" fmla="*/ 645509 h 645509"/>
                <a:gd name="connsiteX11" fmla="*/ 575900 w 638831"/>
                <a:gd name="connsiteY11" fmla="*/ 74009 h 645509"/>
                <a:gd name="connsiteX12" fmla="*/ 638831 w 638831"/>
                <a:gd name="connsiteY12" fmla="*/ 56864 h 645509"/>
                <a:gd name="connsiteX13" fmla="*/ 638831 w 638831"/>
                <a:gd name="connsiteY13" fmla="*/ 0 h 645509"/>
                <a:gd name="connsiteX14" fmla="*/ 399293 w 638831"/>
                <a:gd name="connsiteY14" fmla="*/ 4572 h 645509"/>
                <a:gd name="connsiteX15" fmla="*/ 399293 w 638831"/>
                <a:gd name="connsiteY15" fmla="*/ 61436 h 64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8831" h="645509">
                  <a:moveTo>
                    <a:pt x="399293" y="61436"/>
                  </a:moveTo>
                  <a:lnTo>
                    <a:pt x="472030" y="78200"/>
                  </a:lnTo>
                  <a:lnTo>
                    <a:pt x="324366" y="520351"/>
                  </a:lnTo>
                  <a:lnTo>
                    <a:pt x="189460" y="75533"/>
                  </a:lnTo>
                  <a:lnTo>
                    <a:pt x="262483" y="56864"/>
                  </a:lnTo>
                  <a:lnTo>
                    <a:pt x="262483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63788" y="77248"/>
                  </a:lnTo>
                  <a:lnTo>
                    <a:pt x="255152" y="645509"/>
                  </a:lnTo>
                  <a:lnTo>
                    <a:pt x="374444" y="645509"/>
                  </a:lnTo>
                  <a:lnTo>
                    <a:pt x="575900" y="74009"/>
                  </a:lnTo>
                  <a:lnTo>
                    <a:pt x="638831" y="56864"/>
                  </a:lnTo>
                  <a:lnTo>
                    <a:pt x="638831" y="0"/>
                  </a:lnTo>
                  <a:lnTo>
                    <a:pt x="399293" y="4572"/>
                  </a:lnTo>
                  <a:lnTo>
                    <a:pt x="399293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AE1359D8-ACA1-4ABC-717A-C2D77026A73A}"/>
                </a:ext>
              </a:extLst>
            </p:cNvPr>
            <p:cNvSpPr/>
            <p:nvPr/>
          </p:nvSpPr>
          <p:spPr>
            <a:xfrm>
              <a:off x="6477680" y="3150679"/>
              <a:ext cx="474410" cy="644556"/>
            </a:xfrm>
            <a:custGeom>
              <a:avLst/>
              <a:gdLst>
                <a:gd name="connsiteX0" fmla="*/ 392439 w 474410"/>
                <a:gd name="connsiteY0" fmla="*/ 562832 h 644556"/>
                <a:gd name="connsiteX1" fmla="*/ 184414 w 474410"/>
                <a:gd name="connsiteY1" fmla="*/ 562832 h 644556"/>
                <a:gd name="connsiteX2" fmla="*/ 184414 w 474410"/>
                <a:gd name="connsiteY2" fmla="*/ 355283 h 644556"/>
                <a:gd name="connsiteX3" fmla="*/ 326175 w 474410"/>
                <a:gd name="connsiteY3" fmla="*/ 355283 h 644556"/>
                <a:gd name="connsiteX4" fmla="*/ 339218 w 474410"/>
                <a:gd name="connsiteY4" fmla="*/ 404908 h 644556"/>
                <a:gd name="connsiteX5" fmla="*/ 393295 w 474410"/>
                <a:gd name="connsiteY5" fmla="*/ 404908 h 644556"/>
                <a:gd name="connsiteX6" fmla="*/ 393295 w 474410"/>
                <a:gd name="connsiteY6" fmla="*/ 226885 h 644556"/>
                <a:gd name="connsiteX7" fmla="*/ 339218 w 474410"/>
                <a:gd name="connsiteY7" fmla="*/ 226885 h 644556"/>
                <a:gd name="connsiteX8" fmla="*/ 326080 w 474410"/>
                <a:gd name="connsiteY8" fmla="*/ 276320 h 644556"/>
                <a:gd name="connsiteX9" fmla="*/ 184414 w 474410"/>
                <a:gd name="connsiteY9" fmla="*/ 276320 h 644556"/>
                <a:gd name="connsiteX10" fmla="*/ 184414 w 474410"/>
                <a:gd name="connsiteY10" fmla="*/ 81725 h 644556"/>
                <a:gd name="connsiteX11" fmla="*/ 381204 w 474410"/>
                <a:gd name="connsiteY11" fmla="*/ 81725 h 644556"/>
                <a:gd name="connsiteX12" fmla="*/ 395485 w 474410"/>
                <a:gd name="connsiteY12" fmla="*/ 158782 h 644556"/>
                <a:gd name="connsiteX13" fmla="*/ 463462 w 474410"/>
                <a:gd name="connsiteY13" fmla="*/ 158782 h 644556"/>
                <a:gd name="connsiteX14" fmla="*/ 463462 w 474410"/>
                <a:gd name="connsiteY14" fmla="*/ 0 h 644556"/>
                <a:gd name="connsiteX15" fmla="*/ 182605 w 474410"/>
                <a:gd name="connsiteY15" fmla="*/ 0 h 644556"/>
                <a:gd name="connsiteX16" fmla="*/ 0 w 474410"/>
                <a:gd name="connsiteY16" fmla="*/ 4572 h 644556"/>
                <a:gd name="connsiteX17" fmla="*/ 0 w 474410"/>
                <a:gd name="connsiteY17" fmla="*/ 61436 h 644556"/>
                <a:gd name="connsiteX18" fmla="*/ 71500 w 474410"/>
                <a:gd name="connsiteY18" fmla="*/ 78867 h 644556"/>
                <a:gd name="connsiteX19" fmla="*/ 71500 w 474410"/>
                <a:gd name="connsiteY19" fmla="*/ 568738 h 644556"/>
                <a:gd name="connsiteX20" fmla="*/ 0 w 474410"/>
                <a:gd name="connsiteY20" fmla="*/ 587597 h 644556"/>
                <a:gd name="connsiteX21" fmla="*/ 0 w 474410"/>
                <a:gd name="connsiteY21" fmla="*/ 644557 h 644556"/>
                <a:gd name="connsiteX22" fmla="*/ 473554 w 474410"/>
                <a:gd name="connsiteY22" fmla="*/ 644557 h 644556"/>
                <a:gd name="connsiteX23" fmla="*/ 474411 w 474410"/>
                <a:gd name="connsiteY23" fmla="*/ 479298 h 644556"/>
                <a:gd name="connsiteX24" fmla="*/ 407481 w 474410"/>
                <a:gd name="connsiteY24" fmla="*/ 479298 h 644556"/>
                <a:gd name="connsiteX25" fmla="*/ 392439 w 474410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410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175" y="355283"/>
                  </a:lnTo>
                  <a:lnTo>
                    <a:pt x="339218" y="404908"/>
                  </a:lnTo>
                  <a:lnTo>
                    <a:pt x="393295" y="404908"/>
                  </a:lnTo>
                  <a:lnTo>
                    <a:pt x="393295" y="226885"/>
                  </a:lnTo>
                  <a:lnTo>
                    <a:pt x="339218" y="226885"/>
                  </a:lnTo>
                  <a:lnTo>
                    <a:pt x="326080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4" y="81725"/>
                  </a:lnTo>
                  <a:lnTo>
                    <a:pt x="395485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411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AC01DF7E-AB0B-ECAB-BDFB-259EA9DC1373}"/>
                </a:ext>
              </a:extLst>
            </p:cNvPr>
            <p:cNvSpPr/>
            <p:nvPr/>
          </p:nvSpPr>
          <p:spPr>
            <a:xfrm>
              <a:off x="7266460" y="3048000"/>
              <a:ext cx="489643" cy="747236"/>
            </a:xfrm>
            <a:custGeom>
              <a:avLst/>
              <a:gdLst>
                <a:gd name="connsiteX0" fmla="*/ 405482 w 489643"/>
                <a:gd name="connsiteY0" fmla="*/ 665512 h 747236"/>
                <a:gd name="connsiteX1" fmla="*/ 184509 w 489643"/>
                <a:gd name="connsiteY1" fmla="*/ 665512 h 747236"/>
                <a:gd name="connsiteX2" fmla="*/ 184509 w 489643"/>
                <a:gd name="connsiteY2" fmla="*/ 78296 h 747236"/>
                <a:gd name="connsiteX3" fmla="*/ 263434 w 489643"/>
                <a:gd name="connsiteY3" fmla="*/ 56960 h 747236"/>
                <a:gd name="connsiteX4" fmla="*/ 263434 w 489643"/>
                <a:gd name="connsiteY4" fmla="*/ 0 h 747236"/>
                <a:gd name="connsiteX5" fmla="*/ 0 w 489643"/>
                <a:gd name="connsiteY5" fmla="*/ 4572 h 747236"/>
                <a:gd name="connsiteX6" fmla="*/ 0 w 489643"/>
                <a:gd name="connsiteY6" fmla="*/ 61532 h 747236"/>
                <a:gd name="connsiteX7" fmla="*/ 71595 w 489643"/>
                <a:gd name="connsiteY7" fmla="*/ 78486 h 747236"/>
                <a:gd name="connsiteX8" fmla="*/ 71595 w 489643"/>
                <a:gd name="connsiteY8" fmla="*/ 671798 h 747236"/>
                <a:gd name="connsiteX9" fmla="*/ 0 w 489643"/>
                <a:gd name="connsiteY9" fmla="*/ 690277 h 747236"/>
                <a:gd name="connsiteX10" fmla="*/ 0 w 489643"/>
                <a:gd name="connsiteY10" fmla="*/ 747236 h 747236"/>
                <a:gd name="connsiteX11" fmla="*/ 489644 w 489643"/>
                <a:gd name="connsiteY11" fmla="*/ 747236 h 747236"/>
                <a:gd name="connsiteX12" fmla="*/ 489644 w 489643"/>
                <a:gd name="connsiteY12" fmla="*/ 562642 h 747236"/>
                <a:gd name="connsiteX13" fmla="*/ 422619 w 489643"/>
                <a:gd name="connsiteY13" fmla="*/ 562642 h 747236"/>
                <a:gd name="connsiteX14" fmla="*/ 405482 w 489643"/>
                <a:gd name="connsiteY14" fmla="*/ 66551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643" h="747236">
                  <a:moveTo>
                    <a:pt x="405482" y="665512"/>
                  </a:moveTo>
                  <a:lnTo>
                    <a:pt x="184509" y="665512"/>
                  </a:lnTo>
                  <a:lnTo>
                    <a:pt x="184509" y="78296"/>
                  </a:lnTo>
                  <a:lnTo>
                    <a:pt x="263434" y="56960"/>
                  </a:lnTo>
                  <a:lnTo>
                    <a:pt x="263434" y="0"/>
                  </a:lnTo>
                  <a:lnTo>
                    <a:pt x="0" y="4572"/>
                  </a:lnTo>
                  <a:lnTo>
                    <a:pt x="0" y="61532"/>
                  </a:lnTo>
                  <a:lnTo>
                    <a:pt x="71595" y="78486"/>
                  </a:lnTo>
                  <a:lnTo>
                    <a:pt x="71595" y="671798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489644" y="747236"/>
                  </a:lnTo>
                  <a:lnTo>
                    <a:pt x="489644" y="562642"/>
                  </a:lnTo>
                  <a:lnTo>
                    <a:pt x="422619" y="562642"/>
                  </a:lnTo>
                  <a:lnTo>
                    <a:pt x="405482" y="66551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8B1DB803-73F8-F19C-63ED-9761A7135D26}"/>
                </a:ext>
              </a:extLst>
            </p:cNvPr>
            <p:cNvSpPr/>
            <p:nvPr/>
          </p:nvSpPr>
          <p:spPr>
            <a:xfrm>
              <a:off x="7859878" y="3150679"/>
              <a:ext cx="256008" cy="644556"/>
            </a:xfrm>
            <a:custGeom>
              <a:avLst/>
              <a:gdLst>
                <a:gd name="connsiteX0" fmla="*/ 0 w 256008"/>
                <a:gd name="connsiteY0" fmla="*/ 61436 h 644556"/>
                <a:gd name="connsiteX1" fmla="*/ 71500 w 256008"/>
                <a:gd name="connsiteY1" fmla="*/ 78867 h 644556"/>
                <a:gd name="connsiteX2" fmla="*/ 71500 w 256008"/>
                <a:gd name="connsiteY2" fmla="*/ 568738 h 644556"/>
                <a:gd name="connsiteX3" fmla="*/ 0 w 256008"/>
                <a:gd name="connsiteY3" fmla="*/ 587597 h 644556"/>
                <a:gd name="connsiteX4" fmla="*/ 0 w 256008"/>
                <a:gd name="connsiteY4" fmla="*/ 644557 h 644556"/>
                <a:gd name="connsiteX5" fmla="*/ 256008 w 256008"/>
                <a:gd name="connsiteY5" fmla="*/ 644557 h 644556"/>
                <a:gd name="connsiteX6" fmla="*/ 256008 w 256008"/>
                <a:gd name="connsiteY6" fmla="*/ 587597 h 644556"/>
                <a:gd name="connsiteX7" fmla="*/ 184414 w 256008"/>
                <a:gd name="connsiteY7" fmla="*/ 568928 h 644556"/>
                <a:gd name="connsiteX8" fmla="*/ 184414 w 256008"/>
                <a:gd name="connsiteY8" fmla="*/ 78677 h 644556"/>
                <a:gd name="connsiteX9" fmla="*/ 256008 w 256008"/>
                <a:gd name="connsiteY9" fmla="*/ 56864 h 644556"/>
                <a:gd name="connsiteX10" fmla="*/ 256008 w 256008"/>
                <a:gd name="connsiteY10" fmla="*/ 0 h 644556"/>
                <a:gd name="connsiteX11" fmla="*/ 0 w 256008"/>
                <a:gd name="connsiteY11" fmla="*/ 4572 h 644556"/>
                <a:gd name="connsiteX12" fmla="*/ 0 w 256008"/>
                <a:gd name="connsiteY12" fmla="*/ 61436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008" h="644556">
                  <a:moveTo>
                    <a:pt x="0" y="61436"/>
                  </a:move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56008" y="644557"/>
                  </a:lnTo>
                  <a:lnTo>
                    <a:pt x="256008" y="587597"/>
                  </a:lnTo>
                  <a:lnTo>
                    <a:pt x="184414" y="568928"/>
                  </a:lnTo>
                  <a:lnTo>
                    <a:pt x="184414" y="78677"/>
                  </a:lnTo>
                  <a:lnTo>
                    <a:pt x="256008" y="56864"/>
                  </a:lnTo>
                  <a:lnTo>
                    <a:pt x="256008" y="0"/>
                  </a:lnTo>
                  <a:lnTo>
                    <a:pt x="0" y="4572"/>
                  </a:lnTo>
                  <a:lnTo>
                    <a:pt x="0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2DA4C3A9-94BC-0C02-994A-69B3BF8608BE}"/>
                </a:ext>
              </a:extLst>
            </p:cNvPr>
            <p:cNvSpPr/>
            <p:nvPr/>
          </p:nvSpPr>
          <p:spPr>
            <a:xfrm>
              <a:off x="8235180" y="3150679"/>
              <a:ext cx="458035" cy="644556"/>
            </a:xfrm>
            <a:custGeom>
              <a:avLst/>
              <a:gdLst>
                <a:gd name="connsiteX0" fmla="*/ 182700 w 458035"/>
                <a:gd name="connsiteY0" fmla="*/ 0 h 644556"/>
                <a:gd name="connsiteX1" fmla="*/ 0 w 458035"/>
                <a:gd name="connsiteY1" fmla="*/ 4572 h 644556"/>
                <a:gd name="connsiteX2" fmla="*/ 0 w 458035"/>
                <a:gd name="connsiteY2" fmla="*/ 61436 h 644556"/>
                <a:gd name="connsiteX3" fmla="*/ 71595 w 458035"/>
                <a:gd name="connsiteY3" fmla="*/ 79343 h 644556"/>
                <a:gd name="connsiteX4" fmla="*/ 71595 w 458035"/>
                <a:gd name="connsiteY4" fmla="*/ 568928 h 644556"/>
                <a:gd name="connsiteX5" fmla="*/ 0 w 458035"/>
                <a:gd name="connsiteY5" fmla="*/ 587597 h 644556"/>
                <a:gd name="connsiteX6" fmla="*/ 0 w 458035"/>
                <a:gd name="connsiteY6" fmla="*/ 644557 h 644556"/>
                <a:gd name="connsiteX7" fmla="*/ 273526 w 458035"/>
                <a:gd name="connsiteY7" fmla="*/ 644557 h 644556"/>
                <a:gd name="connsiteX8" fmla="*/ 273526 w 458035"/>
                <a:gd name="connsiteY8" fmla="*/ 587597 h 644556"/>
                <a:gd name="connsiteX9" fmla="*/ 184509 w 458035"/>
                <a:gd name="connsiteY9" fmla="*/ 568738 h 644556"/>
                <a:gd name="connsiteX10" fmla="*/ 184509 w 458035"/>
                <a:gd name="connsiteY10" fmla="*/ 362712 h 644556"/>
                <a:gd name="connsiteX11" fmla="*/ 321510 w 458035"/>
                <a:gd name="connsiteY11" fmla="*/ 362712 h 644556"/>
                <a:gd name="connsiteX12" fmla="*/ 334172 w 458035"/>
                <a:gd name="connsiteY12" fmla="*/ 410718 h 644556"/>
                <a:gd name="connsiteX13" fmla="*/ 388154 w 458035"/>
                <a:gd name="connsiteY13" fmla="*/ 410718 h 644556"/>
                <a:gd name="connsiteX14" fmla="*/ 388154 w 458035"/>
                <a:gd name="connsiteY14" fmla="*/ 232696 h 644556"/>
                <a:gd name="connsiteX15" fmla="*/ 334172 w 458035"/>
                <a:gd name="connsiteY15" fmla="*/ 232696 h 644556"/>
                <a:gd name="connsiteX16" fmla="*/ 321320 w 458035"/>
                <a:gd name="connsiteY16" fmla="*/ 280988 h 644556"/>
                <a:gd name="connsiteX17" fmla="*/ 184509 w 458035"/>
                <a:gd name="connsiteY17" fmla="*/ 280988 h 644556"/>
                <a:gd name="connsiteX18" fmla="*/ 184509 w 458035"/>
                <a:gd name="connsiteY18" fmla="*/ 81629 h 644556"/>
                <a:gd name="connsiteX19" fmla="*/ 375872 w 458035"/>
                <a:gd name="connsiteY19" fmla="*/ 81629 h 644556"/>
                <a:gd name="connsiteX20" fmla="*/ 390058 w 458035"/>
                <a:gd name="connsiteY20" fmla="*/ 159734 h 644556"/>
                <a:gd name="connsiteX21" fmla="*/ 458035 w 458035"/>
                <a:gd name="connsiteY21" fmla="*/ 159734 h 644556"/>
                <a:gd name="connsiteX22" fmla="*/ 457083 w 458035"/>
                <a:gd name="connsiteY22" fmla="*/ 0 h 644556"/>
                <a:gd name="connsiteX23" fmla="*/ 182700 w 458035"/>
                <a:gd name="connsiteY23" fmla="*/ 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035" h="644556">
                  <a:moveTo>
                    <a:pt x="182700" y="0"/>
                  </a:moveTo>
                  <a:lnTo>
                    <a:pt x="0" y="4572"/>
                  </a:lnTo>
                  <a:lnTo>
                    <a:pt x="0" y="61436"/>
                  </a:lnTo>
                  <a:lnTo>
                    <a:pt x="71595" y="79343"/>
                  </a:lnTo>
                  <a:lnTo>
                    <a:pt x="71595" y="56892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73526" y="644557"/>
                  </a:lnTo>
                  <a:lnTo>
                    <a:pt x="273526" y="587597"/>
                  </a:lnTo>
                  <a:lnTo>
                    <a:pt x="184509" y="568738"/>
                  </a:lnTo>
                  <a:lnTo>
                    <a:pt x="184509" y="362712"/>
                  </a:lnTo>
                  <a:lnTo>
                    <a:pt x="321510" y="362712"/>
                  </a:lnTo>
                  <a:lnTo>
                    <a:pt x="334172" y="410718"/>
                  </a:lnTo>
                  <a:lnTo>
                    <a:pt x="388154" y="410718"/>
                  </a:lnTo>
                  <a:lnTo>
                    <a:pt x="388154" y="232696"/>
                  </a:lnTo>
                  <a:lnTo>
                    <a:pt x="334172" y="232696"/>
                  </a:lnTo>
                  <a:lnTo>
                    <a:pt x="321320" y="280988"/>
                  </a:lnTo>
                  <a:lnTo>
                    <a:pt x="184509" y="280988"/>
                  </a:lnTo>
                  <a:lnTo>
                    <a:pt x="184509" y="81629"/>
                  </a:lnTo>
                  <a:lnTo>
                    <a:pt x="375872" y="81629"/>
                  </a:lnTo>
                  <a:lnTo>
                    <a:pt x="390058" y="159734"/>
                  </a:lnTo>
                  <a:lnTo>
                    <a:pt x="458035" y="159734"/>
                  </a:lnTo>
                  <a:lnTo>
                    <a:pt x="457083" y="0"/>
                  </a:lnTo>
                  <a:lnTo>
                    <a:pt x="182700" y="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8B2117F-1154-AE04-3101-8D63401CC245}"/>
                </a:ext>
              </a:extLst>
            </p:cNvPr>
            <p:cNvSpPr/>
            <p:nvPr/>
          </p:nvSpPr>
          <p:spPr>
            <a:xfrm>
              <a:off x="8777662" y="3150679"/>
              <a:ext cx="474506" cy="644556"/>
            </a:xfrm>
            <a:custGeom>
              <a:avLst/>
              <a:gdLst>
                <a:gd name="connsiteX0" fmla="*/ 392439 w 474506"/>
                <a:gd name="connsiteY0" fmla="*/ 562832 h 644556"/>
                <a:gd name="connsiteX1" fmla="*/ 184414 w 474506"/>
                <a:gd name="connsiteY1" fmla="*/ 562832 h 644556"/>
                <a:gd name="connsiteX2" fmla="*/ 184414 w 474506"/>
                <a:gd name="connsiteY2" fmla="*/ 355283 h 644556"/>
                <a:gd name="connsiteX3" fmla="*/ 326556 w 474506"/>
                <a:gd name="connsiteY3" fmla="*/ 355283 h 644556"/>
                <a:gd name="connsiteX4" fmla="*/ 339600 w 474506"/>
                <a:gd name="connsiteY4" fmla="*/ 404908 h 644556"/>
                <a:gd name="connsiteX5" fmla="*/ 393581 w 474506"/>
                <a:gd name="connsiteY5" fmla="*/ 404908 h 644556"/>
                <a:gd name="connsiteX6" fmla="*/ 393581 w 474506"/>
                <a:gd name="connsiteY6" fmla="*/ 226885 h 644556"/>
                <a:gd name="connsiteX7" fmla="*/ 339600 w 474506"/>
                <a:gd name="connsiteY7" fmla="*/ 226885 h 644556"/>
                <a:gd name="connsiteX8" fmla="*/ 326461 w 474506"/>
                <a:gd name="connsiteY8" fmla="*/ 276320 h 644556"/>
                <a:gd name="connsiteX9" fmla="*/ 184414 w 474506"/>
                <a:gd name="connsiteY9" fmla="*/ 276320 h 644556"/>
                <a:gd name="connsiteX10" fmla="*/ 184414 w 474506"/>
                <a:gd name="connsiteY10" fmla="*/ 81725 h 644556"/>
                <a:gd name="connsiteX11" fmla="*/ 381205 w 474506"/>
                <a:gd name="connsiteY11" fmla="*/ 81725 h 644556"/>
                <a:gd name="connsiteX12" fmla="*/ 395580 w 474506"/>
                <a:gd name="connsiteY12" fmla="*/ 158782 h 644556"/>
                <a:gd name="connsiteX13" fmla="*/ 463462 w 474506"/>
                <a:gd name="connsiteY13" fmla="*/ 158782 h 644556"/>
                <a:gd name="connsiteX14" fmla="*/ 463462 w 474506"/>
                <a:gd name="connsiteY14" fmla="*/ 0 h 644556"/>
                <a:gd name="connsiteX15" fmla="*/ 182605 w 474506"/>
                <a:gd name="connsiteY15" fmla="*/ 0 h 644556"/>
                <a:gd name="connsiteX16" fmla="*/ 0 w 474506"/>
                <a:gd name="connsiteY16" fmla="*/ 4572 h 644556"/>
                <a:gd name="connsiteX17" fmla="*/ 0 w 474506"/>
                <a:gd name="connsiteY17" fmla="*/ 61436 h 644556"/>
                <a:gd name="connsiteX18" fmla="*/ 71595 w 474506"/>
                <a:gd name="connsiteY18" fmla="*/ 78867 h 644556"/>
                <a:gd name="connsiteX19" fmla="*/ 71595 w 474506"/>
                <a:gd name="connsiteY19" fmla="*/ 568738 h 644556"/>
                <a:gd name="connsiteX20" fmla="*/ 0 w 474506"/>
                <a:gd name="connsiteY20" fmla="*/ 587597 h 644556"/>
                <a:gd name="connsiteX21" fmla="*/ 0 w 474506"/>
                <a:gd name="connsiteY21" fmla="*/ 644557 h 644556"/>
                <a:gd name="connsiteX22" fmla="*/ 473554 w 474506"/>
                <a:gd name="connsiteY22" fmla="*/ 644557 h 644556"/>
                <a:gd name="connsiteX23" fmla="*/ 474506 w 474506"/>
                <a:gd name="connsiteY23" fmla="*/ 479298 h 644556"/>
                <a:gd name="connsiteX24" fmla="*/ 407481 w 474506"/>
                <a:gd name="connsiteY24" fmla="*/ 479298 h 644556"/>
                <a:gd name="connsiteX25" fmla="*/ 392439 w 474506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506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556" y="355283"/>
                  </a:lnTo>
                  <a:lnTo>
                    <a:pt x="339600" y="404908"/>
                  </a:lnTo>
                  <a:lnTo>
                    <a:pt x="393581" y="404908"/>
                  </a:lnTo>
                  <a:lnTo>
                    <a:pt x="393581" y="226885"/>
                  </a:lnTo>
                  <a:lnTo>
                    <a:pt x="339600" y="226885"/>
                  </a:lnTo>
                  <a:lnTo>
                    <a:pt x="326461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5" y="81725"/>
                  </a:lnTo>
                  <a:lnTo>
                    <a:pt x="395580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867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506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7F8C338B-5762-70A4-97A0-D445B36D27AE}"/>
                </a:ext>
              </a:extLst>
            </p:cNvPr>
            <p:cNvSpPr/>
            <p:nvPr/>
          </p:nvSpPr>
          <p:spPr>
            <a:xfrm>
              <a:off x="9387932" y="3675887"/>
              <a:ext cx="129289" cy="126682"/>
            </a:xfrm>
            <a:custGeom>
              <a:avLst/>
              <a:gdLst>
                <a:gd name="connsiteX0" fmla="*/ 111962 w 129289"/>
                <a:gd name="connsiteY0" fmla="*/ 17431 h 126682"/>
                <a:gd name="connsiteX1" fmla="*/ 65120 w 129289"/>
                <a:gd name="connsiteY1" fmla="*/ 0 h 126682"/>
                <a:gd name="connsiteX2" fmla="*/ 19708 w 129289"/>
                <a:gd name="connsiteY2" fmla="*/ 17431 h 126682"/>
                <a:gd name="connsiteX3" fmla="*/ 0 w 129289"/>
                <a:gd name="connsiteY3" fmla="*/ 63341 h 126682"/>
                <a:gd name="connsiteX4" fmla="*/ 17899 w 129289"/>
                <a:gd name="connsiteY4" fmla="*/ 109252 h 126682"/>
                <a:gd name="connsiteX5" fmla="*/ 65120 w 129289"/>
                <a:gd name="connsiteY5" fmla="*/ 126683 h 126682"/>
                <a:gd name="connsiteX6" fmla="*/ 110058 w 129289"/>
                <a:gd name="connsiteY6" fmla="*/ 109252 h 126682"/>
                <a:gd name="connsiteX7" fmla="*/ 129289 w 129289"/>
                <a:gd name="connsiteY7" fmla="*/ 63341 h 126682"/>
                <a:gd name="connsiteX8" fmla="*/ 111867 w 129289"/>
                <a:gd name="connsiteY8" fmla="*/ 17431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289" h="126682">
                  <a:moveTo>
                    <a:pt x="111962" y="17431"/>
                  </a:moveTo>
                  <a:cubicBezTo>
                    <a:pt x="100347" y="5810"/>
                    <a:pt x="84733" y="0"/>
                    <a:pt x="65120" y="0"/>
                  </a:cubicBezTo>
                  <a:cubicBezTo>
                    <a:pt x="47984" y="0"/>
                    <a:pt x="32846" y="5810"/>
                    <a:pt x="19708" y="17431"/>
                  </a:cubicBezTo>
                  <a:cubicBezTo>
                    <a:pt x="6569" y="29051"/>
                    <a:pt x="0" y="44387"/>
                    <a:pt x="0" y="63341"/>
                  </a:cubicBezTo>
                  <a:cubicBezTo>
                    <a:pt x="0" y="82296"/>
                    <a:pt x="5998" y="97631"/>
                    <a:pt x="17899" y="109252"/>
                  </a:cubicBezTo>
                  <a:cubicBezTo>
                    <a:pt x="29799" y="120872"/>
                    <a:pt x="45603" y="126683"/>
                    <a:pt x="65120" y="126683"/>
                  </a:cubicBezTo>
                  <a:cubicBezTo>
                    <a:pt x="82257" y="126683"/>
                    <a:pt x="97205" y="120872"/>
                    <a:pt x="110058" y="109252"/>
                  </a:cubicBezTo>
                  <a:cubicBezTo>
                    <a:pt x="122910" y="97631"/>
                    <a:pt x="129289" y="82296"/>
                    <a:pt x="129289" y="63341"/>
                  </a:cubicBezTo>
                  <a:cubicBezTo>
                    <a:pt x="129289" y="44387"/>
                    <a:pt x="123482" y="29051"/>
                    <a:pt x="111867" y="17431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2B40E33-3DF3-2048-2E64-82B003245E08}"/>
              </a:ext>
            </a:extLst>
          </p:cNvPr>
          <p:cNvSpPr txBox="1">
            <a:spLocks/>
          </p:cNvSpPr>
          <p:nvPr/>
        </p:nvSpPr>
        <p:spPr>
          <a:xfrm>
            <a:off x="8570423" y="717629"/>
            <a:ext cx="2849166" cy="47321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r">
              <a:lnSpc>
                <a:spcPct val="100000"/>
              </a:lnSpc>
              <a:defRPr/>
            </a:pPr>
            <a:r>
              <a:rPr lang="en-US" sz="3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Tweak a Role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8C78A9-E494-54F8-B689-326866298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1" y="482389"/>
            <a:ext cx="7834039" cy="546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84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>
            <a:extLst>
              <a:ext uri="{FF2B5EF4-FFF2-40B4-BE49-F238E27FC236}">
                <a16:creationId xmlns:a16="http://schemas.microsoft.com/office/drawing/2014/main" id="{795D9F41-77AB-BE27-74D1-67EEE41168E5}"/>
              </a:ext>
            </a:extLst>
          </p:cNvPr>
          <p:cNvSpPr txBox="1"/>
          <p:nvPr/>
        </p:nvSpPr>
        <p:spPr>
          <a:xfrm>
            <a:off x="645445" y="1440129"/>
            <a:ext cx="4906886" cy="29507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/>
            <a:r>
              <a:rPr lang="en-US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On behalf of the Registrar</a:t>
            </a:r>
          </a:p>
          <a:p>
            <a:pPr fontAlgn="base"/>
            <a:endParaRPr lang="en-US" b="1" i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Colleague letter updated and approved</a:t>
            </a: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M Sans 14pt" pitchFamily="2" charset="77"/>
                <a:ea typeface="Roboto" panose="02000000000000000000" pitchFamily="2" charset="0"/>
                <a:cs typeface="Segoe UI"/>
              </a:rPr>
              <a:t>Department Heads Email Confirmed</a:t>
            </a:r>
          </a:p>
          <a:p>
            <a:pPr marL="742950" lvl="1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XDEPTA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E21DD4-020C-66C4-8A2F-B7705B3B604A}"/>
              </a:ext>
            </a:extLst>
          </p:cNvPr>
          <p:cNvSpPr txBox="1">
            <a:spLocks/>
          </p:cNvSpPr>
          <p:nvPr/>
        </p:nvSpPr>
        <p:spPr>
          <a:xfrm>
            <a:off x="720087" y="717629"/>
            <a:ext cx="4906885" cy="47321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3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Annual Reauthorization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BE0DDA-97A5-A16E-B212-906831A4C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896" y="3223389"/>
            <a:ext cx="10128890" cy="337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9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A0C9F0CA-830C-B73D-3D5D-7E4406C0A140}"/>
              </a:ext>
            </a:extLst>
          </p:cNvPr>
          <p:cNvSpPr txBox="1"/>
          <p:nvPr/>
        </p:nvSpPr>
        <p:spPr>
          <a:xfrm>
            <a:off x="720090" y="1887998"/>
            <a:ext cx="4906886" cy="29507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/>
            <a:r>
              <a:rPr lang="en-US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XUSP</a:t>
            </a:r>
          </a:p>
          <a:p>
            <a:pPr marL="285750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Date the letter is sent</a:t>
            </a:r>
          </a:p>
          <a:p>
            <a:pPr fontAlgn="base"/>
            <a:endParaRPr lang="en-US" b="1" i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5D93D3-70A6-F555-6E71-18966FDD1114}"/>
              </a:ext>
            </a:extLst>
          </p:cNvPr>
          <p:cNvSpPr txBox="1">
            <a:spLocks/>
          </p:cNvSpPr>
          <p:nvPr/>
        </p:nvSpPr>
        <p:spPr>
          <a:xfrm>
            <a:off x="720088" y="717629"/>
            <a:ext cx="2433659" cy="76593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Update Letter Dates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55B1FD-20A9-B9F2-DB68-1F17A6063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85" y="2565919"/>
            <a:ext cx="9214542" cy="357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40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67232-2DCE-F2B4-64EF-39D995C5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F3BB20A5-DE83-8000-4B9B-FC9D93F4EB4D}"/>
              </a:ext>
            </a:extLst>
          </p:cNvPr>
          <p:cNvGrpSpPr/>
          <p:nvPr/>
        </p:nvGrpSpPr>
        <p:grpSpPr>
          <a:xfrm>
            <a:off x="9715751" y="6021618"/>
            <a:ext cx="1703837" cy="188544"/>
            <a:chOff x="2673350" y="3048000"/>
            <a:chExt cx="6843871" cy="757332"/>
          </a:xfrm>
          <a:solidFill>
            <a:schemeClr val="bg2">
              <a:lumMod val="50000"/>
            </a:schemeClr>
          </a:solidFill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A5BA29E-6619-6F03-77F5-6D115BC6C64A}"/>
                </a:ext>
              </a:extLst>
            </p:cNvPr>
            <p:cNvSpPr/>
            <p:nvPr/>
          </p:nvSpPr>
          <p:spPr>
            <a:xfrm>
              <a:off x="2673350" y="3048000"/>
              <a:ext cx="256103" cy="747236"/>
            </a:xfrm>
            <a:custGeom>
              <a:avLst/>
              <a:gdLst>
                <a:gd name="connsiteX0" fmla="*/ 0 w 256103"/>
                <a:gd name="connsiteY0" fmla="*/ 61532 h 747236"/>
                <a:gd name="connsiteX1" fmla="*/ 71595 w 256103"/>
                <a:gd name="connsiteY1" fmla="*/ 78867 h 747236"/>
                <a:gd name="connsiteX2" fmla="*/ 71595 w 256103"/>
                <a:gd name="connsiteY2" fmla="*/ 671417 h 747236"/>
                <a:gd name="connsiteX3" fmla="*/ 0 w 256103"/>
                <a:gd name="connsiteY3" fmla="*/ 690277 h 747236"/>
                <a:gd name="connsiteX4" fmla="*/ 0 w 256103"/>
                <a:gd name="connsiteY4" fmla="*/ 747236 h 747236"/>
                <a:gd name="connsiteX5" fmla="*/ 256104 w 256103"/>
                <a:gd name="connsiteY5" fmla="*/ 747236 h 747236"/>
                <a:gd name="connsiteX6" fmla="*/ 256104 w 256103"/>
                <a:gd name="connsiteY6" fmla="*/ 690277 h 747236"/>
                <a:gd name="connsiteX7" fmla="*/ 184509 w 256103"/>
                <a:gd name="connsiteY7" fmla="*/ 671608 h 747236"/>
                <a:gd name="connsiteX8" fmla="*/ 184509 w 256103"/>
                <a:gd name="connsiteY8" fmla="*/ 78772 h 747236"/>
                <a:gd name="connsiteX9" fmla="*/ 256104 w 256103"/>
                <a:gd name="connsiteY9" fmla="*/ 56960 h 747236"/>
                <a:gd name="connsiteX10" fmla="*/ 256104 w 256103"/>
                <a:gd name="connsiteY10" fmla="*/ 0 h 747236"/>
                <a:gd name="connsiteX11" fmla="*/ 0 w 256103"/>
                <a:gd name="connsiteY11" fmla="*/ 4572 h 747236"/>
                <a:gd name="connsiteX12" fmla="*/ 0 w 256103"/>
                <a:gd name="connsiteY12" fmla="*/ 6153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03" h="747236">
                  <a:moveTo>
                    <a:pt x="0" y="61532"/>
                  </a:moveTo>
                  <a:lnTo>
                    <a:pt x="71595" y="78867"/>
                  </a:lnTo>
                  <a:lnTo>
                    <a:pt x="71595" y="671417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256104" y="747236"/>
                  </a:lnTo>
                  <a:lnTo>
                    <a:pt x="256104" y="690277"/>
                  </a:lnTo>
                  <a:lnTo>
                    <a:pt x="184509" y="671608"/>
                  </a:lnTo>
                  <a:lnTo>
                    <a:pt x="184509" y="78772"/>
                  </a:lnTo>
                  <a:lnTo>
                    <a:pt x="256104" y="56960"/>
                  </a:lnTo>
                  <a:lnTo>
                    <a:pt x="256104" y="0"/>
                  </a:lnTo>
                  <a:lnTo>
                    <a:pt x="0" y="4572"/>
                  </a:lnTo>
                  <a:lnTo>
                    <a:pt x="0" y="615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7A79CCE-6FAD-FD0B-33A4-ABF33D078226}"/>
                </a:ext>
              </a:extLst>
            </p:cNvPr>
            <p:cNvSpPr/>
            <p:nvPr/>
          </p:nvSpPr>
          <p:spPr>
            <a:xfrm>
              <a:off x="3048746" y="3150679"/>
              <a:ext cx="733275" cy="644556"/>
            </a:xfrm>
            <a:custGeom>
              <a:avLst/>
              <a:gdLst>
                <a:gd name="connsiteX0" fmla="*/ 370541 w 733275"/>
                <a:gd name="connsiteY0" fmla="*/ 354330 h 644556"/>
                <a:gd name="connsiteX1" fmla="*/ 210119 w 733275"/>
                <a:gd name="connsiteY1" fmla="*/ 0 h 644556"/>
                <a:gd name="connsiteX2" fmla="*/ 0 w 733275"/>
                <a:gd name="connsiteY2" fmla="*/ 4572 h 644556"/>
                <a:gd name="connsiteX3" fmla="*/ 0 w 733275"/>
                <a:gd name="connsiteY3" fmla="*/ 61436 h 644556"/>
                <a:gd name="connsiteX4" fmla="*/ 71595 w 733275"/>
                <a:gd name="connsiteY4" fmla="*/ 78677 h 644556"/>
                <a:gd name="connsiteX5" fmla="*/ 71595 w 733275"/>
                <a:gd name="connsiteY5" fmla="*/ 569024 h 644556"/>
                <a:gd name="connsiteX6" fmla="*/ 0 w 733275"/>
                <a:gd name="connsiteY6" fmla="*/ 587597 h 644556"/>
                <a:gd name="connsiteX7" fmla="*/ 0 w 733275"/>
                <a:gd name="connsiteY7" fmla="*/ 644557 h 644556"/>
                <a:gd name="connsiteX8" fmla="*/ 234968 w 733275"/>
                <a:gd name="connsiteY8" fmla="*/ 644557 h 644556"/>
                <a:gd name="connsiteX9" fmla="*/ 234968 w 733275"/>
                <a:gd name="connsiteY9" fmla="*/ 587597 h 644556"/>
                <a:gd name="connsiteX10" fmla="*/ 163373 w 733275"/>
                <a:gd name="connsiteY10" fmla="*/ 569119 h 644556"/>
                <a:gd name="connsiteX11" fmla="*/ 163373 w 733275"/>
                <a:gd name="connsiteY11" fmla="*/ 154400 h 644556"/>
                <a:gd name="connsiteX12" fmla="*/ 321225 w 733275"/>
                <a:gd name="connsiteY12" fmla="*/ 481108 h 644556"/>
                <a:gd name="connsiteX13" fmla="*/ 393676 w 733275"/>
                <a:gd name="connsiteY13" fmla="*/ 476536 h 644556"/>
                <a:gd name="connsiteX14" fmla="*/ 558001 w 733275"/>
                <a:gd name="connsiteY14" fmla="*/ 154496 h 644556"/>
                <a:gd name="connsiteX15" fmla="*/ 558001 w 733275"/>
                <a:gd name="connsiteY15" fmla="*/ 568833 h 644556"/>
                <a:gd name="connsiteX16" fmla="*/ 486407 w 733275"/>
                <a:gd name="connsiteY16" fmla="*/ 587597 h 644556"/>
                <a:gd name="connsiteX17" fmla="*/ 486407 w 733275"/>
                <a:gd name="connsiteY17" fmla="*/ 644557 h 644556"/>
                <a:gd name="connsiteX18" fmla="*/ 733275 w 733275"/>
                <a:gd name="connsiteY18" fmla="*/ 644557 h 644556"/>
                <a:gd name="connsiteX19" fmla="*/ 733275 w 733275"/>
                <a:gd name="connsiteY19" fmla="*/ 587597 h 644556"/>
                <a:gd name="connsiteX20" fmla="*/ 661681 w 733275"/>
                <a:gd name="connsiteY20" fmla="*/ 568833 h 644556"/>
                <a:gd name="connsiteX21" fmla="*/ 661681 w 733275"/>
                <a:gd name="connsiteY21" fmla="*/ 78772 h 644556"/>
                <a:gd name="connsiteX22" fmla="*/ 733275 w 733275"/>
                <a:gd name="connsiteY22" fmla="*/ 56864 h 644556"/>
                <a:gd name="connsiteX23" fmla="*/ 733275 w 733275"/>
                <a:gd name="connsiteY23" fmla="*/ 0 h 644556"/>
                <a:gd name="connsiteX24" fmla="*/ 537818 w 733275"/>
                <a:gd name="connsiteY24" fmla="*/ 4572 h 644556"/>
                <a:gd name="connsiteX25" fmla="*/ 370541 w 733275"/>
                <a:gd name="connsiteY25" fmla="*/ 35433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275" h="644556">
                  <a:moveTo>
                    <a:pt x="370541" y="354330"/>
                  </a:moveTo>
                  <a:lnTo>
                    <a:pt x="21011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677"/>
                  </a:lnTo>
                  <a:lnTo>
                    <a:pt x="71595" y="569024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34968" y="644557"/>
                  </a:lnTo>
                  <a:lnTo>
                    <a:pt x="234968" y="587597"/>
                  </a:lnTo>
                  <a:lnTo>
                    <a:pt x="163373" y="569119"/>
                  </a:lnTo>
                  <a:lnTo>
                    <a:pt x="163373" y="154400"/>
                  </a:lnTo>
                  <a:lnTo>
                    <a:pt x="321225" y="481108"/>
                  </a:lnTo>
                  <a:lnTo>
                    <a:pt x="393676" y="476536"/>
                  </a:lnTo>
                  <a:lnTo>
                    <a:pt x="558001" y="154496"/>
                  </a:lnTo>
                  <a:lnTo>
                    <a:pt x="558001" y="568833"/>
                  </a:lnTo>
                  <a:lnTo>
                    <a:pt x="486407" y="587597"/>
                  </a:lnTo>
                  <a:lnTo>
                    <a:pt x="486407" y="644557"/>
                  </a:lnTo>
                  <a:lnTo>
                    <a:pt x="733275" y="644557"/>
                  </a:lnTo>
                  <a:lnTo>
                    <a:pt x="733275" y="587597"/>
                  </a:lnTo>
                  <a:lnTo>
                    <a:pt x="661681" y="568833"/>
                  </a:lnTo>
                  <a:lnTo>
                    <a:pt x="661681" y="78772"/>
                  </a:lnTo>
                  <a:lnTo>
                    <a:pt x="733275" y="56864"/>
                  </a:lnTo>
                  <a:lnTo>
                    <a:pt x="733275" y="0"/>
                  </a:lnTo>
                  <a:lnTo>
                    <a:pt x="537818" y="4572"/>
                  </a:lnTo>
                  <a:lnTo>
                    <a:pt x="370541" y="35433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24C3F653-8307-C54B-4109-159F84EBF14E}"/>
                </a:ext>
              </a:extLst>
            </p:cNvPr>
            <p:cNvSpPr/>
            <p:nvPr/>
          </p:nvSpPr>
          <p:spPr>
            <a:xfrm>
              <a:off x="3901314" y="3150679"/>
              <a:ext cx="493832" cy="644651"/>
            </a:xfrm>
            <a:custGeom>
              <a:avLst/>
              <a:gdLst>
                <a:gd name="connsiteX0" fmla="*/ 399293 w 493832"/>
                <a:gd name="connsiteY0" fmla="*/ 25241 h 644651"/>
                <a:gd name="connsiteX1" fmla="*/ 277240 w 493832"/>
                <a:gd name="connsiteY1" fmla="*/ 0 h 644651"/>
                <a:gd name="connsiteX2" fmla="*/ 187270 w 493832"/>
                <a:gd name="connsiteY2" fmla="*/ 0 h 644651"/>
                <a:gd name="connsiteX3" fmla="*/ 0 w 493832"/>
                <a:gd name="connsiteY3" fmla="*/ 4572 h 644651"/>
                <a:gd name="connsiteX4" fmla="*/ 0 w 493832"/>
                <a:gd name="connsiteY4" fmla="*/ 61436 h 644651"/>
                <a:gd name="connsiteX5" fmla="*/ 71595 w 493832"/>
                <a:gd name="connsiteY5" fmla="*/ 78486 h 644651"/>
                <a:gd name="connsiteX6" fmla="*/ 71595 w 493832"/>
                <a:gd name="connsiteY6" fmla="*/ 568643 h 644651"/>
                <a:gd name="connsiteX7" fmla="*/ 0 w 493832"/>
                <a:gd name="connsiteY7" fmla="*/ 587693 h 644651"/>
                <a:gd name="connsiteX8" fmla="*/ 0 w 493832"/>
                <a:gd name="connsiteY8" fmla="*/ 644652 h 644651"/>
                <a:gd name="connsiteX9" fmla="*/ 276287 w 493832"/>
                <a:gd name="connsiteY9" fmla="*/ 644652 h 644651"/>
                <a:gd name="connsiteX10" fmla="*/ 276287 w 493832"/>
                <a:gd name="connsiteY10" fmla="*/ 587693 h 644651"/>
                <a:gd name="connsiteX11" fmla="*/ 184509 w 493832"/>
                <a:gd name="connsiteY11" fmla="*/ 569024 h 644651"/>
                <a:gd name="connsiteX12" fmla="*/ 184509 w 493832"/>
                <a:gd name="connsiteY12" fmla="*/ 410528 h 644651"/>
                <a:gd name="connsiteX13" fmla="*/ 237729 w 493832"/>
                <a:gd name="connsiteY13" fmla="*/ 410528 h 644651"/>
                <a:gd name="connsiteX14" fmla="*/ 381395 w 493832"/>
                <a:gd name="connsiteY14" fmla="*/ 383000 h 644651"/>
                <a:gd name="connsiteX15" fmla="*/ 465842 w 493832"/>
                <a:gd name="connsiteY15" fmla="*/ 306324 h 644651"/>
                <a:gd name="connsiteX16" fmla="*/ 493833 w 493832"/>
                <a:gd name="connsiteY16" fmla="*/ 195644 h 644651"/>
                <a:gd name="connsiteX17" fmla="*/ 470412 w 493832"/>
                <a:gd name="connsiteY17" fmla="*/ 94583 h 644651"/>
                <a:gd name="connsiteX18" fmla="*/ 399293 w 493832"/>
                <a:gd name="connsiteY18" fmla="*/ 25241 h 644651"/>
                <a:gd name="connsiteX19" fmla="*/ 342360 w 493832"/>
                <a:gd name="connsiteY19" fmla="*/ 293370 h 644651"/>
                <a:gd name="connsiteX20" fmla="*/ 238681 w 493832"/>
                <a:gd name="connsiteY20" fmla="*/ 328708 h 644651"/>
                <a:gd name="connsiteX21" fmla="*/ 184509 w 493832"/>
                <a:gd name="connsiteY21" fmla="*/ 328708 h 644651"/>
                <a:gd name="connsiteX22" fmla="*/ 184509 w 493832"/>
                <a:gd name="connsiteY22" fmla="*/ 80772 h 644651"/>
                <a:gd name="connsiteX23" fmla="*/ 259722 w 493832"/>
                <a:gd name="connsiteY23" fmla="*/ 80772 h 644651"/>
                <a:gd name="connsiteX24" fmla="*/ 348263 w 493832"/>
                <a:gd name="connsiteY24" fmla="*/ 112014 h 644651"/>
                <a:gd name="connsiteX25" fmla="*/ 378062 w 493832"/>
                <a:gd name="connsiteY25" fmla="*/ 198311 h 644651"/>
                <a:gd name="connsiteX26" fmla="*/ 342265 w 493832"/>
                <a:gd name="connsiteY26" fmla="*/ 293370 h 64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832" h="644651">
                  <a:moveTo>
                    <a:pt x="399293" y="25241"/>
                  </a:moveTo>
                  <a:cubicBezTo>
                    <a:pt x="367495" y="8382"/>
                    <a:pt x="326747" y="0"/>
                    <a:pt x="277240" y="0"/>
                  </a:cubicBezTo>
                  <a:lnTo>
                    <a:pt x="187270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486"/>
                  </a:lnTo>
                  <a:lnTo>
                    <a:pt x="71595" y="568643"/>
                  </a:lnTo>
                  <a:lnTo>
                    <a:pt x="0" y="587693"/>
                  </a:lnTo>
                  <a:lnTo>
                    <a:pt x="0" y="644652"/>
                  </a:lnTo>
                  <a:lnTo>
                    <a:pt x="276287" y="644652"/>
                  </a:lnTo>
                  <a:lnTo>
                    <a:pt x="276287" y="587693"/>
                  </a:lnTo>
                  <a:lnTo>
                    <a:pt x="184509" y="569024"/>
                  </a:lnTo>
                  <a:lnTo>
                    <a:pt x="184509" y="410528"/>
                  </a:lnTo>
                  <a:lnTo>
                    <a:pt x="237729" y="410528"/>
                  </a:lnTo>
                  <a:cubicBezTo>
                    <a:pt x="295805" y="410528"/>
                    <a:pt x="343788" y="401384"/>
                    <a:pt x="381395" y="383000"/>
                  </a:cubicBezTo>
                  <a:cubicBezTo>
                    <a:pt x="419001" y="364617"/>
                    <a:pt x="447182" y="339090"/>
                    <a:pt x="465842" y="306324"/>
                  </a:cubicBezTo>
                  <a:cubicBezTo>
                    <a:pt x="484503" y="273558"/>
                    <a:pt x="493833" y="236696"/>
                    <a:pt x="493833" y="195644"/>
                  </a:cubicBezTo>
                  <a:cubicBezTo>
                    <a:pt x="493833" y="157639"/>
                    <a:pt x="486026" y="124015"/>
                    <a:pt x="470412" y="94583"/>
                  </a:cubicBezTo>
                  <a:cubicBezTo>
                    <a:pt x="454798" y="65151"/>
                    <a:pt x="431092" y="42101"/>
                    <a:pt x="399293" y="25241"/>
                  </a:cubicBezTo>
                  <a:close/>
                  <a:moveTo>
                    <a:pt x="342360" y="293370"/>
                  </a:moveTo>
                  <a:cubicBezTo>
                    <a:pt x="318464" y="316992"/>
                    <a:pt x="283904" y="328708"/>
                    <a:pt x="238681" y="328708"/>
                  </a:cubicBezTo>
                  <a:lnTo>
                    <a:pt x="184509" y="328708"/>
                  </a:lnTo>
                  <a:lnTo>
                    <a:pt x="184509" y="80772"/>
                  </a:lnTo>
                  <a:lnTo>
                    <a:pt x="259722" y="80772"/>
                  </a:lnTo>
                  <a:cubicBezTo>
                    <a:pt x="298851" y="80772"/>
                    <a:pt x="328365" y="91154"/>
                    <a:pt x="348263" y="112014"/>
                  </a:cubicBezTo>
                  <a:cubicBezTo>
                    <a:pt x="368161" y="132874"/>
                    <a:pt x="378062" y="161544"/>
                    <a:pt x="378062" y="198311"/>
                  </a:cubicBezTo>
                  <a:cubicBezTo>
                    <a:pt x="378062" y="238125"/>
                    <a:pt x="366162" y="269843"/>
                    <a:pt x="342265" y="293370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156BA02-8D58-3596-A903-047889926654}"/>
                </a:ext>
              </a:extLst>
            </p:cNvPr>
            <p:cNvSpPr/>
            <p:nvPr/>
          </p:nvSpPr>
          <p:spPr>
            <a:xfrm>
              <a:off x="4482260" y="3150584"/>
              <a:ext cx="558001" cy="644556"/>
            </a:xfrm>
            <a:custGeom>
              <a:avLst/>
              <a:gdLst>
                <a:gd name="connsiteX0" fmla="*/ 434234 w 558001"/>
                <a:gd name="connsiteY0" fmla="*/ 436245 h 644556"/>
                <a:gd name="connsiteX1" fmla="*/ 405291 w 558001"/>
                <a:gd name="connsiteY1" fmla="*/ 390811 h 644556"/>
                <a:gd name="connsiteX2" fmla="*/ 367209 w 558001"/>
                <a:gd name="connsiteY2" fmla="*/ 360997 h 644556"/>
                <a:gd name="connsiteX3" fmla="*/ 349405 w 558001"/>
                <a:gd name="connsiteY3" fmla="*/ 354521 h 644556"/>
                <a:gd name="connsiteX4" fmla="*/ 454894 w 558001"/>
                <a:gd name="connsiteY4" fmla="*/ 301276 h 644556"/>
                <a:gd name="connsiteX5" fmla="*/ 502116 w 558001"/>
                <a:gd name="connsiteY5" fmla="*/ 174498 h 644556"/>
                <a:gd name="connsiteX6" fmla="*/ 446991 w 558001"/>
                <a:gd name="connsiteY6" fmla="*/ 45053 h 644556"/>
                <a:gd name="connsiteX7" fmla="*/ 284570 w 558001"/>
                <a:gd name="connsiteY7" fmla="*/ 0 h 644556"/>
                <a:gd name="connsiteX8" fmla="*/ 189079 w 558001"/>
                <a:gd name="connsiteY8" fmla="*/ 0 h 644556"/>
                <a:gd name="connsiteX9" fmla="*/ 0 w 558001"/>
                <a:gd name="connsiteY9" fmla="*/ 4572 h 644556"/>
                <a:gd name="connsiteX10" fmla="*/ 0 w 558001"/>
                <a:gd name="connsiteY10" fmla="*/ 61436 h 644556"/>
                <a:gd name="connsiteX11" fmla="*/ 71595 w 558001"/>
                <a:gd name="connsiteY11" fmla="*/ 79153 h 644556"/>
                <a:gd name="connsiteX12" fmla="*/ 71595 w 558001"/>
                <a:gd name="connsiteY12" fmla="*/ 568738 h 644556"/>
                <a:gd name="connsiteX13" fmla="*/ 0 w 558001"/>
                <a:gd name="connsiteY13" fmla="*/ 587597 h 644556"/>
                <a:gd name="connsiteX14" fmla="*/ 0 w 558001"/>
                <a:gd name="connsiteY14" fmla="*/ 644557 h 644556"/>
                <a:gd name="connsiteX15" fmla="*/ 266196 w 558001"/>
                <a:gd name="connsiteY15" fmla="*/ 644557 h 644556"/>
                <a:gd name="connsiteX16" fmla="*/ 266196 w 558001"/>
                <a:gd name="connsiteY16" fmla="*/ 587597 h 644556"/>
                <a:gd name="connsiteX17" fmla="*/ 184509 w 558001"/>
                <a:gd name="connsiteY17" fmla="*/ 568357 h 644556"/>
                <a:gd name="connsiteX18" fmla="*/ 184509 w 558001"/>
                <a:gd name="connsiteY18" fmla="*/ 375571 h 644556"/>
                <a:gd name="connsiteX19" fmla="*/ 218497 w 558001"/>
                <a:gd name="connsiteY19" fmla="*/ 375571 h 644556"/>
                <a:gd name="connsiteX20" fmla="*/ 274002 w 558001"/>
                <a:gd name="connsiteY20" fmla="*/ 382429 h 644556"/>
                <a:gd name="connsiteX21" fmla="*/ 307039 w 558001"/>
                <a:gd name="connsiteY21" fmla="*/ 409956 h 644556"/>
                <a:gd name="connsiteX22" fmla="*/ 336838 w 558001"/>
                <a:gd name="connsiteY22" fmla="*/ 466439 h 644556"/>
                <a:gd name="connsiteX23" fmla="*/ 420334 w 558001"/>
                <a:gd name="connsiteY23" fmla="*/ 644557 h 644556"/>
                <a:gd name="connsiteX24" fmla="*/ 558001 w 558001"/>
                <a:gd name="connsiteY24" fmla="*/ 644557 h 644556"/>
                <a:gd name="connsiteX25" fmla="*/ 558001 w 558001"/>
                <a:gd name="connsiteY25" fmla="*/ 587597 h 644556"/>
                <a:gd name="connsiteX26" fmla="*/ 502306 w 558001"/>
                <a:gd name="connsiteY26" fmla="*/ 570071 h 644556"/>
                <a:gd name="connsiteX27" fmla="*/ 434043 w 558001"/>
                <a:gd name="connsiteY27" fmla="*/ 436150 h 644556"/>
                <a:gd name="connsiteX28" fmla="*/ 245155 w 558001"/>
                <a:gd name="connsiteY28" fmla="*/ 296609 h 644556"/>
                <a:gd name="connsiteX29" fmla="*/ 184604 w 558001"/>
                <a:gd name="connsiteY29" fmla="*/ 296609 h 644556"/>
                <a:gd name="connsiteX30" fmla="*/ 184604 w 558001"/>
                <a:gd name="connsiteY30" fmla="*/ 80867 h 644556"/>
                <a:gd name="connsiteX31" fmla="*/ 269909 w 558001"/>
                <a:gd name="connsiteY31" fmla="*/ 80867 h 644556"/>
                <a:gd name="connsiteX32" fmla="*/ 358450 w 558001"/>
                <a:gd name="connsiteY32" fmla="*/ 107442 h 644556"/>
                <a:gd name="connsiteX33" fmla="*/ 387393 w 558001"/>
                <a:gd name="connsiteY33" fmla="*/ 182785 h 644556"/>
                <a:gd name="connsiteX34" fmla="*/ 351119 w 558001"/>
                <a:gd name="connsiteY34" fmla="*/ 267748 h 644556"/>
                <a:gd name="connsiteX35" fmla="*/ 245060 w 558001"/>
                <a:gd name="connsiteY35" fmla="*/ 296704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8001" h="644556">
                  <a:moveTo>
                    <a:pt x="434234" y="436245"/>
                  </a:moveTo>
                  <a:cubicBezTo>
                    <a:pt x="425094" y="418529"/>
                    <a:pt x="415383" y="403289"/>
                    <a:pt x="405291" y="390811"/>
                  </a:cubicBezTo>
                  <a:cubicBezTo>
                    <a:pt x="395199" y="378238"/>
                    <a:pt x="382442" y="368332"/>
                    <a:pt x="367209" y="360997"/>
                  </a:cubicBezTo>
                  <a:cubicBezTo>
                    <a:pt x="361877" y="358426"/>
                    <a:pt x="355784" y="356330"/>
                    <a:pt x="349405" y="354521"/>
                  </a:cubicBezTo>
                  <a:cubicBezTo>
                    <a:pt x="395009" y="344805"/>
                    <a:pt x="430330" y="327089"/>
                    <a:pt x="454894" y="301276"/>
                  </a:cubicBezTo>
                  <a:cubicBezTo>
                    <a:pt x="486407" y="268224"/>
                    <a:pt x="502116" y="225933"/>
                    <a:pt x="502116" y="174498"/>
                  </a:cubicBezTo>
                  <a:cubicBezTo>
                    <a:pt x="502116" y="118205"/>
                    <a:pt x="483741" y="75057"/>
                    <a:pt x="446991" y="45053"/>
                  </a:cubicBezTo>
                  <a:cubicBezTo>
                    <a:pt x="410242" y="15049"/>
                    <a:pt x="356165" y="0"/>
                    <a:pt x="284570" y="0"/>
                  </a:cubicBezTo>
                  <a:lnTo>
                    <a:pt x="189079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9153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66196" y="644557"/>
                  </a:lnTo>
                  <a:lnTo>
                    <a:pt x="266196" y="587597"/>
                  </a:lnTo>
                  <a:lnTo>
                    <a:pt x="184509" y="568357"/>
                  </a:lnTo>
                  <a:lnTo>
                    <a:pt x="184509" y="375571"/>
                  </a:lnTo>
                  <a:lnTo>
                    <a:pt x="218497" y="375571"/>
                  </a:lnTo>
                  <a:cubicBezTo>
                    <a:pt x="242394" y="374999"/>
                    <a:pt x="260864" y="377285"/>
                    <a:pt x="274002" y="382429"/>
                  </a:cubicBezTo>
                  <a:cubicBezTo>
                    <a:pt x="287141" y="387668"/>
                    <a:pt x="298185" y="396812"/>
                    <a:pt x="307039" y="409956"/>
                  </a:cubicBezTo>
                  <a:cubicBezTo>
                    <a:pt x="315893" y="423100"/>
                    <a:pt x="325890" y="441960"/>
                    <a:pt x="336838" y="466439"/>
                  </a:cubicBezTo>
                  <a:lnTo>
                    <a:pt x="420334" y="644557"/>
                  </a:lnTo>
                  <a:lnTo>
                    <a:pt x="558001" y="644557"/>
                  </a:lnTo>
                  <a:lnTo>
                    <a:pt x="558001" y="587597"/>
                  </a:lnTo>
                  <a:lnTo>
                    <a:pt x="502306" y="570071"/>
                  </a:lnTo>
                  <a:lnTo>
                    <a:pt x="434043" y="436150"/>
                  </a:lnTo>
                  <a:close/>
                  <a:moveTo>
                    <a:pt x="245155" y="296609"/>
                  </a:moveTo>
                  <a:lnTo>
                    <a:pt x="184604" y="296609"/>
                  </a:lnTo>
                  <a:lnTo>
                    <a:pt x="184604" y="80867"/>
                  </a:lnTo>
                  <a:lnTo>
                    <a:pt x="269909" y="80867"/>
                  </a:lnTo>
                  <a:cubicBezTo>
                    <a:pt x="309705" y="80867"/>
                    <a:pt x="339218" y="89726"/>
                    <a:pt x="358450" y="107442"/>
                  </a:cubicBezTo>
                  <a:cubicBezTo>
                    <a:pt x="377682" y="125158"/>
                    <a:pt x="387393" y="150304"/>
                    <a:pt x="387393" y="182785"/>
                  </a:cubicBezTo>
                  <a:cubicBezTo>
                    <a:pt x="387393" y="220123"/>
                    <a:pt x="375301" y="248412"/>
                    <a:pt x="351119" y="267748"/>
                  </a:cubicBezTo>
                  <a:cubicBezTo>
                    <a:pt x="326937" y="287084"/>
                    <a:pt x="291616" y="296704"/>
                    <a:pt x="245060" y="296704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7420DF1-8D0A-3D11-871B-F295AA0A2277}"/>
                </a:ext>
              </a:extLst>
            </p:cNvPr>
            <p:cNvSpPr/>
            <p:nvPr/>
          </p:nvSpPr>
          <p:spPr>
            <a:xfrm>
              <a:off x="5128422" y="3140583"/>
              <a:ext cx="589229" cy="664749"/>
            </a:xfrm>
            <a:custGeom>
              <a:avLst/>
              <a:gdLst>
                <a:gd name="connsiteX0" fmla="*/ 508019 w 589229"/>
                <a:gd name="connsiteY0" fmla="*/ 81724 h 664749"/>
                <a:gd name="connsiteX1" fmla="*/ 417192 w 589229"/>
                <a:gd name="connsiteY1" fmla="*/ 20669 h 664749"/>
                <a:gd name="connsiteX2" fmla="*/ 300184 w 589229"/>
                <a:gd name="connsiteY2" fmla="*/ 0 h 664749"/>
                <a:gd name="connsiteX3" fmla="*/ 179463 w 589229"/>
                <a:gd name="connsiteY3" fmla="*/ 21145 h 664749"/>
                <a:gd name="connsiteX4" fmla="*/ 84448 w 589229"/>
                <a:gd name="connsiteY4" fmla="*/ 84963 h 664749"/>
                <a:gd name="connsiteX5" fmla="*/ 21993 w 589229"/>
                <a:gd name="connsiteY5" fmla="*/ 191453 h 664749"/>
                <a:gd name="connsiteX6" fmla="*/ 0 w 589229"/>
                <a:gd name="connsiteY6" fmla="*/ 339757 h 664749"/>
                <a:gd name="connsiteX7" fmla="*/ 35321 w 589229"/>
                <a:gd name="connsiteY7" fmla="*/ 518827 h 664749"/>
                <a:gd name="connsiteX8" fmla="*/ 133955 w 589229"/>
                <a:gd name="connsiteY8" fmla="*/ 628079 h 664749"/>
                <a:gd name="connsiteX9" fmla="*/ 281714 w 589229"/>
                <a:gd name="connsiteY9" fmla="*/ 664750 h 664749"/>
                <a:gd name="connsiteX10" fmla="*/ 442326 w 589229"/>
                <a:gd name="connsiteY10" fmla="*/ 623411 h 664749"/>
                <a:gd name="connsiteX11" fmla="*/ 550195 w 589229"/>
                <a:gd name="connsiteY11" fmla="*/ 505397 h 664749"/>
                <a:gd name="connsiteX12" fmla="*/ 589229 w 589229"/>
                <a:gd name="connsiteY12" fmla="*/ 320421 h 664749"/>
                <a:gd name="connsiteX13" fmla="*/ 567617 w 589229"/>
                <a:gd name="connsiteY13" fmla="*/ 181737 h 664749"/>
                <a:gd name="connsiteX14" fmla="*/ 507923 w 589229"/>
                <a:gd name="connsiteY14" fmla="*/ 81629 h 664749"/>
                <a:gd name="connsiteX15" fmla="*/ 443755 w 589229"/>
                <a:gd name="connsiteY15" fmla="*/ 472821 h 664749"/>
                <a:gd name="connsiteX16" fmla="*/ 379491 w 589229"/>
                <a:gd name="connsiteY16" fmla="*/ 552736 h 664749"/>
                <a:gd name="connsiteX17" fmla="*/ 289997 w 589229"/>
                <a:gd name="connsiteY17" fmla="*/ 577501 h 664749"/>
                <a:gd name="connsiteX18" fmla="*/ 201456 w 589229"/>
                <a:gd name="connsiteY18" fmla="*/ 552736 h 664749"/>
                <a:gd name="connsiteX19" fmla="*/ 142238 w 589229"/>
                <a:gd name="connsiteY19" fmla="*/ 474726 h 664749"/>
                <a:gd name="connsiteX20" fmla="*/ 121102 w 589229"/>
                <a:gd name="connsiteY20" fmla="*/ 336042 h 664749"/>
                <a:gd name="connsiteX21" fmla="*/ 143571 w 589229"/>
                <a:gd name="connsiteY21" fmla="*/ 189643 h 664749"/>
                <a:gd name="connsiteX22" fmla="*/ 205930 w 589229"/>
                <a:gd name="connsiteY22" fmla="*/ 111157 h 664749"/>
                <a:gd name="connsiteX23" fmla="*/ 294472 w 589229"/>
                <a:gd name="connsiteY23" fmla="*/ 87249 h 664749"/>
                <a:gd name="connsiteX24" fmla="*/ 384441 w 589229"/>
                <a:gd name="connsiteY24" fmla="*/ 111157 h 664749"/>
                <a:gd name="connsiteX25" fmla="*/ 445468 w 589229"/>
                <a:gd name="connsiteY25" fmla="*/ 187833 h 664749"/>
                <a:gd name="connsiteX26" fmla="*/ 467937 w 589229"/>
                <a:gd name="connsiteY26" fmla="*/ 326041 h 664749"/>
                <a:gd name="connsiteX27" fmla="*/ 443659 w 589229"/>
                <a:gd name="connsiteY27" fmla="*/ 472916 h 6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9229" h="664749">
                  <a:moveTo>
                    <a:pt x="508019" y="81724"/>
                  </a:moveTo>
                  <a:cubicBezTo>
                    <a:pt x="482598" y="54769"/>
                    <a:pt x="452323" y="34481"/>
                    <a:pt x="417192" y="20669"/>
                  </a:cubicBezTo>
                  <a:cubicBezTo>
                    <a:pt x="381966" y="6953"/>
                    <a:pt x="343027" y="0"/>
                    <a:pt x="300184" y="0"/>
                  </a:cubicBezTo>
                  <a:cubicBezTo>
                    <a:pt x="257341" y="0"/>
                    <a:pt x="215832" y="7048"/>
                    <a:pt x="179463" y="21145"/>
                  </a:cubicBezTo>
                  <a:cubicBezTo>
                    <a:pt x="143094" y="35243"/>
                    <a:pt x="111391" y="56483"/>
                    <a:pt x="84448" y="84963"/>
                  </a:cubicBezTo>
                  <a:cubicBezTo>
                    <a:pt x="57504" y="113443"/>
                    <a:pt x="36750" y="148971"/>
                    <a:pt x="21993" y="191453"/>
                  </a:cubicBezTo>
                  <a:cubicBezTo>
                    <a:pt x="7331" y="234029"/>
                    <a:pt x="0" y="283464"/>
                    <a:pt x="0" y="339757"/>
                  </a:cubicBezTo>
                  <a:cubicBezTo>
                    <a:pt x="0" y="410813"/>
                    <a:pt x="11805" y="470440"/>
                    <a:pt x="35321" y="518827"/>
                  </a:cubicBezTo>
                  <a:cubicBezTo>
                    <a:pt x="58837" y="567214"/>
                    <a:pt x="91779" y="603599"/>
                    <a:pt x="133955" y="628079"/>
                  </a:cubicBezTo>
                  <a:cubicBezTo>
                    <a:pt x="176226" y="652558"/>
                    <a:pt x="225447" y="664750"/>
                    <a:pt x="281714" y="664750"/>
                  </a:cubicBezTo>
                  <a:cubicBezTo>
                    <a:pt x="342932" y="664750"/>
                    <a:pt x="396437" y="651034"/>
                    <a:pt x="442326" y="623411"/>
                  </a:cubicBezTo>
                  <a:cubicBezTo>
                    <a:pt x="488216" y="595884"/>
                    <a:pt x="524108" y="556546"/>
                    <a:pt x="550195" y="505397"/>
                  </a:cubicBezTo>
                  <a:cubicBezTo>
                    <a:pt x="576186" y="454247"/>
                    <a:pt x="589229" y="392621"/>
                    <a:pt x="589229" y="320421"/>
                  </a:cubicBezTo>
                  <a:cubicBezTo>
                    <a:pt x="589229" y="267748"/>
                    <a:pt x="581993" y="221552"/>
                    <a:pt x="567617" y="181737"/>
                  </a:cubicBezTo>
                  <a:cubicBezTo>
                    <a:pt x="553241" y="141923"/>
                    <a:pt x="533343" y="108585"/>
                    <a:pt x="507923" y="81629"/>
                  </a:cubicBezTo>
                  <a:close/>
                  <a:moveTo>
                    <a:pt x="443755" y="472821"/>
                  </a:moveTo>
                  <a:cubicBezTo>
                    <a:pt x="427474" y="509588"/>
                    <a:pt x="406148" y="536162"/>
                    <a:pt x="379491" y="552736"/>
                  </a:cubicBezTo>
                  <a:cubicBezTo>
                    <a:pt x="352833" y="569309"/>
                    <a:pt x="323033" y="577501"/>
                    <a:pt x="289997" y="577501"/>
                  </a:cubicBezTo>
                  <a:cubicBezTo>
                    <a:pt x="256960" y="577501"/>
                    <a:pt x="226780" y="569214"/>
                    <a:pt x="201456" y="552736"/>
                  </a:cubicBezTo>
                  <a:cubicBezTo>
                    <a:pt x="176036" y="536162"/>
                    <a:pt x="156328" y="510159"/>
                    <a:pt x="142238" y="474726"/>
                  </a:cubicBezTo>
                  <a:cubicBezTo>
                    <a:pt x="128147" y="439198"/>
                    <a:pt x="121102" y="393002"/>
                    <a:pt x="121102" y="336042"/>
                  </a:cubicBezTo>
                  <a:cubicBezTo>
                    <a:pt x="121102" y="274892"/>
                    <a:pt x="128623" y="226028"/>
                    <a:pt x="143571" y="189643"/>
                  </a:cubicBezTo>
                  <a:cubicBezTo>
                    <a:pt x="158518" y="153257"/>
                    <a:pt x="179368" y="127063"/>
                    <a:pt x="205930" y="111157"/>
                  </a:cubicBezTo>
                  <a:cubicBezTo>
                    <a:pt x="232588" y="95250"/>
                    <a:pt x="262102" y="87249"/>
                    <a:pt x="294472" y="87249"/>
                  </a:cubicBezTo>
                  <a:cubicBezTo>
                    <a:pt x="328746" y="87249"/>
                    <a:pt x="358736" y="95250"/>
                    <a:pt x="384441" y="111157"/>
                  </a:cubicBezTo>
                  <a:cubicBezTo>
                    <a:pt x="410147" y="127063"/>
                    <a:pt x="430426" y="152591"/>
                    <a:pt x="445468" y="187833"/>
                  </a:cubicBezTo>
                  <a:cubicBezTo>
                    <a:pt x="460416" y="222980"/>
                    <a:pt x="467937" y="269081"/>
                    <a:pt x="467937" y="326041"/>
                  </a:cubicBezTo>
                  <a:cubicBezTo>
                    <a:pt x="467937" y="387191"/>
                    <a:pt x="459844" y="436245"/>
                    <a:pt x="443659" y="472916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A5219A0-2864-731C-160D-F2F09525590B}"/>
                </a:ext>
              </a:extLst>
            </p:cNvPr>
            <p:cNvSpPr/>
            <p:nvPr/>
          </p:nvSpPr>
          <p:spPr>
            <a:xfrm>
              <a:off x="5769063" y="3150679"/>
              <a:ext cx="638831" cy="645509"/>
            </a:xfrm>
            <a:custGeom>
              <a:avLst/>
              <a:gdLst>
                <a:gd name="connsiteX0" fmla="*/ 399293 w 638831"/>
                <a:gd name="connsiteY0" fmla="*/ 61436 h 645509"/>
                <a:gd name="connsiteX1" fmla="*/ 472030 w 638831"/>
                <a:gd name="connsiteY1" fmla="*/ 78200 h 645509"/>
                <a:gd name="connsiteX2" fmla="*/ 324366 w 638831"/>
                <a:gd name="connsiteY2" fmla="*/ 520351 h 645509"/>
                <a:gd name="connsiteX3" fmla="*/ 189460 w 638831"/>
                <a:gd name="connsiteY3" fmla="*/ 75533 h 645509"/>
                <a:gd name="connsiteX4" fmla="*/ 262483 w 638831"/>
                <a:gd name="connsiteY4" fmla="*/ 56864 h 645509"/>
                <a:gd name="connsiteX5" fmla="*/ 262483 w 638831"/>
                <a:gd name="connsiteY5" fmla="*/ 0 h 645509"/>
                <a:gd name="connsiteX6" fmla="*/ 0 w 638831"/>
                <a:gd name="connsiteY6" fmla="*/ 4572 h 645509"/>
                <a:gd name="connsiteX7" fmla="*/ 0 w 638831"/>
                <a:gd name="connsiteY7" fmla="*/ 61436 h 645509"/>
                <a:gd name="connsiteX8" fmla="*/ 63788 w 638831"/>
                <a:gd name="connsiteY8" fmla="*/ 77248 h 645509"/>
                <a:gd name="connsiteX9" fmla="*/ 255152 w 638831"/>
                <a:gd name="connsiteY9" fmla="*/ 645509 h 645509"/>
                <a:gd name="connsiteX10" fmla="*/ 374444 w 638831"/>
                <a:gd name="connsiteY10" fmla="*/ 645509 h 645509"/>
                <a:gd name="connsiteX11" fmla="*/ 575900 w 638831"/>
                <a:gd name="connsiteY11" fmla="*/ 74009 h 645509"/>
                <a:gd name="connsiteX12" fmla="*/ 638831 w 638831"/>
                <a:gd name="connsiteY12" fmla="*/ 56864 h 645509"/>
                <a:gd name="connsiteX13" fmla="*/ 638831 w 638831"/>
                <a:gd name="connsiteY13" fmla="*/ 0 h 645509"/>
                <a:gd name="connsiteX14" fmla="*/ 399293 w 638831"/>
                <a:gd name="connsiteY14" fmla="*/ 4572 h 645509"/>
                <a:gd name="connsiteX15" fmla="*/ 399293 w 638831"/>
                <a:gd name="connsiteY15" fmla="*/ 61436 h 64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8831" h="645509">
                  <a:moveTo>
                    <a:pt x="399293" y="61436"/>
                  </a:moveTo>
                  <a:lnTo>
                    <a:pt x="472030" y="78200"/>
                  </a:lnTo>
                  <a:lnTo>
                    <a:pt x="324366" y="520351"/>
                  </a:lnTo>
                  <a:lnTo>
                    <a:pt x="189460" y="75533"/>
                  </a:lnTo>
                  <a:lnTo>
                    <a:pt x="262483" y="56864"/>
                  </a:lnTo>
                  <a:lnTo>
                    <a:pt x="262483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63788" y="77248"/>
                  </a:lnTo>
                  <a:lnTo>
                    <a:pt x="255152" y="645509"/>
                  </a:lnTo>
                  <a:lnTo>
                    <a:pt x="374444" y="645509"/>
                  </a:lnTo>
                  <a:lnTo>
                    <a:pt x="575900" y="74009"/>
                  </a:lnTo>
                  <a:lnTo>
                    <a:pt x="638831" y="56864"/>
                  </a:lnTo>
                  <a:lnTo>
                    <a:pt x="638831" y="0"/>
                  </a:lnTo>
                  <a:lnTo>
                    <a:pt x="399293" y="4572"/>
                  </a:lnTo>
                  <a:lnTo>
                    <a:pt x="399293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DE16EFE-E7EF-79E7-6E79-4E9C51652648}"/>
                </a:ext>
              </a:extLst>
            </p:cNvPr>
            <p:cNvSpPr/>
            <p:nvPr/>
          </p:nvSpPr>
          <p:spPr>
            <a:xfrm>
              <a:off x="6477680" y="3150679"/>
              <a:ext cx="474410" cy="644556"/>
            </a:xfrm>
            <a:custGeom>
              <a:avLst/>
              <a:gdLst>
                <a:gd name="connsiteX0" fmla="*/ 392439 w 474410"/>
                <a:gd name="connsiteY0" fmla="*/ 562832 h 644556"/>
                <a:gd name="connsiteX1" fmla="*/ 184414 w 474410"/>
                <a:gd name="connsiteY1" fmla="*/ 562832 h 644556"/>
                <a:gd name="connsiteX2" fmla="*/ 184414 w 474410"/>
                <a:gd name="connsiteY2" fmla="*/ 355283 h 644556"/>
                <a:gd name="connsiteX3" fmla="*/ 326175 w 474410"/>
                <a:gd name="connsiteY3" fmla="*/ 355283 h 644556"/>
                <a:gd name="connsiteX4" fmla="*/ 339218 w 474410"/>
                <a:gd name="connsiteY4" fmla="*/ 404908 h 644556"/>
                <a:gd name="connsiteX5" fmla="*/ 393295 w 474410"/>
                <a:gd name="connsiteY5" fmla="*/ 404908 h 644556"/>
                <a:gd name="connsiteX6" fmla="*/ 393295 w 474410"/>
                <a:gd name="connsiteY6" fmla="*/ 226885 h 644556"/>
                <a:gd name="connsiteX7" fmla="*/ 339218 w 474410"/>
                <a:gd name="connsiteY7" fmla="*/ 226885 h 644556"/>
                <a:gd name="connsiteX8" fmla="*/ 326080 w 474410"/>
                <a:gd name="connsiteY8" fmla="*/ 276320 h 644556"/>
                <a:gd name="connsiteX9" fmla="*/ 184414 w 474410"/>
                <a:gd name="connsiteY9" fmla="*/ 276320 h 644556"/>
                <a:gd name="connsiteX10" fmla="*/ 184414 w 474410"/>
                <a:gd name="connsiteY10" fmla="*/ 81725 h 644556"/>
                <a:gd name="connsiteX11" fmla="*/ 381204 w 474410"/>
                <a:gd name="connsiteY11" fmla="*/ 81725 h 644556"/>
                <a:gd name="connsiteX12" fmla="*/ 395485 w 474410"/>
                <a:gd name="connsiteY12" fmla="*/ 158782 h 644556"/>
                <a:gd name="connsiteX13" fmla="*/ 463462 w 474410"/>
                <a:gd name="connsiteY13" fmla="*/ 158782 h 644556"/>
                <a:gd name="connsiteX14" fmla="*/ 463462 w 474410"/>
                <a:gd name="connsiteY14" fmla="*/ 0 h 644556"/>
                <a:gd name="connsiteX15" fmla="*/ 182605 w 474410"/>
                <a:gd name="connsiteY15" fmla="*/ 0 h 644556"/>
                <a:gd name="connsiteX16" fmla="*/ 0 w 474410"/>
                <a:gd name="connsiteY16" fmla="*/ 4572 h 644556"/>
                <a:gd name="connsiteX17" fmla="*/ 0 w 474410"/>
                <a:gd name="connsiteY17" fmla="*/ 61436 h 644556"/>
                <a:gd name="connsiteX18" fmla="*/ 71500 w 474410"/>
                <a:gd name="connsiteY18" fmla="*/ 78867 h 644556"/>
                <a:gd name="connsiteX19" fmla="*/ 71500 w 474410"/>
                <a:gd name="connsiteY19" fmla="*/ 568738 h 644556"/>
                <a:gd name="connsiteX20" fmla="*/ 0 w 474410"/>
                <a:gd name="connsiteY20" fmla="*/ 587597 h 644556"/>
                <a:gd name="connsiteX21" fmla="*/ 0 w 474410"/>
                <a:gd name="connsiteY21" fmla="*/ 644557 h 644556"/>
                <a:gd name="connsiteX22" fmla="*/ 473554 w 474410"/>
                <a:gd name="connsiteY22" fmla="*/ 644557 h 644556"/>
                <a:gd name="connsiteX23" fmla="*/ 474411 w 474410"/>
                <a:gd name="connsiteY23" fmla="*/ 479298 h 644556"/>
                <a:gd name="connsiteX24" fmla="*/ 407481 w 474410"/>
                <a:gd name="connsiteY24" fmla="*/ 479298 h 644556"/>
                <a:gd name="connsiteX25" fmla="*/ 392439 w 474410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410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175" y="355283"/>
                  </a:lnTo>
                  <a:lnTo>
                    <a:pt x="339218" y="404908"/>
                  </a:lnTo>
                  <a:lnTo>
                    <a:pt x="393295" y="404908"/>
                  </a:lnTo>
                  <a:lnTo>
                    <a:pt x="393295" y="226885"/>
                  </a:lnTo>
                  <a:lnTo>
                    <a:pt x="339218" y="226885"/>
                  </a:lnTo>
                  <a:lnTo>
                    <a:pt x="326080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4" y="81725"/>
                  </a:lnTo>
                  <a:lnTo>
                    <a:pt x="395485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411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1DD73F8-6985-C136-06C8-CD706CDCDBB6}"/>
                </a:ext>
              </a:extLst>
            </p:cNvPr>
            <p:cNvSpPr/>
            <p:nvPr/>
          </p:nvSpPr>
          <p:spPr>
            <a:xfrm>
              <a:off x="7266460" y="3048000"/>
              <a:ext cx="489643" cy="747236"/>
            </a:xfrm>
            <a:custGeom>
              <a:avLst/>
              <a:gdLst>
                <a:gd name="connsiteX0" fmla="*/ 405482 w 489643"/>
                <a:gd name="connsiteY0" fmla="*/ 665512 h 747236"/>
                <a:gd name="connsiteX1" fmla="*/ 184509 w 489643"/>
                <a:gd name="connsiteY1" fmla="*/ 665512 h 747236"/>
                <a:gd name="connsiteX2" fmla="*/ 184509 w 489643"/>
                <a:gd name="connsiteY2" fmla="*/ 78296 h 747236"/>
                <a:gd name="connsiteX3" fmla="*/ 263434 w 489643"/>
                <a:gd name="connsiteY3" fmla="*/ 56960 h 747236"/>
                <a:gd name="connsiteX4" fmla="*/ 263434 w 489643"/>
                <a:gd name="connsiteY4" fmla="*/ 0 h 747236"/>
                <a:gd name="connsiteX5" fmla="*/ 0 w 489643"/>
                <a:gd name="connsiteY5" fmla="*/ 4572 h 747236"/>
                <a:gd name="connsiteX6" fmla="*/ 0 w 489643"/>
                <a:gd name="connsiteY6" fmla="*/ 61532 h 747236"/>
                <a:gd name="connsiteX7" fmla="*/ 71595 w 489643"/>
                <a:gd name="connsiteY7" fmla="*/ 78486 h 747236"/>
                <a:gd name="connsiteX8" fmla="*/ 71595 w 489643"/>
                <a:gd name="connsiteY8" fmla="*/ 671798 h 747236"/>
                <a:gd name="connsiteX9" fmla="*/ 0 w 489643"/>
                <a:gd name="connsiteY9" fmla="*/ 690277 h 747236"/>
                <a:gd name="connsiteX10" fmla="*/ 0 w 489643"/>
                <a:gd name="connsiteY10" fmla="*/ 747236 h 747236"/>
                <a:gd name="connsiteX11" fmla="*/ 489644 w 489643"/>
                <a:gd name="connsiteY11" fmla="*/ 747236 h 747236"/>
                <a:gd name="connsiteX12" fmla="*/ 489644 w 489643"/>
                <a:gd name="connsiteY12" fmla="*/ 562642 h 747236"/>
                <a:gd name="connsiteX13" fmla="*/ 422619 w 489643"/>
                <a:gd name="connsiteY13" fmla="*/ 562642 h 747236"/>
                <a:gd name="connsiteX14" fmla="*/ 405482 w 489643"/>
                <a:gd name="connsiteY14" fmla="*/ 665512 h 74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643" h="747236">
                  <a:moveTo>
                    <a:pt x="405482" y="665512"/>
                  </a:moveTo>
                  <a:lnTo>
                    <a:pt x="184509" y="665512"/>
                  </a:lnTo>
                  <a:lnTo>
                    <a:pt x="184509" y="78296"/>
                  </a:lnTo>
                  <a:lnTo>
                    <a:pt x="263434" y="56960"/>
                  </a:lnTo>
                  <a:lnTo>
                    <a:pt x="263434" y="0"/>
                  </a:lnTo>
                  <a:lnTo>
                    <a:pt x="0" y="4572"/>
                  </a:lnTo>
                  <a:lnTo>
                    <a:pt x="0" y="61532"/>
                  </a:lnTo>
                  <a:lnTo>
                    <a:pt x="71595" y="78486"/>
                  </a:lnTo>
                  <a:lnTo>
                    <a:pt x="71595" y="671798"/>
                  </a:lnTo>
                  <a:lnTo>
                    <a:pt x="0" y="690277"/>
                  </a:lnTo>
                  <a:lnTo>
                    <a:pt x="0" y="747236"/>
                  </a:lnTo>
                  <a:lnTo>
                    <a:pt x="489644" y="747236"/>
                  </a:lnTo>
                  <a:lnTo>
                    <a:pt x="489644" y="562642"/>
                  </a:lnTo>
                  <a:lnTo>
                    <a:pt x="422619" y="562642"/>
                  </a:lnTo>
                  <a:lnTo>
                    <a:pt x="405482" y="66551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0B5E2C0F-8454-67C6-C89C-E9ABA269ADAF}"/>
                </a:ext>
              </a:extLst>
            </p:cNvPr>
            <p:cNvSpPr/>
            <p:nvPr/>
          </p:nvSpPr>
          <p:spPr>
            <a:xfrm>
              <a:off x="7859878" y="3150679"/>
              <a:ext cx="256008" cy="644556"/>
            </a:xfrm>
            <a:custGeom>
              <a:avLst/>
              <a:gdLst>
                <a:gd name="connsiteX0" fmla="*/ 0 w 256008"/>
                <a:gd name="connsiteY0" fmla="*/ 61436 h 644556"/>
                <a:gd name="connsiteX1" fmla="*/ 71500 w 256008"/>
                <a:gd name="connsiteY1" fmla="*/ 78867 h 644556"/>
                <a:gd name="connsiteX2" fmla="*/ 71500 w 256008"/>
                <a:gd name="connsiteY2" fmla="*/ 568738 h 644556"/>
                <a:gd name="connsiteX3" fmla="*/ 0 w 256008"/>
                <a:gd name="connsiteY3" fmla="*/ 587597 h 644556"/>
                <a:gd name="connsiteX4" fmla="*/ 0 w 256008"/>
                <a:gd name="connsiteY4" fmla="*/ 644557 h 644556"/>
                <a:gd name="connsiteX5" fmla="*/ 256008 w 256008"/>
                <a:gd name="connsiteY5" fmla="*/ 644557 h 644556"/>
                <a:gd name="connsiteX6" fmla="*/ 256008 w 256008"/>
                <a:gd name="connsiteY6" fmla="*/ 587597 h 644556"/>
                <a:gd name="connsiteX7" fmla="*/ 184414 w 256008"/>
                <a:gd name="connsiteY7" fmla="*/ 568928 h 644556"/>
                <a:gd name="connsiteX8" fmla="*/ 184414 w 256008"/>
                <a:gd name="connsiteY8" fmla="*/ 78677 h 644556"/>
                <a:gd name="connsiteX9" fmla="*/ 256008 w 256008"/>
                <a:gd name="connsiteY9" fmla="*/ 56864 h 644556"/>
                <a:gd name="connsiteX10" fmla="*/ 256008 w 256008"/>
                <a:gd name="connsiteY10" fmla="*/ 0 h 644556"/>
                <a:gd name="connsiteX11" fmla="*/ 0 w 256008"/>
                <a:gd name="connsiteY11" fmla="*/ 4572 h 644556"/>
                <a:gd name="connsiteX12" fmla="*/ 0 w 256008"/>
                <a:gd name="connsiteY12" fmla="*/ 61436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008" h="644556">
                  <a:moveTo>
                    <a:pt x="0" y="61436"/>
                  </a:moveTo>
                  <a:lnTo>
                    <a:pt x="71500" y="78867"/>
                  </a:lnTo>
                  <a:lnTo>
                    <a:pt x="71500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56008" y="644557"/>
                  </a:lnTo>
                  <a:lnTo>
                    <a:pt x="256008" y="587597"/>
                  </a:lnTo>
                  <a:lnTo>
                    <a:pt x="184414" y="568928"/>
                  </a:lnTo>
                  <a:lnTo>
                    <a:pt x="184414" y="78677"/>
                  </a:lnTo>
                  <a:lnTo>
                    <a:pt x="256008" y="56864"/>
                  </a:lnTo>
                  <a:lnTo>
                    <a:pt x="256008" y="0"/>
                  </a:lnTo>
                  <a:lnTo>
                    <a:pt x="0" y="4572"/>
                  </a:lnTo>
                  <a:lnTo>
                    <a:pt x="0" y="61436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2AB65E34-FE0C-204D-6313-BF4BD60844B8}"/>
                </a:ext>
              </a:extLst>
            </p:cNvPr>
            <p:cNvSpPr/>
            <p:nvPr/>
          </p:nvSpPr>
          <p:spPr>
            <a:xfrm>
              <a:off x="8235180" y="3150679"/>
              <a:ext cx="458035" cy="644556"/>
            </a:xfrm>
            <a:custGeom>
              <a:avLst/>
              <a:gdLst>
                <a:gd name="connsiteX0" fmla="*/ 182700 w 458035"/>
                <a:gd name="connsiteY0" fmla="*/ 0 h 644556"/>
                <a:gd name="connsiteX1" fmla="*/ 0 w 458035"/>
                <a:gd name="connsiteY1" fmla="*/ 4572 h 644556"/>
                <a:gd name="connsiteX2" fmla="*/ 0 w 458035"/>
                <a:gd name="connsiteY2" fmla="*/ 61436 h 644556"/>
                <a:gd name="connsiteX3" fmla="*/ 71595 w 458035"/>
                <a:gd name="connsiteY3" fmla="*/ 79343 h 644556"/>
                <a:gd name="connsiteX4" fmla="*/ 71595 w 458035"/>
                <a:gd name="connsiteY4" fmla="*/ 568928 h 644556"/>
                <a:gd name="connsiteX5" fmla="*/ 0 w 458035"/>
                <a:gd name="connsiteY5" fmla="*/ 587597 h 644556"/>
                <a:gd name="connsiteX6" fmla="*/ 0 w 458035"/>
                <a:gd name="connsiteY6" fmla="*/ 644557 h 644556"/>
                <a:gd name="connsiteX7" fmla="*/ 273526 w 458035"/>
                <a:gd name="connsiteY7" fmla="*/ 644557 h 644556"/>
                <a:gd name="connsiteX8" fmla="*/ 273526 w 458035"/>
                <a:gd name="connsiteY8" fmla="*/ 587597 h 644556"/>
                <a:gd name="connsiteX9" fmla="*/ 184509 w 458035"/>
                <a:gd name="connsiteY9" fmla="*/ 568738 h 644556"/>
                <a:gd name="connsiteX10" fmla="*/ 184509 w 458035"/>
                <a:gd name="connsiteY10" fmla="*/ 362712 h 644556"/>
                <a:gd name="connsiteX11" fmla="*/ 321510 w 458035"/>
                <a:gd name="connsiteY11" fmla="*/ 362712 h 644556"/>
                <a:gd name="connsiteX12" fmla="*/ 334172 w 458035"/>
                <a:gd name="connsiteY12" fmla="*/ 410718 h 644556"/>
                <a:gd name="connsiteX13" fmla="*/ 388154 w 458035"/>
                <a:gd name="connsiteY13" fmla="*/ 410718 h 644556"/>
                <a:gd name="connsiteX14" fmla="*/ 388154 w 458035"/>
                <a:gd name="connsiteY14" fmla="*/ 232696 h 644556"/>
                <a:gd name="connsiteX15" fmla="*/ 334172 w 458035"/>
                <a:gd name="connsiteY15" fmla="*/ 232696 h 644556"/>
                <a:gd name="connsiteX16" fmla="*/ 321320 w 458035"/>
                <a:gd name="connsiteY16" fmla="*/ 280988 h 644556"/>
                <a:gd name="connsiteX17" fmla="*/ 184509 w 458035"/>
                <a:gd name="connsiteY17" fmla="*/ 280988 h 644556"/>
                <a:gd name="connsiteX18" fmla="*/ 184509 w 458035"/>
                <a:gd name="connsiteY18" fmla="*/ 81629 h 644556"/>
                <a:gd name="connsiteX19" fmla="*/ 375872 w 458035"/>
                <a:gd name="connsiteY19" fmla="*/ 81629 h 644556"/>
                <a:gd name="connsiteX20" fmla="*/ 390058 w 458035"/>
                <a:gd name="connsiteY20" fmla="*/ 159734 h 644556"/>
                <a:gd name="connsiteX21" fmla="*/ 458035 w 458035"/>
                <a:gd name="connsiteY21" fmla="*/ 159734 h 644556"/>
                <a:gd name="connsiteX22" fmla="*/ 457083 w 458035"/>
                <a:gd name="connsiteY22" fmla="*/ 0 h 644556"/>
                <a:gd name="connsiteX23" fmla="*/ 182700 w 458035"/>
                <a:gd name="connsiteY23" fmla="*/ 0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035" h="644556">
                  <a:moveTo>
                    <a:pt x="182700" y="0"/>
                  </a:moveTo>
                  <a:lnTo>
                    <a:pt x="0" y="4572"/>
                  </a:lnTo>
                  <a:lnTo>
                    <a:pt x="0" y="61436"/>
                  </a:lnTo>
                  <a:lnTo>
                    <a:pt x="71595" y="79343"/>
                  </a:lnTo>
                  <a:lnTo>
                    <a:pt x="71595" y="56892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273526" y="644557"/>
                  </a:lnTo>
                  <a:lnTo>
                    <a:pt x="273526" y="587597"/>
                  </a:lnTo>
                  <a:lnTo>
                    <a:pt x="184509" y="568738"/>
                  </a:lnTo>
                  <a:lnTo>
                    <a:pt x="184509" y="362712"/>
                  </a:lnTo>
                  <a:lnTo>
                    <a:pt x="321510" y="362712"/>
                  </a:lnTo>
                  <a:lnTo>
                    <a:pt x="334172" y="410718"/>
                  </a:lnTo>
                  <a:lnTo>
                    <a:pt x="388154" y="410718"/>
                  </a:lnTo>
                  <a:lnTo>
                    <a:pt x="388154" y="232696"/>
                  </a:lnTo>
                  <a:lnTo>
                    <a:pt x="334172" y="232696"/>
                  </a:lnTo>
                  <a:lnTo>
                    <a:pt x="321320" y="280988"/>
                  </a:lnTo>
                  <a:lnTo>
                    <a:pt x="184509" y="280988"/>
                  </a:lnTo>
                  <a:lnTo>
                    <a:pt x="184509" y="81629"/>
                  </a:lnTo>
                  <a:lnTo>
                    <a:pt x="375872" y="81629"/>
                  </a:lnTo>
                  <a:lnTo>
                    <a:pt x="390058" y="159734"/>
                  </a:lnTo>
                  <a:lnTo>
                    <a:pt x="458035" y="159734"/>
                  </a:lnTo>
                  <a:lnTo>
                    <a:pt x="457083" y="0"/>
                  </a:lnTo>
                  <a:lnTo>
                    <a:pt x="182700" y="0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D6ED46A8-6F67-3B16-4493-D7DF145AB746}"/>
                </a:ext>
              </a:extLst>
            </p:cNvPr>
            <p:cNvSpPr/>
            <p:nvPr/>
          </p:nvSpPr>
          <p:spPr>
            <a:xfrm>
              <a:off x="8777662" y="3150679"/>
              <a:ext cx="474506" cy="644556"/>
            </a:xfrm>
            <a:custGeom>
              <a:avLst/>
              <a:gdLst>
                <a:gd name="connsiteX0" fmla="*/ 392439 w 474506"/>
                <a:gd name="connsiteY0" fmla="*/ 562832 h 644556"/>
                <a:gd name="connsiteX1" fmla="*/ 184414 w 474506"/>
                <a:gd name="connsiteY1" fmla="*/ 562832 h 644556"/>
                <a:gd name="connsiteX2" fmla="*/ 184414 w 474506"/>
                <a:gd name="connsiteY2" fmla="*/ 355283 h 644556"/>
                <a:gd name="connsiteX3" fmla="*/ 326556 w 474506"/>
                <a:gd name="connsiteY3" fmla="*/ 355283 h 644556"/>
                <a:gd name="connsiteX4" fmla="*/ 339600 w 474506"/>
                <a:gd name="connsiteY4" fmla="*/ 404908 h 644556"/>
                <a:gd name="connsiteX5" fmla="*/ 393581 w 474506"/>
                <a:gd name="connsiteY5" fmla="*/ 404908 h 644556"/>
                <a:gd name="connsiteX6" fmla="*/ 393581 w 474506"/>
                <a:gd name="connsiteY6" fmla="*/ 226885 h 644556"/>
                <a:gd name="connsiteX7" fmla="*/ 339600 w 474506"/>
                <a:gd name="connsiteY7" fmla="*/ 226885 h 644556"/>
                <a:gd name="connsiteX8" fmla="*/ 326461 w 474506"/>
                <a:gd name="connsiteY8" fmla="*/ 276320 h 644556"/>
                <a:gd name="connsiteX9" fmla="*/ 184414 w 474506"/>
                <a:gd name="connsiteY9" fmla="*/ 276320 h 644556"/>
                <a:gd name="connsiteX10" fmla="*/ 184414 w 474506"/>
                <a:gd name="connsiteY10" fmla="*/ 81725 h 644556"/>
                <a:gd name="connsiteX11" fmla="*/ 381205 w 474506"/>
                <a:gd name="connsiteY11" fmla="*/ 81725 h 644556"/>
                <a:gd name="connsiteX12" fmla="*/ 395580 w 474506"/>
                <a:gd name="connsiteY12" fmla="*/ 158782 h 644556"/>
                <a:gd name="connsiteX13" fmla="*/ 463462 w 474506"/>
                <a:gd name="connsiteY13" fmla="*/ 158782 h 644556"/>
                <a:gd name="connsiteX14" fmla="*/ 463462 w 474506"/>
                <a:gd name="connsiteY14" fmla="*/ 0 h 644556"/>
                <a:gd name="connsiteX15" fmla="*/ 182605 w 474506"/>
                <a:gd name="connsiteY15" fmla="*/ 0 h 644556"/>
                <a:gd name="connsiteX16" fmla="*/ 0 w 474506"/>
                <a:gd name="connsiteY16" fmla="*/ 4572 h 644556"/>
                <a:gd name="connsiteX17" fmla="*/ 0 w 474506"/>
                <a:gd name="connsiteY17" fmla="*/ 61436 h 644556"/>
                <a:gd name="connsiteX18" fmla="*/ 71595 w 474506"/>
                <a:gd name="connsiteY18" fmla="*/ 78867 h 644556"/>
                <a:gd name="connsiteX19" fmla="*/ 71595 w 474506"/>
                <a:gd name="connsiteY19" fmla="*/ 568738 h 644556"/>
                <a:gd name="connsiteX20" fmla="*/ 0 w 474506"/>
                <a:gd name="connsiteY20" fmla="*/ 587597 h 644556"/>
                <a:gd name="connsiteX21" fmla="*/ 0 w 474506"/>
                <a:gd name="connsiteY21" fmla="*/ 644557 h 644556"/>
                <a:gd name="connsiteX22" fmla="*/ 473554 w 474506"/>
                <a:gd name="connsiteY22" fmla="*/ 644557 h 644556"/>
                <a:gd name="connsiteX23" fmla="*/ 474506 w 474506"/>
                <a:gd name="connsiteY23" fmla="*/ 479298 h 644556"/>
                <a:gd name="connsiteX24" fmla="*/ 407481 w 474506"/>
                <a:gd name="connsiteY24" fmla="*/ 479298 h 644556"/>
                <a:gd name="connsiteX25" fmla="*/ 392439 w 474506"/>
                <a:gd name="connsiteY25" fmla="*/ 562832 h 6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4506" h="644556">
                  <a:moveTo>
                    <a:pt x="392439" y="562832"/>
                  </a:moveTo>
                  <a:lnTo>
                    <a:pt x="184414" y="562832"/>
                  </a:lnTo>
                  <a:lnTo>
                    <a:pt x="184414" y="355283"/>
                  </a:lnTo>
                  <a:lnTo>
                    <a:pt x="326556" y="355283"/>
                  </a:lnTo>
                  <a:lnTo>
                    <a:pt x="339600" y="404908"/>
                  </a:lnTo>
                  <a:lnTo>
                    <a:pt x="393581" y="404908"/>
                  </a:lnTo>
                  <a:lnTo>
                    <a:pt x="393581" y="226885"/>
                  </a:lnTo>
                  <a:lnTo>
                    <a:pt x="339600" y="226885"/>
                  </a:lnTo>
                  <a:lnTo>
                    <a:pt x="326461" y="276320"/>
                  </a:lnTo>
                  <a:lnTo>
                    <a:pt x="184414" y="276320"/>
                  </a:lnTo>
                  <a:lnTo>
                    <a:pt x="184414" y="81725"/>
                  </a:lnTo>
                  <a:lnTo>
                    <a:pt x="381205" y="81725"/>
                  </a:lnTo>
                  <a:lnTo>
                    <a:pt x="395580" y="158782"/>
                  </a:lnTo>
                  <a:lnTo>
                    <a:pt x="463462" y="158782"/>
                  </a:lnTo>
                  <a:lnTo>
                    <a:pt x="463462" y="0"/>
                  </a:lnTo>
                  <a:lnTo>
                    <a:pt x="182605" y="0"/>
                  </a:lnTo>
                  <a:lnTo>
                    <a:pt x="0" y="4572"/>
                  </a:lnTo>
                  <a:lnTo>
                    <a:pt x="0" y="61436"/>
                  </a:lnTo>
                  <a:lnTo>
                    <a:pt x="71595" y="78867"/>
                  </a:lnTo>
                  <a:lnTo>
                    <a:pt x="71595" y="568738"/>
                  </a:lnTo>
                  <a:lnTo>
                    <a:pt x="0" y="587597"/>
                  </a:lnTo>
                  <a:lnTo>
                    <a:pt x="0" y="644557"/>
                  </a:lnTo>
                  <a:lnTo>
                    <a:pt x="473554" y="644557"/>
                  </a:lnTo>
                  <a:lnTo>
                    <a:pt x="474506" y="479298"/>
                  </a:lnTo>
                  <a:lnTo>
                    <a:pt x="407481" y="479298"/>
                  </a:lnTo>
                  <a:lnTo>
                    <a:pt x="392439" y="562832"/>
                  </a:ln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C5F67CF0-3CB0-339D-755A-DAE48DE24837}"/>
                </a:ext>
              </a:extLst>
            </p:cNvPr>
            <p:cNvSpPr/>
            <p:nvPr/>
          </p:nvSpPr>
          <p:spPr>
            <a:xfrm>
              <a:off x="9387932" y="3675887"/>
              <a:ext cx="129289" cy="126682"/>
            </a:xfrm>
            <a:custGeom>
              <a:avLst/>
              <a:gdLst>
                <a:gd name="connsiteX0" fmla="*/ 111962 w 129289"/>
                <a:gd name="connsiteY0" fmla="*/ 17431 h 126682"/>
                <a:gd name="connsiteX1" fmla="*/ 65120 w 129289"/>
                <a:gd name="connsiteY1" fmla="*/ 0 h 126682"/>
                <a:gd name="connsiteX2" fmla="*/ 19708 w 129289"/>
                <a:gd name="connsiteY2" fmla="*/ 17431 h 126682"/>
                <a:gd name="connsiteX3" fmla="*/ 0 w 129289"/>
                <a:gd name="connsiteY3" fmla="*/ 63341 h 126682"/>
                <a:gd name="connsiteX4" fmla="*/ 17899 w 129289"/>
                <a:gd name="connsiteY4" fmla="*/ 109252 h 126682"/>
                <a:gd name="connsiteX5" fmla="*/ 65120 w 129289"/>
                <a:gd name="connsiteY5" fmla="*/ 126683 h 126682"/>
                <a:gd name="connsiteX6" fmla="*/ 110058 w 129289"/>
                <a:gd name="connsiteY6" fmla="*/ 109252 h 126682"/>
                <a:gd name="connsiteX7" fmla="*/ 129289 w 129289"/>
                <a:gd name="connsiteY7" fmla="*/ 63341 h 126682"/>
                <a:gd name="connsiteX8" fmla="*/ 111867 w 129289"/>
                <a:gd name="connsiteY8" fmla="*/ 17431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289" h="126682">
                  <a:moveTo>
                    <a:pt x="111962" y="17431"/>
                  </a:moveTo>
                  <a:cubicBezTo>
                    <a:pt x="100347" y="5810"/>
                    <a:pt x="84733" y="0"/>
                    <a:pt x="65120" y="0"/>
                  </a:cubicBezTo>
                  <a:cubicBezTo>
                    <a:pt x="47984" y="0"/>
                    <a:pt x="32846" y="5810"/>
                    <a:pt x="19708" y="17431"/>
                  </a:cubicBezTo>
                  <a:cubicBezTo>
                    <a:pt x="6569" y="29051"/>
                    <a:pt x="0" y="44387"/>
                    <a:pt x="0" y="63341"/>
                  </a:cubicBezTo>
                  <a:cubicBezTo>
                    <a:pt x="0" y="82296"/>
                    <a:pt x="5998" y="97631"/>
                    <a:pt x="17899" y="109252"/>
                  </a:cubicBezTo>
                  <a:cubicBezTo>
                    <a:pt x="29799" y="120872"/>
                    <a:pt x="45603" y="126683"/>
                    <a:pt x="65120" y="126683"/>
                  </a:cubicBezTo>
                  <a:cubicBezTo>
                    <a:pt x="82257" y="126683"/>
                    <a:pt x="97205" y="120872"/>
                    <a:pt x="110058" y="109252"/>
                  </a:cubicBezTo>
                  <a:cubicBezTo>
                    <a:pt x="122910" y="97631"/>
                    <a:pt x="129289" y="82296"/>
                    <a:pt x="129289" y="63341"/>
                  </a:cubicBezTo>
                  <a:cubicBezTo>
                    <a:pt x="129289" y="44387"/>
                    <a:pt x="123482" y="29051"/>
                    <a:pt x="111867" y="17431"/>
                  </a:cubicBezTo>
                  <a:close/>
                </a:path>
              </a:pathLst>
            </a:custGeom>
            <a:grpFill/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DF860A6-2D7C-D72D-D847-1CF51782E7CD}"/>
              </a:ext>
            </a:extLst>
          </p:cNvPr>
          <p:cNvSpPr txBox="1"/>
          <p:nvPr/>
        </p:nvSpPr>
        <p:spPr>
          <a:xfrm>
            <a:off x="720090" y="1887998"/>
            <a:ext cx="4906886" cy="29507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fontAlgn="base"/>
            <a:r>
              <a:rPr lang="en-US" b="1" dirty="0">
                <a:latin typeface="DM Sans 14pt" pitchFamily="2" charset="77"/>
                <a:ea typeface="Roboto" panose="02000000000000000000" pitchFamily="2" charset="0"/>
                <a:cs typeface="Segoe UI"/>
              </a:rPr>
              <a:t>XUSP</a:t>
            </a:r>
          </a:p>
          <a:p>
            <a:pPr marL="285750" indent="-285750" fontAlgn="base">
              <a:buClr>
                <a:srgbClr val="E51937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DM Sans 14pt" pitchFamily="2" charset="77"/>
                <a:ea typeface="Roboto" panose="02000000000000000000" pitchFamily="2" charset="0"/>
                <a:cs typeface="Segoe UI"/>
              </a:rPr>
              <a:t>Date the response is required</a:t>
            </a:r>
          </a:p>
          <a:p>
            <a:pPr fontAlgn="base"/>
            <a:endParaRPr lang="en-US" b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fontAlgn="base"/>
            <a:endParaRPr lang="en-US" b="1" i="1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  <a:p>
            <a:pPr marL="285750" indent="-285750" fontAlgn="base">
              <a:spcAft>
                <a:spcPts val="1200"/>
              </a:spcAft>
              <a:buClr>
                <a:srgbClr val="E51937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DM Sans 14pt" pitchFamily="2" charset="77"/>
              <a:ea typeface="Roboto" panose="02000000000000000000" pitchFamily="2" charset="0"/>
              <a:cs typeface="Segoe U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A0D13E-F569-6267-CE8C-39799F4CBD4A}"/>
              </a:ext>
            </a:extLst>
          </p:cNvPr>
          <p:cNvSpPr txBox="1">
            <a:spLocks/>
          </p:cNvSpPr>
          <p:nvPr/>
        </p:nvSpPr>
        <p:spPr>
          <a:xfrm>
            <a:off x="720088" y="717629"/>
            <a:ext cx="2433659" cy="765938"/>
          </a:xfrm>
          <a:prstGeom prst="rect">
            <a:avLst/>
          </a:prstGeom>
          <a:solidFill>
            <a:srgbClr val="E51937"/>
          </a:solidFill>
          <a:ln>
            <a:noFill/>
            <a:prstDash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cap="small" baseline="0">
                <a:solidFill>
                  <a:srgbClr val="C20430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200" cap="none" dirty="0">
                <a:solidFill>
                  <a:schemeClr val="bg1"/>
                </a:solidFill>
                <a:latin typeface="DM Sans 14pt" pitchFamily="2" charset="77"/>
                <a:ea typeface="Roboto" panose="02000000000000000000" pitchFamily="2" charset="0"/>
                <a:cs typeface="Arial"/>
              </a:rPr>
              <a:t>Update Letter Dates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C53B28-8D7D-E071-982F-38B45E4E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665" y="361482"/>
            <a:ext cx="7552074" cy="542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84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5_U of G_PowerPoint Template" id="{1C7BCE36-C751-7B4D-AFB0-081913B1346C}" vid="{24520E07-6AC2-AC4C-AC32-BC4A3B204FB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E658F545747848AAFC7DA40E461D44" ma:contentTypeVersion="18" ma:contentTypeDescription="Create a new document." ma:contentTypeScope="" ma:versionID="e97dd53e25874f01ac5a64d11f7604d2">
  <xsd:schema xmlns:xsd="http://www.w3.org/2001/XMLSchema" xmlns:xs="http://www.w3.org/2001/XMLSchema" xmlns:p="http://schemas.microsoft.com/office/2006/metadata/properties" xmlns:ns2="0f986390-1248-44c6-80a9-fc73d6fe8164" xmlns:ns3="8b3d937e-96cd-4603-8e2f-732c970fa1ec" targetNamespace="http://schemas.microsoft.com/office/2006/metadata/properties" ma:root="true" ma:fieldsID="6e673e77cdf78ac48d68c13d124ee32b" ns2:_="" ns3:_="">
    <xsd:import namespace="0f986390-1248-44c6-80a9-fc73d6fe8164"/>
    <xsd:import namespace="8b3d937e-96cd-4603-8e2f-732c970fa1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986390-1248-44c6-80a9-fc73d6fe81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b193f5f-1873-4006-86b7-95c2ee4994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3d937e-96cd-4603-8e2f-732c970fa1e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421d5c4-6f7a-4c9f-b681-83a9790b7f18}" ma:internalName="TaxCatchAll" ma:showField="CatchAllData" ma:web="8b3d937e-96cd-4603-8e2f-732c970fa1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f986390-1248-44c6-80a9-fc73d6fe8164">
      <Terms xmlns="http://schemas.microsoft.com/office/infopath/2007/PartnerControls"/>
    </lcf76f155ced4ddcb4097134ff3c332f>
    <TaxCatchAll xmlns="8b3d937e-96cd-4603-8e2f-732c970fa1ec" xsi:nil="true"/>
  </documentManagement>
</p:properties>
</file>

<file path=customXml/itemProps1.xml><?xml version="1.0" encoding="utf-8"?>
<ds:datastoreItem xmlns:ds="http://schemas.openxmlformats.org/officeDocument/2006/customXml" ds:itemID="{CD1A38E6-4B69-4DEB-88A7-7DEB68B62E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927E33-3396-47D4-9CC0-DB171382CA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986390-1248-44c6-80a9-fc73d6fe8164"/>
    <ds:schemaRef ds:uri="8b3d937e-96cd-4603-8e2f-732c970fa1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7E8B6B3-409E-42EE-8D47-D12416B26EAB}">
  <ds:schemaRefs>
    <ds:schemaRef ds:uri="http://schemas.microsoft.com/office/2006/metadata/properties"/>
    <ds:schemaRef ds:uri="http://schemas.microsoft.com/office/infopath/2007/PartnerControls"/>
    <ds:schemaRef ds:uri="052ab2a6-2c3d-4a33-aebd-b8e714d5e911"/>
    <ds:schemaRef ds:uri="e3e4ed9f-cdeb-4e39-abba-86dc63986785"/>
    <ds:schemaRef ds:uri="0f986390-1248-44c6-80a9-fc73d6fe8164"/>
    <ds:schemaRef ds:uri="8b3d937e-96cd-4603-8e2f-732c970fa1ec"/>
  </ds:schemaRefs>
</ds:datastoreItem>
</file>

<file path=docMetadata/LabelInfo.xml><?xml version="1.0" encoding="utf-8"?>
<clbl:labelList xmlns:clbl="http://schemas.microsoft.com/office/2020/mipLabelMetadata">
  <clbl:label id="{be62a12b-2cad-49a1-a5fa-85f4f3156a7d}" enabled="0" method="" siteId="{be62a12b-2cad-49a1-a5fa-85f4f3156a7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2025_U of G_PowerPoint Template</Template>
  <TotalTime>230</TotalTime>
  <Words>223</Words>
  <Application>Microsoft Office PowerPoint</Application>
  <PresentationFormat>Widescreen</PresentationFormat>
  <Paragraphs>87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DM Sans 14pt</vt:lpstr>
      <vt:lpstr>Calibri</vt:lpstr>
      <vt:lpstr>Aptos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</vt:vector>
  </TitlesOfParts>
  <Company>University of Guelph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Heather Vincent</dc:creator>
  <cp:lastModifiedBy>Alan Warren</cp:lastModifiedBy>
  <cp:revision>11</cp:revision>
  <dcterms:created xsi:type="dcterms:W3CDTF">2025-09-26T19:05:15Z</dcterms:created>
  <dcterms:modified xsi:type="dcterms:W3CDTF">2025-10-12T17:17:12Z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0x01010003E658F545747848AAFC7DA40E461D44</vt:lpwstr>
  </property>
  <property fmtid="{D5CDD505-2E9C-101B-9397-08002B2CF9AE}" pid="3" name="MediaServiceImageTags">
    <vt:lpwstr/>
  </property>
</Properties>
</file>