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6" r:id="rId2"/>
  </p:sldMasterIdLst>
  <p:notesMasterIdLst>
    <p:notesMasterId r:id="rId26"/>
  </p:notesMasterIdLst>
  <p:sldIdLst>
    <p:sldId id="277" r:id="rId3"/>
    <p:sldId id="278" r:id="rId4"/>
    <p:sldId id="261" r:id="rId5"/>
    <p:sldId id="262" r:id="rId6"/>
    <p:sldId id="257" r:id="rId7"/>
    <p:sldId id="258" r:id="rId8"/>
    <p:sldId id="259" r:id="rId9"/>
    <p:sldId id="264" r:id="rId10"/>
    <p:sldId id="266" r:id="rId11"/>
    <p:sldId id="260" r:id="rId12"/>
    <p:sldId id="267" r:id="rId13"/>
    <p:sldId id="273" r:id="rId14"/>
    <p:sldId id="268" r:id="rId15"/>
    <p:sldId id="271" r:id="rId16"/>
    <p:sldId id="269" r:id="rId17"/>
    <p:sldId id="272" r:id="rId18"/>
    <p:sldId id="265" r:id="rId19"/>
    <p:sldId id="263" r:id="rId20"/>
    <p:sldId id="279" r:id="rId21"/>
    <p:sldId id="274" r:id="rId22"/>
    <p:sldId id="275" r:id="rId23"/>
    <p:sldId id="276" r:id="rId24"/>
    <p:sldId id="28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63B1294-C230-4C74-BB17-73A3B01996ED}">
          <p14:sldIdLst>
            <p14:sldId id="277"/>
            <p14:sldId id="278"/>
            <p14:sldId id="261"/>
            <p14:sldId id="262"/>
            <p14:sldId id="257"/>
            <p14:sldId id="258"/>
            <p14:sldId id="259"/>
            <p14:sldId id="264"/>
            <p14:sldId id="266"/>
            <p14:sldId id="260"/>
            <p14:sldId id="267"/>
            <p14:sldId id="273"/>
            <p14:sldId id="268"/>
            <p14:sldId id="271"/>
            <p14:sldId id="269"/>
            <p14:sldId id="272"/>
            <p14:sldId id="265"/>
            <p14:sldId id="263"/>
            <p14:sldId id="279"/>
            <p14:sldId id="274"/>
            <p14:sldId id="275"/>
          </p14:sldIdLst>
        </p14:section>
        <p14:section name="Technical stuff" id="{B86402A9-C073-46FF-94FE-7D878F09642A}">
          <p14:sldIdLst>
            <p14:sldId id="276"/>
            <p14:sldId id="28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B52F5E-9750-41EF-977B-03C5058BE2A6}" v="13" dt="2025-09-26T20:28:00.962"/>
  </p1510:revLst>
</p1510:revInfo>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6" autoAdjust="0"/>
    <p:restoredTop sz="88504" autoAdjust="0"/>
  </p:normalViewPr>
  <p:slideViewPr>
    <p:cSldViewPr snapToGrid="0">
      <p:cViewPr varScale="1">
        <p:scale>
          <a:sx n="96" d="100"/>
          <a:sy n="96" d="100"/>
        </p:scale>
        <p:origin x="68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over, Ken" userId="5ca3e190-eaa4-4ae7-bcdb-59f2d922f337" providerId="ADAL" clId="{C49ABA64-9DFA-436C-B97C-6953CB16DF79}"/>
    <pc:docChg chg="undo redo custSel addSld delSld modSld sldOrd addSection modSection">
      <pc:chgData name="Glover, Ken" userId="5ca3e190-eaa4-4ae7-bcdb-59f2d922f337" providerId="ADAL" clId="{C49ABA64-9DFA-436C-B97C-6953CB16DF79}" dt="2025-09-11T16:14:20.082" v="4987" actId="2696"/>
      <pc:docMkLst>
        <pc:docMk/>
      </pc:docMkLst>
      <pc:sldChg chg="addSp modSp mod">
        <pc:chgData name="Glover, Ken" userId="5ca3e190-eaa4-4ae7-bcdb-59f2d922f337" providerId="ADAL" clId="{C49ABA64-9DFA-436C-B97C-6953CB16DF79}" dt="2025-08-22T21:16:13.334" v="3838" actId="20577"/>
        <pc:sldMkLst>
          <pc:docMk/>
          <pc:sldMk cId="1847347454" sldId="257"/>
        </pc:sldMkLst>
      </pc:sldChg>
      <pc:sldChg chg="modSp mod">
        <pc:chgData name="Glover, Ken" userId="5ca3e190-eaa4-4ae7-bcdb-59f2d922f337" providerId="ADAL" clId="{C49ABA64-9DFA-436C-B97C-6953CB16DF79}" dt="2025-09-10T19:53:37.413" v="4660" actId="15"/>
        <pc:sldMkLst>
          <pc:docMk/>
          <pc:sldMk cId="410370997" sldId="258"/>
        </pc:sldMkLst>
        <pc:spChg chg="mod">
          <ac:chgData name="Glover, Ken" userId="5ca3e190-eaa4-4ae7-bcdb-59f2d922f337" providerId="ADAL" clId="{C49ABA64-9DFA-436C-B97C-6953CB16DF79}" dt="2025-09-10T19:53:37.413" v="4660" actId="15"/>
          <ac:spMkLst>
            <pc:docMk/>
            <pc:sldMk cId="410370997" sldId="258"/>
            <ac:spMk id="3" creationId="{A8D80964-0DC5-D7AA-0029-2B921425B821}"/>
          </ac:spMkLst>
        </pc:spChg>
      </pc:sldChg>
      <pc:sldChg chg="modSp mod">
        <pc:chgData name="Glover, Ken" userId="5ca3e190-eaa4-4ae7-bcdb-59f2d922f337" providerId="ADAL" clId="{C49ABA64-9DFA-436C-B97C-6953CB16DF79}" dt="2025-09-09T22:55:09.630" v="4535" actId="20577"/>
        <pc:sldMkLst>
          <pc:docMk/>
          <pc:sldMk cId="3548750445" sldId="259"/>
        </pc:sldMkLst>
        <pc:spChg chg="mod">
          <ac:chgData name="Glover, Ken" userId="5ca3e190-eaa4-4ae7-bcdb-59f2d922f337" providerId="ADAL" clId="{C49ABA64-9DFA-436C-B97C-6953CB16DF79}" dt="2025-09-09T22:55:09.630" v="4535" actId="20577"/>
          <ac:spMkLst>
            <pc:docMk/>
            <pc:sldMk cId="3548750445" sldId="259"/>
            <ac:spMk id="3" creationId="{5A4E6175-9446-3834-86CE-4E42235DDC7C}"/>
          </ac:spMkLst>
        </pc:spChg>
      </pc:sldChg>
      <pc:sldChg chg="modSp mod">
        <pc:chgData name="Glover, Ken" userId="5ca3e190-eaa4-4ae7-bcdb-59f2d922f337" providerId="ADAL" clId="{C49ABA64-9DFA-436C-B97C-6953CB16DF79}" dt="2025-09-09T21:56:18.382" v="4491" actId="20577"/>
        <pc:sldMkLst>
          <pc:docMk/>
          <pc:sldMk cId="769366164" sldId="260"/>
        </pc:sldMkLst>
        <pc:spChg chg="mod">
          <ac:chgData name="Glover, Ken" userId="5ca3e190-eaa4-4ae7-bcdb-59f2d922f337" providerId="ADAL" clId="{C49ABA64-9DFA-436C-B97C-6953CB16DF79}" dt="2025-09-09T21:56:18.382" v="4491" actId="20577"/>
          <ac:spMkLst>
            <pc:docMk/>
            <pc:sldMk cId="769366164" sldId="260"/>
            <ac:spMk id="3" creationId="{9BD178E8-16D5-018B-D22E-5044665B1BF5}"/>
          </ac:spMkLst>
        </pc:spChg>
      </pc:sldChg>
      <pc:sldChg chg="modSp new mod">
        <pc:chgData name="Glover, Ken" userId="5ca3e190-eaa4-4ae7-bcdb-59f2d922f337" providerId="ADAL" clId="{C49ABA64-9DFA-436C-B97C-6953CB16DF79}" dt="2025-08-22T21:57:01.373" v="4003" actId="20577"/>
        <pc:sldMkLst>
          <pc:docMk/>
          <pc:sldMk cId="1174663398" sldId="261"/>
        </pc:sldMkLst>
      </pc:sldChg>
      <pc:sldChg chg="modSp new mod">
        <pc:chgData name="Glover, Ken" userId="5ca3e190-eaa4-4ae7-bcdb-59f2d922f337" providerId="ADAL" clId="{C49ABA64-9DFA-436C-B97C-6953CB16DF79}" dt="2025-08-21T21:07:20.280" v="979" actId="14"/>
        <pc:sldMkLst>
          <pc:docMk/>
          <pc:sldMk cId="2010326491" sldId="262"/>
        </pc:sldMkLst>
      </pc:sldChg>
      <pc:sldChg chg="modSp new mod">
        <pc:chgData name="Glover, Ken" userId="5ca3e190-eaa4-4ae7-bcdb-59f2d922f337" providerId="ADAL" clId="{C49ABA64-9DFA-436C-B97C-6953CB16DF79}" dt="2025-09-10T19:57:38.327" v="4771" actId="20577"/>
        <pc:sldMkLst>
          <pc:docMk/>
          <pc:sldMk cId="3406196395" sldId="263"/>
        </pc:sldMkLst>
        <pc:spChg chg="mod">
          <ac:chgData name="Glover, Ken" userId="5ca3e190-eaa4-4ae7-bcdb-59f2d922f337" providerId="ADAL" clId="{C49ABA64-9DFA-436C-B97C-6953CB16DF79}" dt="2025-09-09T22:46:23.261" v="4498" actId="20577"/>
          <ac:spMkLst>
            <pc:docMk/>
            <pc:sldMk cId="3406196395" sldId="263"/>
            <ac:spMk id="2" creationId="{10CCC6CF-07B9-133C-9E18-384528910EDA}"/>
          </ac:spMkLst>
        </pc:spChg>
        <pc:spChg chg="mod">
          <ac:chgData name="Glover, Ken" userId="5ca3e190-eaa4-4ae7-bcdb-59f2d922f337" providerId="ADAL" clId="{C49ABA64-9DFA-436C-B97C-6953CB16DF79}" dt="2025-09-10T19:57:38.327" v="4771" actId="20577"/>
          <ac:spMkLst>
            <pc:docMk/>
            <pc:sldMk cId="3406196395" sldId="263"/>
            <ac:spMk id="3" creationId="{302E008C-21D8-943E-C657-94B197845593}"/>
          </ac:spMkLst>
        </pc:spChg>
      </pc:sldChg>
      <pc:sldChg chg="addSp modSp new mod">
        <pc:chgData name="Glover, Ken" userId="5ca3e190-eaa4-4ae7-bcdb-59f2d922f337" providerId="ADAL" clId="{C49ABA64-9DFA-436C-B97C-6953CB16DF79}" dt="2025-08-13T19:58:23.092" v="770" actId="20577"/>
        <pc:sldMkLst>
          <pc:docMk/>
          <pc:sldMk cId="3949498627" sldId="264"/>
        </pc:sldMkLst>
      </pc:sldChg>
      <pc:sldChg chg="modSp new mod ord">
        <pc:chgData name="Glover, Ken" userId="5ca3e190-eaa4-4ae7-bcdb-59f2d922f337" providerId="ADAL" clId="{C49ABA64-9DFA-436C-B97C-6953CB16DF79}" dt="2025-09-09T21:51:56.707" v="4391"/>
        <pc:sldMkLst>
          <pc:docMk/>
          <pc:sldMk cId="1251366412" sldId="265"/>
        </pc:sldMkLst>
        <pc:spChg chg="mod">
          <ac:chgData name="Glover, Ken" userId="5ca3e190-eaa4-4ae7-bcdb-59f2d922f337" providerId="ADAL" clId="{C49ABA64-9DFA-436C-B97C-6953CB16DF79}" dt="2025-09-09T16:56:41.064" v="4080"/>
          <ac:spMkLst>
            <pc:docMk/>
            <pc:sldMk cId="1251366412" sldId="265"/>
            <ac:spMk id="3" creationId="{760849E7-FD55-DE36-6F74-4B8C902300CC}"/>
          </ac:spMkLst>
        </pc:spChg>
      </pc:sldChg>
      <pc:sldChg chg="modSp new mod">
        <pc:chgData name="Glover, Ken" userId="5ca3e190-eaa4-4ae7-bcdb-59f2d922f337" providerId="ADAL" clId="{C49ABA64-9DFA-436C-B97C-6953CB16DF79}" dt="2025-08-21T21:39:55.294" v="1885" actId="20577"/>
        <pc:sldMkLst>
          <pc:docMk/>
          <pc:sldMk cId="662976680" sldId="266"/>
        </pc:sldMkLst>
      </pc:sldChg>
      <pc:sldChg chg="modSp new mod">
        <pc:chgData name="Glover, Ken" userId="5ca3e190-eaa4-4ae7-bcdb-59f2d922f337" providerId="ADAL" clId="{C49ABA64-9DFA-436C-B97C-6953CB16DF79}" dt="2025-09-10T21:43:23.629" v="4919" actId="27636"/>
        <pc:sldMkLst>
          <pc:docMk/>
          <pc:sldMk cId="268672344" sldId="267"/>
        </pc:sldMkLst>
        <pc:spChg chg="mod">
          <ac:chgData name="Glover, Ken" userId="5ca3e190-eaa4-4ae7-bcdb-59f2d922f337" providerId="ADAL" clId="{C49ABA64-9DFA-436C-B97C-6953CB16DF79}" dt="2025-09-10T21:43:23.629" v="4919" actId="27636"/>
          <ac:spMkLst>
            <pc:docMk/>
            <pc:sldMk cId="268672344" sldId="267"/>
            <ac:spMk id="3" creationId="{69B94842-C849-AE21-E76E-D3DD5E43782A}"/>
          </ac:spMkLst>
        </pc:spChg>
      </pc:sldChg>
      <pc:sldChg chg="modSp new mod">
        <pc:chgData name="Glover, Ken" userId="5ca3e190-eaa4-4ae7-bcdb-59f2d922f337" providerId="ADAL" clId="{C49ABA64-9DFA-436C-B97C-6953CB16DF79}" dt="2025-08-21T21:57:05.745" v="2594" actId="20577"/>
        <pc:sldMkLst>
          <pc:docMk/>
          <pc:sldMk cId="3124856352" sldId="268"/>
        </pc:sldMkLst>
      </pc:sldChg>
      <pc:sldChg chg="modSp new mod">
        <pc:chgData name="Glover, Ken" userId="5ca3e190-eaa4-4ae7-bcdb-59f2d922f337" providerId="ADAL" clId="{C49ABA64-9DFA-436C-B97C-6953CB16DF79}" dt="2025-09-09T21:50:51.698" v="4389" actId="20577"/>
        <pc:sldMkLst>
          <pc:docMk/>
          <pc:sldMk cId="2319809202" sldId="269"/>
        </pc:sldMkLst>
        <pc:spChg chg="mod">
          <ac:chgData name="Glover, Ken" userId="5ca3e190-eaa4-4ae7-bcdb-59f2d922f337" providerId="ADAL" clId="{C49ABA64-9DFA-436C-B97C-6953CB16DF79}" dt="2025-09-09T21:50:51.698" v="4389" actId="20577"/>
          <ac:spMkLst>
            <pc:docMk/>
            <pc:sldMk cId="2319809202" sldId="269"/>
            <ac:spMk id="3" creationId="{0D7D3687-11A7-BD15-4758-1ACC70521E26}"/>
          </ac:spMkLst>
        </pc:spChg>
      </pc:sldChg>
      <pc:sldChg chg="new del">
        <pc:chgData name="Glover, Ken" userId="5ca3e190-eaa4-4ae7-bcdb-59f2d922f337" providerId="ADAL" clId="{C49ABA64-9DFA-436C-B97C-6953CB16DF79}" dt="2025-08-22T22:08:24.953" v="4069" actId="47"/>
        <pc:sldMkLst>
          <pc:docMk/>
          <pc:sldMk cId="2245624429" sldId="270"/>
        </pc:sldMkLst>
      </pc:sldChg>
      <pc:sldChg chg="addSp delSp modSp add mod ord">
        <pc:chgData name="Glover, Ken" userId="5ca3e190-eaa4-4ae7-bcdb-59f2d922f337" providerId="ADAL" clId="{C49ABA64-9DFA-436C-B97C-6953CB16DF79}" dt="2025-08-22T22:08:23.204" v="4068"/>
        <pc:sldMkLst>
          <pc:docMk/>
          <pc:sldMk cId="2751848840" sldId="271"/>
        </pc:sldMkLst>
      </pc:sldChg>
      <pc:sldChg chg="addSp delSp modSp new mod">
        <pc:chgData name="Glover, Ken" userId="5ca3e190-eaa4-4ae7-bcdb-59f2d922f337" providerId="ADAL" clId="{C49ABA64-9DFA-436C-B97C-6953CB16DF79}" dt="2025-08-22T22:21:39.439" v="4076" actId="14100"/>
        <pc:sldMkLst>
          <pc:docMk/>
          <pc:sldMk cId="3259275014" sldId="272"/>
        </pc:sldMkLst>
      </pc:sldChg>
      <pc:sldChg chg="addSp delSp modSp mod">
        <pc:chgData name="Glover, Ken" userId="5ca3e190-eaa4-4ae7-bcdb-59f2d922f337" providerId="ADAL" clId="{C49ABA64-9DFA-436C-B97C-6953CB16DF79}" dt="2025-09-10T22:23:32.716" v="4920" actId="26606"/>
        <pc:sldMkLst>
          <pc:docMk/>
          <pc:sldMk cId="3001299580" sldId="273"/>
        </pc:sldMkLst>
        <pc:spChg chg="mod">
          <ac:chgData name="Glover, Ken" userId="5ca3e190-eaa4-4ae7-bcdb-59f2d922f337" providerId="ADAL" clId="{C49ABA64-9DFA-436C-B97C-6953CB16DF79}" dt="2025-09-10T22:23:32.716" v="4920" actId="26606"/>
          <ac:spMkLst>
            <pc:docMk/>
            <pc:sldMk cId="3001299580" sldId="273"/>
            <ac:spMk id="2" creationId="{2B011A9B-5131-CBE8-E84F-7BB83B67A473}"/>
          </ac:spMkLst>
        </pc:spChg>
        <pc:graphicFrameChg chg="add mod modGraphic">
          <ac:chgData name="Glover, Ken" userId="5ca3e190-eaa4-4ae7-bcdb-59f2d922f337" providerId="ADAL" clId="{C49ABA64-9DFA-436C-B97C-6953CB16DF79}" dt="2025-09-10T22:23:32.716" v="4920" actId="26606"/>
          <ac:graphicFrameMkLst>
            <pc:docMk/>
            <pc:sldMk cId="3001299580" sldId="273"/>
            <ac:graphicFrameMk id="6" creationId="{42C3C7E8-329A-ABBF-9D26-DA4B6C10ABBA}"/>
          </ac:graphicFrameMkLst>
        </pc:graphicFrameChg>
      </pc:sldChg>
      <pc:sldChg chg="addSp delSp modSp mod">
        <pc:chgData name="Glover, Ken" userId="5ca3e190-eaa4-4ae7-bcdb-59f2d922f337" providerId="ADAL" clId="{C49ABA64-9DFA-436C-B97C-6953CB16DF79}" dt="2025-09-10T21:00:24.431" v="4775" actId="14100"/>
        <pc:sldMkLst>
          <pc:docMk/>
          <pc:sldMk cId="3082219785" sldId="274"/>
        </pc:sldMkLst>
        <pc:spChg chg="add mod">
          <ac:chgData name="Glover, Ken" userId="5ca3e190-eaa4-4ae7-bcdb-59f2d922f337" providerId="ADAL" clId="{C49ABA64-9DFA-436C-B97C-6953CB16DF79}" dt="2025-09-10T21:00:12.267" v="4773" actId="478"/>
          <ac:spMkLst>
            <pc:docMk/>
            <pc:sldMk cId="3082219785" sldId="274"/>
            <ac:spMk id="6" creationId="{856170C0-FA16-B216-FC59-C39BF54A5B07}"/>
          </ac:spMkLst>
        </pc:spChg>
      </pc:sldChg>
      <pc:sldChg chg="modSp new mod">
        <pc:chgData name="Glover, Ken" userId="5ca3e190-eaa4-4ae7-bcdb-59f2d922f337" providerId="ADAL" clId="{C49ABA64-9DFA-436C-B97C-6953CB16DF79}" dt="2025-09-10T21:01:42.147" v="4786" actId="20577"/>
        <pc:sldMkLst>
          <pc:docMk/>
          <pc:sldMk cId="1706586941" sldId="275"/>
        </pc:sldMkLst>
        <pc:spChg chg="mod">
          <ac:chgData name="Glover, Ken" userId="5ca3e190-eaa4-4ae7-bcdb-59f2d922f337" providerId="ADAL" clId="{C49ABA64-9DFA-436C-B97C-6953CB16DF79}" dt="2025-09-10T21:01:42.147" v="4786" actId="20577"/>
          <ac:spMkLst>
            <pc:docMk/>
            <pc:sldMk cId="1706586941" sldId="275"/>
            <ac:spMk id="2" creationId="{1C3A2426-C568-B668-CA3E-4E1A3E1208A5}"/>
          </ac:spMkLst>
        </pc:spChg>
      </pc:sldChg>
      <pc:sldChg chg="addSp delSp modSp new mod setBg">
        <pc:chgData name="Glover, Ken" userId="5ca3e190-eaa4-4ae7-bcdb-59f2d922f337" providerId="ADAL" clId="{C49ABA64-9DFA-436C-B97C-6953CB16DF79}" dt="2025-09-10T21:17:33.746" v="4897" actId="26606"/>
        <pc:sldMkLst>
          <pc:docMk/>
          <pc:sldMk cId="29144282" sldId="276"/>
        </pc:sldMkLst>
        <pc:spChg chg="mod">
          <ac:chgData name="Glover, Ken" userId="5ca3e190-eaa4-4ae7-bcdb-59f2d922f337" providerId="ADAL" clId="{C49ABA64-9DFA-436C-B97C-6953CB16DF79}" dt="2025-09-10T21:17:33.746" v="4897" actId="26606"/>
          <ac:spMkLst>
            <pc:docMk/>
            <pc:sldMk cId="29144282" sldId="276"/>
            <ac:spMk id="2" creationId="{2A998040-8B0C-3571-0CF1-E95E502E8A14}"/>
          </ac:spMkLst>
        </pc:spChg>
        <pc:spChg chg="add mod">
          <ac:chgData name="Glover, Ken" userId="5ca3e190-eaa4-4ae7-bcdb-59f2d922f337" providerId="ADAL" clId="{C49ABA64-9DFA-436C-B97C-6953CB16DF79}" dt="2025-09-10T21:17:33.746" v="4897" actId="26606"/>
          <ac:spMkLst>
            <pc:docMk/>
            <pc:sldMk cId="29144282" sldId="276"/>
            <ac:spMk id="10" creationId="{2FD218FB-D07A-54F9-4FD0-92C3E7BEAD0D}"/>
          </ac:spMkLst>
        </pc:spChg>
        <pc:picChg chg="add mod ord">
          <ac:chgData name="Glover, Ken" userId="5ca3e190-eaa4-4ae7-bcdb-59f2d922f337" providerId="ADAL" clId="{C49ABA64-9DFA-436C-B97C-6953CB16DF79}" dt="2025-09-10T21:17:33.746" v="4897" actId="26606"/>
          <ac:picMkLst>
            <pc:docMk/>
            <pc:sldMk cId="29144282" sldId="276"/>
            <ac:picMk id="9" creationId="{A9650635-9A37-4DFC-003B-FAEDBEBDD501}"/>
          </ac:picMkLst>
        </pc:picChg>
      </pc:sldChg>
      <pc:sldChg chg="modSp new del mod">
        <pc:chgData name="Glover, Ken" userId="5ca3e190-eaa4-4ae7-bcdb-59f2d922f337" providerId="ADAL" clId="{C49ABA64-9DFA-436C-B97C-6953CB16DF79}" dt="2025-09-11T16:14:20.082" v="4987" actId="2696"/>
        <pc:sldMkLst>
          <pc:docMk/>
          <pc:sldMk cId="2761132070" sldId="277"/>
        </pc:sldMkLst>
      </pc:sldChg>
      <pc:sldChg chg="modSp add del mod">
        <pc:chgData name="Glover, Ken" userId="5ca3e190-eaa4-4ae7-bcdb-59f2d922f337" providerId="ADAL" clId="{C49ABA64-9DFA-436C-B97C-6953CB16DF79}" dt="2025-09-11T16:12:32.793" v="4986" actId="2696"/>
        <pc:sldMkLst>
          <pc:docMk/>
          <pc:sldMk cId="3499319179" sldId="278"/>
        </pc:sldMkLst>
      </pc:sldChg>
      <pc:sldChg chg="add del">
        <pc:chgData name="Glover, Ken" userId="5ca3e190-eaa4-4ae7-bcdb-59f2d922f337" providerId="ADAL" clId="{C49ABA64-9DFA-436C-B97C-6953CB16DF79}" dt="2025-09-11T16:12:29.455" v="4985" actId="2696"/>
        <pc:sldMkLst>
          <pc:docMk/>
          <pc:sldMk cId="1740109107" sldId="279"/>
        </pc:sldMkLst>
      </pc:sldChg>
    </pc:docChg>
  </pc:docChgLst>
  <pc:docChgLst>
    <pc:chgData name="Glover, Ken" userId="5ca3e190-eaa4-4ae7-bcdb-59f2d922f337" providerId="ADAL" clId="{9FB52F5E-9750-41EF-977B-03C5058BE2A6}"/>
    <pc:docChg chg="undo custSel addSld delSld modSld sldOrd modSection">
      <pc:chgData name="Glover, Ken" userId="5ca3e190-eaa4-4ae7-bcdb-59f2d922f337" providerId="ADAL" clId="{9FB52F5E-9750-41EF-977B-03C5058BE2A6}" dt="2025-10-06T21:43:25.099" v="615"/>
      <pc:docMkLst>
        <pc:docMk/>
      </pc:docMkLst>
      <pc:sldChg chg="modSp del">
        <pc:chgData name="Glover, Ken" userId="5ca3e190-eaa4-4ae7-bcdb-59f2d922f337" providerId="ADAL" clId="{9FB52F5E-9750-41EF-977B-03C5058BE2A6}" dt="2025-09-26T20:00:43.586" v="67" actId="47"/>
        <pc:sldMkLst>
          <pc:docMk/>
          <pc:sldMk cId="3742953775" sldId="256"/>
        </pc:sldMkLst>
      </pc:sldChg>
      <pc:sldChg chg="modSp mod modClrScheme chgLayout">
        <pc:chgData name="Glover, Ken" userId="5ca3e190-eaa4-4ae7-bcdb-59f2d922f337" providerId="ADAL" clId="{9FB52F5E-9750-41EF-977B-03C5058BE2A6}" dt="2025-09-26T20:01:46.858" v="77" actId="1076"/>
        <pc:sldMkLst>
          <pc:docMk/>
          <pc:sldMk cId="1847347454" sldId="257"/>
        </pc:sldMkLst>
        <pc:spChg chg="mod ord">
          <ac:chgData name="Glover, Ken" userId="5ca3e190-eaa4-4ae7-bcdb-59f2d922f337" providerId="ADAL" clId="{9FB52F5E-9750-41EF-977B-03C5058BE2A6}" dt="2025-09-26T20:01:41.364" v="76" actId="1076"/>
          <ac:spMkLst>
            <pc:docMk/>
            <pc:sldMk cId="1847347454" sldId="257"/>
            <ac:spMk id="2" creationId="{1B97FA52-403A-FA38-0F22-35408546D16F}"/>
          </ac:spMkLst>
        </pc:spChg>
        <pc:spChg chg="mod ord">
          <ac:chgData name="Glover, Ken" userId="5ca3e190-eaa4-4ae7-bcdb-59f2d922f337" providerId="ADAL" clId="{9FB52F5E-9750-41EF-977B-03C5058BE2A6}" dt="2025-09-26T20:01:46.858" v="77" actId="1076"/>
          <ac:spMkLst>
            <pc:docMk/>
            <pc:sldMk cId="1847347454" sldId="257"/>
            <ac:spMk id="3" creationId="{F2D7DF5A-232D-E84E-64B4-12EFD3FE5B59}"/>
          </ac:spMkLst>
        </pc:spChg>
      </pc:sldChg>
      <pc:sldChg chg="modSp mod modClrScheme chgLayout">
        <pc:chgData name="Glover, Ken" userId="5ca3e190-eaa4-4ae7-bcdb-59f2d922f337" providerId="ADAL" clId="{9FB52F5E-9750-41EF-977B-03C5058BE2A6}" dt="2025-09-26T20:02:01.324" v="80" actId="1076"/>
        <pc:sldMkLst>
          <pc:docMk/>
          <pc:sldMk cId="410370997" sldId="258"/>
        </pc:sldMkLst>
        <pc:spChg chg="mod ord">
          <ac:chgData name="Glover, Ken" userId="5ca3e190-eaa4-4ae7-bcdb-59f2d922f337" providerId="ADAL" clId="{9FB52F5E-9750-41EF-977B-03C5058BE2A6}" dt="2025-09-26T20:01:56.986" v="79" actId="1076"/>
          <ac:spMkLst>
            <pc:docMk/>
            <pc:sldMk cId="410370997" sldId="258"/>
            <ac:spMk id="2" creationId="{93624182-C1B8-47A8-B49A-10F2DC98BEC8}"/>
          </ac:spMkLst>
        </pc:spChg>
        <pc:spChg chg="mod ord">
          <ac:chgData name="Glover, Ken" userId="5ca3e190-eaa4-4ae7-bcdb-59f2d922f337" providerId="ADAL" clId="{9FB52F5E-9750-41EF-977B-03C5058BE2A6}" dt="2025-09-26T20:02:01.324" v="80" actId="1076"/>
          <ac:spMkLst>
            <pc:docMk/>
            <pc:sldMk cId="410370997" sldId="258"/>
            <ac:spMk id="3" creationId="{A8D80964-0DC5-D7AA-0029-2B921425B821}"/>
          </ac:spMkLst>
        </pc:spChg>
      </pc:sldChg>
      <pc:sldChg chg="modSp mod modClrScheme chgLayout">
        <pc:chgData name="Glover, Ken" userId="5ca3e190-eaa4-4ae7-bcdb-59f2d922f337" providerId="ADAL" clId="{9FB52F5E-9750-41EF-977B-03C5058BE2A6}" dt="2025-09-26T20:02:17.759" v="83" actId="1076"/>
        <pc:sldMkLst>
          <pc:docMk/>
          <pc:sldMk cId="3548750445" sldId="259"/>
        </pc:sldMkLst>
        <pc:spChg chg="mod ord">
          <ac:chgData name="Glover, Ken" userId="5ca3e190-eaa4-4ae7-bcdb-59f2d922f337" providerId="ADAL" clId="{9FB52F5E-9750-41EF-977B-03C5058BE2A6}" dt="2025-09-26T20:02:12.213" v="82" actId="1076"/>
          <ac:spMkLst>
            <pc:docMk/>
            <pc:sldMk cId="3548750445" sldId="259"/>
            <ac:spMk id="2" creationId="{624BBC4A-1E7F-FAC6-BAB1-D84054AFBC33}"/>
          </ac:spMkLst>
        </pc:spChg>
        <pc:spChg chg="mod ord">
          <ac:chgData name="Glover, Ken" userId="5ca3e190-eaa4-4ae7-bcdb-59f2d922f337" providerId="ADAL" clId="{9FB52F5E-9750-41EF-977B-03C5058BE2A6}" dt="2025-09-26T20:02:17.759" v="83" actId="1076"/>
          <ac:spMkLst>
            <pc:docMk/>
            <pc:sldMk cId="3548750445" sldId="259"/>
            <ac:spMk id="3" creationId="{5A4E6175-9446-3834-86CE-4E42235DDC7C}"/>
          </ac:spMkLst>
        </pc:spChg>
      </pc:sldChg>
      <pc:sldChg chg="modSp mod modClrScheme chgLayout">
        <pc:chgData name="Glover, Ken" userId="5ca3e190-eaa4-4ae7-bcdb-59f2d922f337" providerId="ADAL" clId="{9FB52F5E-9750-41EF-977B-03C5058BE2A6}" dt="2025-09-26T20:05:04.030" v="275" actId="1076"/>
        <pc:sldMkLst>
          <pc:docMk/>
          <pc:sldMk cId="769366164" sldId="260"/>
        </pc:sldMkLst>
        <pc:spChg chg="mod ord">
          <ac:chgData name="Glover, Ken" userId="5ca3e190-eaa4-4ae7-bcdb-59f2d922f337" providerId="ADAL" clId="{9FB52F5E-9750-41EF-977B-03C5058BE2A6}" dt="2025-09-26T20:04:58.722" v="274" actId="1076"/>
          <ac:spMkLst>
            <pc:docMk/>
            <pc:sldMk cId="769366164" sldId="260"/>
            <ac:spMk id="2" creationId="{05674BEE-3E26-FA20-5AC1-E9BACFB56D68}"/>
          </ac:spMkLst>
        </pc:spChg>
        <pc:spChg chg="mod ord">
          <ac:chgData name="Glover, Ken" userId="5ca3e190-eaa4-4ae7-bcdb-59f2d922f337" providerId="ADAL" clId="{9FB52F5E-9750-41EF-977B-03C5058BE2A6}" dt="2025-09-26T20:05:04.030" v="275" actId="1076"/>
          <ac:spMkLst>
            <pc:docMk/>
            <pc:sldMk cId="769366164" sldId="260"/>
            <ac:spMk id="3" creationId="{9BD178E8-16D5-018B-D22E-5044665B1BF5}"/>
          </ac:spMkLst>
        </pc:spChg>
      </pc:sldChg>
      <pc:sldChg chg="modSp mod modClrScheme chgLayout">
        <pc:chgData name="Glover, Ken" userId="5ca3e190-eaa4-4ae7-bcdb-59f2d922f337" providerId="ADAL" clId="{9FB52F5E-9750-41EF-977B-03C5058BE2A6}" dt="2025-09-26T20:01:13.134" v="71" actId="1076"/>
        <pc:sldMkLst>
          <pc:docMk/>
          <pc:sldMk cId="1174663398" sldId="261"/>
        </pc:sldMkLst>
        <pc:spChg chg="mod ord">
          <ac:chgData name="Glover, Ken" userId="5ca3e190-eaa4-4ae7-bcdb-59f2d922f337" providerId="ADAL" clId="{9FB52F5E-9750-41EF-977B-03C5058BE2A6}" dt="2025-09-26T20:01:07.084" v="70" actId="1076"/>
          <ac:spMkLst>
            <pc:docMk/>
            <pc:sldMk cId="1174663398" sldId="261"/>
            <ac:spMk id="2" creationId="{69E352CD-1B91-1F69-D49A-F184947AE970}"/>
          </ac:spMkLst>
        </pc:spChg>
        <pc:spChg chg="mod ord">
          <ac:chgData name="Glover, Ken" userId="5ca3e190-eaa4-4ae7-bcdb-59f2d922f337" providerId="ADAL" clId="{9FB52F5E-9750-41EF-977B-03C5058BE2A6}" dt="2025-09-26T20:01:13.134" v="71" actId="1076"/>
          <ac:spMkLst>
            <pc:docMk/>
            <pc:sldMk cId="1174663398" sldId="261"/>
            <ac:spMk id="3" creationId="{DD70D9D6-7DD0-8358-F48E-DA9356BA817B}"/>
          </ac:spMkLst>
        </pc:spChg>
      </pc:sldChg>
      <pc:sldChg chg="modSp mod modClrScheme chgLayout">
        <pc:chgData name="Glover, Ken" userId="5ca3e190-eaa4-4ae7-bcdb-59f2d922f337" providerId="ADAL" clId="{9FB52F5E-9750-41EF-977B-03C5058BE2A6}" dt="2025-09-26T20:01:30.677" v="74" actId="1076"/>
        <pc:sldMkLst>
          <pc:docMk/>
          <pc:sldMk cId="2010326491" sldId="262"/>
        </pc:sldMkLst>
        <pc:spChg chg="mod ord">
          <ac:chgData name="Glover, Ken" userId="5ca3e190-eaa4-4ae7-bcdb-59f2d922f337" providerId="ADAL" clId="{9FB52F5E-9750-41EF-977B-03C5058BE2A6}" dt="2025-09-26T20:01:26.409" v="73" actId="1076"/>
          <ac:spMkLst>
            <pc:docMk/>
            <pc:sldMk cId="2010326491" sldId="262"/>
            <ac:spMk id="2" creationId="{14161633-E377-B85E-9AB3-3EAFA4C090AF}"/>
          </ac:spMkLst>
        </pc:spChg>
        <pc:spChg chg="mod ord">
          <ac:chgData name="Glover, Ken" userId="5ca3e190-eaa4-4ae7-bcdb-59f2d922f337" providerId="ADAL" clId="{9FB52F5E-9750-41EF-977B-03C5058BE2A6}" dt="2025-09-26T20:01:30.677" v="74" actId="1076"/>
          <ac:spMkLst>
            <pc:docMk/>
            <pc:sldMk cId="2010326491" sldId="262"/>
            <ac:spMk id="3" creationId="{FEFDAFB7-AE88-BBCE-111A-DD8F1D194CD4}"/>
          </ac:spMkLst>
        </pc:spChg>
      </pc:sldChg>
      <pc:sldChg chg="addSp delSp modSp mod setBg modClrScheme delDesignElem chgLayout">
        <pc:chgData name="Glover, Ken" userId="5ca3e190-eaa4-4ae7-bcdb-59f2d922f337" providerId="ADAL" clId="{9FB52F5E-9750-41EF-977B-03C5058BE2A6}" dt="2025-10-06T21:40:30.681" v="604" actId="20577"/>
        <pc:sldMkLst>
          <pc:docMk/>
          <pc:sldMk cId="3406196395" sldId="263"/>
        </pc:sldMkLst>
        <pc:spChg chg="mod ord">
          <ac:chgData name="Glover, Ken" userId="5ca3e190-eaa4-4ae7-bcdb-59f2d922f337" providerId="ADAL" clId="{9FB52F5E-9750-41EF-977B-03C5058BE2A6}" dt="2025-09-26T19:56:03.811" v="38" actId="1076"/>
          <ac:spMkLst>
            <pc:docMk/>
            <pc:sldMk cId="3406196395" sldId="263"/>
            <ac:spMk id="2" creationId="{10CCC6CF-07B9-133C-9E18-384528910EDA}"/>
          </ac:spMkLst>
        </pc:spChg>
        <pc:spChg chg="mod ord">
          <ac:chgData name="Glover, Ken" userId="5ca3e190-eaa4-4ae7-bcdb-59f2d922f337" providerId="ADAL" clId="{9FB52F5E-9750-41EF-977B-03C5058BE2A6}" dt="2025-10-06T21:40:30.681" v="604" actId="20577"/>
          <ac:spMkLst>
            <pc:docMk/>
            <pc:sldMk cId="3406196395" sldId="263"/>
            <ac:spMk id="3" creationId="{302E008C-21D8-943E-C657-94B197845593}"/>
          </ac:spMkLst>
        </pc:spChg>
      </pc:sldChg>
      <pc:sldChg chg="delSp modSp mod modClrScheme chgLayout">
        <pc:chgData name="Glover, Ken" userId="5ca3e190-eaa4-4ae7-bcdb-59f2d922f337" providerId="ADAL" clId="{9FB52F5E-9750-41EF-977B-03C5058BE2A6}" dt="2025-09-26T20:04:02.299" v="267" actId="20577"/>
        <pc:sldMkLst>
          <pc:docMk/>
          <pc:sldMk cId="3949498627" sldId="264"/>
        </pc:sldMkLst>
        <pc:spChg chg="mod ord">
          <ac:chgData name="Glover, Ken" userId="5ca3e190-eaa4-4ae7-bcdb-59f2d922f337" providerId="ADAL" clId="{9FB52F5E-9750-41EF-977B-03C5058BE2A6}" dt="2025-09-26T20:04:02.299" v="267" actId="20577"/>
          <ac:spMkLst>
            <pc:docMk/>
            <pc:sldMk cId="3949498627" sldId="264"/>
            <ac:spMk id="3" creationId="{3C26C043-B2C9-6B39-66BC-4F633A927405}"/>
          </ac:spMkLst>
        </pc:spChg>
      </pc:sldChg>
      <pc:sldChg chg="modSp mod modClrScheme chgLayout">
        <pc:chgData name="Glover, Ken" userId="5ca3e190-eaa4-4ae7-bcdb-59f2d922f337" providerId="ADAL" clId="{9FB52F5E-9750-41EF-977B-03C5058BE2A6}" dt="2025-09-26T19:56:47.708" v="43" actId="1076"/>
        <pc:sldMkLst>
          <pc:docMk/>
          <pc:sldMk cId="1251366412" sldId="265"/>
        </pc:sldMkLst>
        <pc:spChg chg="mod ord">
          <ac:chgData name="Glover, Ken" userId="5ca3e190-eaa4-4ae7-bcdb-59f2d922f337" providerId="ADAL" clId="{9FB52F5E-9750-41EF-977B-03C5058BE2A6}" dt="2025-09-26T19:56:42.195" v="42" actId="1076"/>
          <ac:spMkLst>
            <pc:docMk/>
            <pc:sldMk cId="1251366412" sldId="265"/>
            <ac:spMk id="2" creationId="{75E30AB8-E0F6-1C0B-E200-10F1307EF779}"/>
          </ac:spMkLst>
        </pc:spChg>
        <pc:spChg chg="mod ord">
          <ac:chgData name="Glover, Ken" userId="5ca3e190-eaa4-4ae7-bcdb-59f2d922f337" providerId="ADAL" clId="{9FB52F5E-9750-41EF-977B-03C5058BE2A6}" dt="2025-09-26T19:56:47.708" v="43" actId="1076"/>
          <ac:spMkLst>
            <pc:docMk/>
            <pc:sldMk cId="1251366412" sldId="265"/>
            <ac:spMk id="3" creationId="{760849E7-FD55-DE36-6F74-4B8C902300CC}"/>
          </ac:spMkLst>
        </pc:spChg>
      </pc:sldChg>
      <pc:sldChg chg="modSp mod modClrScheme chgLayout">
        <pc:chgData name="Glover, Ken" userId="5ca3e190-eaa4-4ae7-bcdb-59f2d922f337" providerId="ADAL" clId="{9FB52F5E-9750-41EF-977B-03C5058BE2A6}" dt="2025-09-26T20:04:42.825" v="272" actId="27636"/>
        <pc:sldMkLst>
          <pc:docMk/>
          <pc:sldMk cId="662976680" sldId="266"/>
        </pc:sldMkLst>
        <pc:spChg chg="mod ord">
          <ac:chgData name="Glover, Ken" userId="5ca3e190-eaa4-4ae7-bcdb-59f2d922f337" providerId="ADAL" clId="{9FB52F5E-9750-41EF-977B-03C5058BE2A6}" dt="2025-09-26T20:04:27.696" v="269" actId="1076"/>
          <ac:spMkLst>
            <pc:docMk/>
            <pc:sldMk cId="662976680" sldId="266"/>
            <ac:spMk id="2" creationId="{3683A00F-7818-A778-0925-5286C5A2E44E}"/>
          </ac:spMkLst>
        </pc:spChg>
        <pc:spChg chg="mod ord">
          <ac:chgData name="Glover, Ken" userId="5ca3e190-eaa4-4ae7-bcdb-59f2d922f337" providerId="ADAL" clId="{9FB52F5E-9750-41EF-977B-03C5058BE2A6}" dt="2025-09-26T20:04:42.825" v="272" actId="27636"/>
          <ac:spMkLst>
            <pc:docMk/>
            <pc:sldMk cId="662976680" sldId="266"/>
            <ac:spMk id="3" creationId="{1EDAE68B-7807-5210-7FD8-1473FCCCD4E9}"/>
          </ac:spMkLst>
        </pc:spChg>
      </pc:sldChg>
      <pc:sldChg chg="modSp mod modClrScheme chgLayout">
        <pc:chgData name="Glover, Ken" userId="5ca3e190-eaa4-4ae7-bcdb-59f2d922f337" providerId="ADAL" clId="{9FB52F5E-9750-41EF-977B-03C5058BE2A6}" dt="2025-09-26T19:59:27.460" v="64" actId="1076"/>
        <pc:sldMkLst>
          <pc:docMk/>
          <pc:sldMk cId="268672344" sldId="267"/>
        </pc:sldMkLst>
        <pc:spChg chg="mod ord">
          <ac:chgData name="Glover, Ken" userId="5ca3e190-eaa4-4ae7-bcdb-59f2d922f337" providerId="ADAL" clId="{9FB52F5E-9750-41EF-977B-03C5058BE2A6}" dt="2025-09-26T19:59:21.446" v="63" actId="1076"/>
          <ac:spMkLst>
            <pc:docMk/>
            <pc:sldMk cId="268672344" sldId="267"/>
            <ac:spMk id="2" creationId="{5967075F-01F8-6F1F-81C2-E7AD27CF3943}"/>
          </ac:spMkLst>
        </pc:spChg>
        <pc:spChg chg="mod ord">
          <ac:chgData name="Glover, Ken" userId="5ca3e190-eaa4-4ae7-bcdb-59f2d922f337" providerId="ADAL" clId="{9FB52F5E-9750-41EF-977B-03C5058BE2A6}" dt="2025-09-26T19:59:27.460" v="64" actId="1076"/>
          <ac:spMkLst>
            <pc:docMk/>
            <pc:sldMk cId="268672344" sldId="267"/>
            <ac:spMk id="3" creationId="{69B94842-C849-AE21-E76E-D3DD5E43782A}"/>
          </ac:spMkLst>
        </pc:spChg>
      </pc:sldChg>
      <pc:sldChg chg="modSp mod modClrScheme chgLayout modNotesTx">
        <pc:chgData name="Glover, Ken" userId="5ca3e190-eaa4-4ae7-bcdb-59f2d922f337" providerId="ADAL" clId="{9FB52F5E-9750-41EF-977B-03C5058BE2A6}" dt="2025-09-26T20:29:36.292" v="379" actId="14"/>
        <pc:sldMkLst>
          <pc:docMk/>
          <pc:sldMk cId="3124856352" sldId="268"/>
        </pc:sldMkLst>
        <pc:spChg chg="mod ord">
          <ac:chgData name="Glover, Ken" userId="5ca3e190-eaa4-4ae7-bcdb-59f2d922f337" providerId="ADAL" clId="{9FB52F5E-9750-41EF-977B-03C5058BE2A6}" dt="2025-09-26T19:58:41.664" v="58" actId="1076"/>
          <ac:spMkLst>
            <pc:docMk/>
            <pc:sldMk cId="3124856352" sldId="268"/>
            <ac:spMk id="2" creationId="{95F1EAA9-BF4E-98E8-9FD8-320B743FC0F4}"/>
          </ac:spMkLst>
        </pc:spChg>
        <pc:spChg chg="mod ord">
          <ac:chgData name="Glover, Ken" userId="5ca3e190-eaa4-4ae7-bcdb-59f2d922f337" providerId="ADAL" clId="{9FB52F5E-9750-41EF-977B-03C5058BE2A6}" dt="2025-09-26T20:28:11.744" v="378" actId="27636"/>
          <ac:spMkLst>
            <pc:docMk/>
            <pc:sldMk cId="3124856352" sldId="268"/>
            <ac:spMk id="3" creationId="{91A097A2-FA91-81D8-6924-76FAD7EC111F}"/>
          </ac:spMkLst>
        </pc:spChg>
      </pc:sldChg>
      <pc:sldChg chg="modSp mod modClrScheme chgLayout">
        <pc:chgData name="Glover, Ken" userId="5ca3e190-eaa4-4ae7-bcdb-59f2d922f337" providerId="ADAL" clId="{9FB52F5E-9750-41EF-977B-03C5058BE2A6}" dt="2025-09-26T19:57:26.008" v="46" actId="1076"/>
        <pc:sldMkLst>
          <pc:docMk/>
          <pc:sldMk cId="2319809202" sldId="269"/>
        </pc:sldMkLst>
        <pc:spChg chg="mod ord">
          <ac:chgData name="Glover, Ken" userId="5ca3e190-eaa4-4ae7-bcdb-59f2d922f337" providerId="ADAL" clId="{9FB52F5E-9750-41EF-977B-03C5058BE2A6}" dt="2025-09-26T19:57:18.504" v="45" actId="1076"/>
          <ac:spMkLst>
            <pc:docMk/>
            <pc:sldMk cId="2319809202" sldId="269"/>
            <ac:spMk id="2" creationId="{F86CE833-6E93-E6A4-3214-4311A9869ACF}"/>
          </ac:spMkLst>
        </pc:spChg>
        <pc:spChg chg="mod ord">
          <ac:chgData name="Glover, Ken" userId="5ca3e190-eaa4-4ae7-bcdb-59f2d922f337" providerId="ADAL" clId="{9FB52F5E-9750-41EF-977B-03C5058BE2A6}" dt="2025-09-26T19:57:26.008" v="46" actId="1076"/>
          <ac:spMkLst>
            <pc:docMk/>
            <pc:sldMk cId="2319809202" sldId="269"/>
            <ac:spMk id="3" creationId="{0D7D3687-11A7-BD15-4758-1ACC70521E26}"/>
          </ac:spMkLst>
        </pc:spChg>
      </pc:sldChg>
      <pc:sldChg chg="modSp mod modClrScheme chgLayout">
        <pc:chgData name="Glover, Ken" userId="5ca3e190-eaa4-4ae7-bcdb-59f2d922f337" providerId="ADAL" clId="{9FB52F5E-9750-41EF-977B-03C5058BE2A6}" dt="2025-09-26T19:57:49.800" v="50" actId="1076"/>
        <pc:sldMkLst>
          <pc:docMk/>
          <pc:sldMk cId="2751848840" sldId="271"/>
        </pc:sldMkLst>
        <pc:spChg chg="mod ord">
          <ac:chgData name="Glover, Ken" userId="5ca3e190-eaa4-4ae7-bcdb-59f2d922f337" providerId="ADAL" clId="{9FB52F5E-9750-41EF-977B-03C5058BE2A6}" dt="2025-09-26T19:57:42.344" v="49" actId="1076"/>
          <ac:spMkLst>
            <pc:docMk/>
            <pc:sldMk cId="2751848840" sldId="271"/>
            <ac:spMk id="2" creationId="{F4B56969-C98D-5387-5750-7B97E56C3FC3}"/>
          </ac:spMkLst>
        </pc:spChg>
        <pc:picChg chg="mod ord">
          <ac:chgData name="Glover, Ken" userId="5ca3e190-eaa4-4ae7-bcdb-59f2d922f337" providerId="ADAL" clId="{9FB52F5E-9750-41EF-977B-03C5058BE2A6}" dt="2025-09-26T19:57:49.800" v="50" actId="1076"/>
          <ac:picMkLst>
            <pc:docMk/>
            <pc:sldMk cId="2751848840" sldId="271"/>
            <ac:picMk id="6" creationId="{B8C8DDF7-781A-2FAF-17A0-2640592241E0}"/>
          </ac:picMkLst>
        </pc:picChg>
      </pc:sldChg>
      <pc:sldChg chg="modSp">
        <pc:chgData name="Glover, Ken" userId="5ca3e190-eaa4-4ae7-bcdb-59f2d922f337" providerId="ADAL" clId="{9FB52F5E-9750-41EF-977B-03C5058BE2A6}" dt="2025-09-26T19:55:41.273" v="23"/>
        <pc:sldMkLst>
          <pc:docMk/>
          <pc:sldMk cId="3259275014" sldId="272"/>
        </pc:sldMkLst>
        <pc:spChg chg="mod">
          <ac:chgData name="Glover, Ken" userId="5ca3e190-eaa4-4ae7-bcdb-59f2d922f337" providerId="ADAL" clId="{9FB52F5E-9750-41EF-977B-03C5058BE2A6}" dt="2025-09-26T19:55:41.273" v="23"/>
          <ac:spMkLst>
            <pc:docMk/>
            <pc:sldMk cId="3259275014" sldId="272"/>
            <ac:spMk id="2" creationId="{1802426B-7A62-35AB-1298-F094D87C06BD}"/>
          </ac:spMkLst>
        </pc:spChg>
      </pc:sldChg>
      <pc:sldChg chg="delSp modSp mod modClrScheme delDesignElem chgLayout">
        <pc:chgData name="Glover, Ken" userId="5ca3e190-eaa4-4ae7-bcdb-59f2d922f337" providerId="ADAL" clId="{9FB52F5E-9750-41EF-977B-03C5058BE2A6}" dt="2025-10-06T21:33:34.968" v="488" actId="20577"/>
        <pc:sldMkLst>
          <pc:docMk/>
          <pc:sldMk cId="3001299580" sldId="273"/>
        </pc:sldMkLst>
        <pc:spChg chg="mod ord">
          <ac:chgData name="Glover, Ken" userId="5ca3e190-eaa4-4ae7-bcdb-59f2d922f337" providerId="ADAL" clId="{9FB52F5E-9750-41EF-977B-03C5058BE2A6}" dt="2025-10-06T21:32:16.295" v="460" actId="20577"/>
          <ac:spMkLst>
            <pc:docMk/>
            <pc:sldMk cId="3001299580" sldId="273"/>
            <ac:spMk id="2" creationId="{2B011A9B-5131-CBE8-E84F-7BB83B67A473}"/>
          </ac:spMkLst>
        </pc:spChg>
        <pc:graphicFrameChg chg="mod ord modGraphic">
          <ac:chgData name="Glover, Ken" userId="5ca3e190-eaa4-4ae7-bcdb-59f2d922f337" providerId="ADAL" clId="{9FB52F5E-9750-41EF-977B-03C5058BE2A6}" dt="2025-10-06T21:33:34.968" v="488" actId="20577"/>
          <ac:graphicFrameMkLst>
            <pc:docMk/>
            <pc:sldMk cId="3001299580" sldId="273"/>
            <ac:graphicFrameMk id="6" creationId="{42C3C7E8-329A-ABBF-9D26-DA4B6C10ABBA}"/>
          </ac:graphicFrameMkLst>
        </pc:graphicFrameChg>
      </pc:sldChg>
      <pc:sldChg chg="addSp delSp modSp mod">
        <pc:chgData name="Glover, Ken" userId="5ca3e190-eaa4-4ae7-bcdb-59f2d922f337" providerId="ADAL" clId="{9FB52F5E-9750-41EF-977B-03C5058BE2A6}" dt="2025-10-06T21:41:27.625" v="608" actId="14100"/>
        <pc:sldMkLst>
          <pc:docMk/>
          <pc:sldMk cId="3082219785" sldId="274"/>
        </pc:sldMkLst>
        <pc:spChg chg="mod">
          <ac:chgData name="Glover, Ken" userId="5ca3e190-eaa4-4ae7-bcdb-59f2d922f337" providerId="ADAL" clId="{9FB52F5E-9750-41EF-977B-03C5058BE2A6}" dt="2025-09-26T19:55:41.273" v="23"/>
          <ac:spMkLst>
            <pc:docMk/>
            <pc:sldMk cId="3082219785" sldId="274"/>
            <ac:spMk id="2" creationId="{761EA3B8-9202-D2B1-3B55-BC7B7F13F888}"/>
          </ac:spMkLst>
        </pc:spChg>
        <pc:spChg chg="mod">
          <ac:chgData name="Glover, Ken" userId="5ca3e190-eaa4-4ae7-bcdb-59f2d922f337" providerId="ADAL" clId="{9FB52F5E-9750-41EF-977B-03C5058BE2A6}" dt="2025-09-26T19:55:41.273" v="23"/>
          <ac:spMkLst>
            <pc:docMk/>
            <pc:sldMk cId="3082219785" sldId="274"/>
            <ac:spMk id="6" creationId="{856170C0-FA16-B216-FC59-C39BF54A5B07}"/>
          </ac:spMkLst>
        </pc:spChg>
        <pc:picChg chg="add mod">
          <ac:chgData name="Glover, Ken" userId="5ca3e190-eaa4-4ae7-bcdb-59f2d922f337" providerId="ADAL" clId="{9FB52F5E-9750-41EF-977B-03C5058BE2A6}" dt="2025-10-06T21:41:27.625" v="608" actId="14100"/>
          <ac:picMkLst>
            <pc:docMk/>
            <pc:sldMk cId="3082219785" sldId="274"/>
            <ac:picMk id="4" creationId="{75C72206-5A67-6615-9D53-E356F38AF348}"/>
          </ac:picMkLst>
        </pc:picChg>
        <pc:picChg chg="add del mod">
          <ac:chgData name="Glover, Ken" userId="5ca3e190-eaa4-4ae7-bcdb-59f2d922f337" providerId="ADAL" clId="{9FB52F5E-9750-41EF-977B-03C5058BE2A6}" dt="2025-10-06T21:41:13.890" v="605" actId="478"/>
          <ac:picMkLst>
            <pc:docMk/>
            <pc:sldMk cId="3082219785" sldId="274"/>
            <ac:picMk id="5" creationId="{754E83A1-5AC3-80C8-8E07-8640696DDEDA}"/>
          </ac:picMkLst>
        </pc:picChg>
      </pc:sldChg>
      <pc:sldChg chg="delSp modSp mod modClrScheme chgLayout">
        <pc:chgData name="Glover, Ken" userId="5ca3e190-eaa4-4ae7-bcdb-59f2d922f337" providerId="ADAL" clId="{9FB52F5E-9750-41EF-977B-03C5058BE2A6}" dt="2025-09-26T19:55:50.023" v="36" actId="1076"/>
        <pc:sldMkLst>
          <pc:docMk/>
          <pc:sldMk cId="1706586941" sldId="275"/>
        </pc:sldMkLst>
        <pc:spChg chg="mod ord">
          <ac:chgData name="Glover, Ken" userId="5ca3e190-eaa4-4ae7-bcdb-59f2d922f337" providerId="ADAL" clId="{9FB52F5E-9750-41EF-977B-03C5058BE2A6}" dt="2025-09-26T19:55:50.023" v="36" actId="1076"/>
          <ac:spMkLst>
            <pc:docMk/>
            <pc:sldMk cId="1706586941" sldId="275"/>
            <ac:spMk id="2" creationId="{1C3A2426-C568-B668-CA3E-4E1A3E1208A5}"/>
          </ac:spMkLst>
        </pc:spChg>
      </pc:sldChg>
      <pc:sldChg chg="delSp delDesignElem">
        <pc:chgData name="Glover, Ken" userId="5ca3e190-eaa4-4ae7-bcdb-59f2d922f337" providerId="ADAL" clId="{9FB52F5E-9750-41EF-977B-03C5058BE2A6}" dt="2025-09-26T19:55:41.273" v="23"/>
        <pc:sldMkLst>
          <pc:docMk/>
          <pc:sldMk cId="29144282" sldId="276"/>
        </pc:sldMkLst>
      </pc:sldChg>
      <pc:sldChg chg="addSp delSp modSp add mod">
        <pc:chgData name="Glover, Ken" userId="5ca3e190-eaa4-4ae7-bcdb-59f2d922f337" providerId="ADAL" clId="{9FB52F5E-9750-41EF-977B-03C5058BE2A6}" dt="2025-09-26T20:09:29.792" v="293" actId="1076"/>
        <pc:sldMkLst>
          <pc:docMk/>
          <pc:sldMk cId="2284980290" sldId="277"/>
        </pc:sldMkLst>
        <pc:spChg chg="mod">
          <ac:chgData name="Glover, Ken" userId="5ca3e190-eaa4-4ae7-bcdb-59f2d922f337" providerId="ADAL" clId="{9FB52F5E-9750-41EF-977B-03C5058BE2A6}" dt="2025-09-26T20:09:08.244" v="289" actId="1076"/>
          <ac:spMkLst>
            <pc:docMk/>
            <pc:sldMk cId="2284980290" sldId="277"/>
            <ac:spMk id="2" creationId="{1744FCE5-AD2D-DFAD-6C3A-0F60C228A4F2}"/>
          </ac:spMkLst>
        </pc:spChg>
        <pc:spChg chg="add mod ord">
          <ac:chgData name="Glover, Ken" userId="5ca3e190-eaa4-4ae7-bcdb-59f2d922f337" providerId="ADAL" clId="{9FB52F5E-9750-41EF-977B-03C5058BE2A6}" dt="2025-09-26T20:09:20.501" v="292" actId="34135"/>
          <ac:spMkLst>
            <pc:docMk/>
            <pc:sldMk cId="2284980290" sldId="277"/>
            <ac:spMk id="4" creationId="{D9122939-5720-A745-AE17-5EC4F1D8B368}"/>
          </ac:spMkLst>
        </pc:spChg>
        <pc:spChg chg="add mod">
          <ac:chgData name="Glover, Ken" userId="5ca3e190-eaa4-4ae7-bcdb-59f2d922f337" providerId="ADAL" clId="{9FB52F5E-9750-41EF-977B-03C5058BE2A6}" dt="2025-09-26T20:09:29.792" v="293" actId="1076"/>
          <ac:spMkLst>
            <pc:docMk/>
            <pc:sldMk cId="2284980290" sldId="277"/>
            <ac:spMk id="5" creationId="{F9AC0A91-F7FC-17E1-4967-571A0F9A6AC0}"/>
          </ac:spMkLst>
        </pc:spChg>
        <pc:picChg chg="add mod">
          <ac:chgData name="Glover, Ken" userId="5ca3e190-eaa4-4ae7-bcdb-59f2d922f337" providerId="ADAL" clId="{9FB52F5E-9750-41EF-977B-03C5058BE2A6}" dt="2025-09-26T20:09:10.566" v="290" actId="1076"/>
          <ac:picMkLst>
            <pc:docMk/>
            <pc:sldMk cId="2284980290" sldId="277"/>
            <ac:picMk id="6" creationId="{0ECFBB42-B01B-B832-C6A8-9A987A19BAB7}"/>
          </ac:picMkLst>
        </pc:picChg>
      </pc:sldChg>
      <pc:sldChg chg="modSp add del">
        <pc:chgData name="Glover, Ken" userId="5ca3e190-eaa4-4ae7-bcdb-59f2d922f337" providerId="ADAL" clId="{9FB52F5E-9750-41EF-977B-03C5058BE2A6}" dt="2025-09-26T20:00:38.828" v="66" actId="47"/>
        <pc:sldMkLst>
          <pc:docMk/>
          <pc:sldMk cId="1989205066" sldId="278"/>
        </pc:sldMkLst>
      </pc:sldChg>
      <pc:sldChg chg="add del">
        <pc:chgData name="Glover, Ken" userId="5ca3e190-eaa4-4ae7-bcdb-59f2d922f337" providerId="ADAL" clId="{9FB52F5E-9750-41EF-977B-03C5058BE2A6}" dt="2025-09-26T20:10:34.119" v="296"/>
        <pc:sldMkLst>
          <pc:docMk/>
          <pc:sldMk cId="2278643235" sldId="278"/>
        </pc:sldMkLst>
      </pc:sldChg>
      <pc:sldChg chg="addSp delSp modSp new mod ord modClrScheme chgLayout">
        <pc:chgData name="Glover, Ken" userId="5ca3e190-eaa4-4ae7-bcdb-59f2d922f337" providerId="ADAL" clId="{9FB52F5E-9750-41EF-977B-03C5058BE2A6}" dt="2025-10-06T21:43:25.099" v="615"/>
        <pc:sldMkLst>
          <pc:docMk/>
          <pc:sldMk cId="1692514353" sldId="279"/>
        </pc:sldMkLst>
        <pc:picChg chg="add mod">
          <ac:chgData name="Glover, Ken" userId="5ca3e190-eaa4-4ae7-bcdb-59f2d922f337" providerId="ADAL" clId="{9FB52F5E-9750-41EF-977B-03C5058BE2A6}" dt="2025-10-06T21:42:25.978" v="613" actId="1076"/>
          <ac:picMkLst>
            <pc:docMk/>
            <pc:sldMk cId="1692514353" sldId="279"/>
            <ac:picMk id="3" creationId="{0FC58B78-9A72-77C6-F4CF-7FB776DC9FAB}"/>
          </ac:picMkLst>
        </pc:picChg>
        <pc:picChg chg="add del mod">
          <ac:chgData name="Glover, Ken" userId="5ca3e190-eaa4-4ae7-bcdb-59f2d922f337" providerId="ADAL" clId="{9FB52F5E-9750-41EF-977B-03C5058BE2A6}" dt="2025-10-06T21:42:06.012" v="609" actId="478"/>
          <ac:picMkLst>
            <pc:docMk/>
            <pc:sldMk cId="1692514353" sldId="279"/>
            <ac:picMk id="5" creationId="{96EC3386-7B39-9C69-7567-361D0707CEEC}"/>
          </ac:picMkLst>
        </pc:picChg>
      </pc:sldChg>
      <pc:sldChg chg="modSp add del">
        <pc:chgData name="Glover, Ken" userId="5ca3e190-eaa4-4ae7-bcdb-59f2d922f337" providerId="ADAL" clId="{9FB52F5E-9750-41EF-977B-03C5058BE2A6}" dt="2025-09-26T20:00:38.828" v="66" actId="47"/>
        <pc:sldMkLst>
          <pc:docMk/>
          <pc:sldMk cId="3849106775" sldId="279"/>
        </pc:sldMkLst>
      </pc:sldChg>
      <pc:sldChg chg="modSp add del mod">
        <pc:chgData name="Glover, Ken" userId="5ca3e190-eaa4-4ae7-bcdb-59f2d922f337" providerId="ADAL" clId="{9FB52F5E-9750-41EF-977B-03C5058BE2A6}" dt="2025-09-26T20:00:38.828" v="66" actId="47"/>
        <pc:sldMkLst>
          <pc:docMk/>
          <pc:sldMk cId="291232859" sldId="280"/>
        </pc:sldMkLst>
      </pc:sldChg>
      <pc:sldChg chg="add">
        <pc:chgData name="Glover, Ken" userId="5ca3e190-eaa4-4ae7-bcdb-59f2d922f337" providerId="ADAL" clId="{9FB52F5E-9750-41EF-977B-03C5058BE2A6}" dt="2025-09-26T20:28:00.959" v="376"/>
        <pc:sldMkLst>
          <pc:docMk/>
          <pc:sldMk cId="514513934" sldId="280"/>
        </pc:sldMkLst>
      </pc:sldChg>
      <pc:sldChg chg="modSp add del">
        <pc:chgData name="Glover, Ken" userId="5ca3e190-eaa4-4ae7-bcdb-59f2d922f337" providerId="ADAL" clId="{9FB52F5E-9750-41EF-977B-03C5058BE2A6}" dt="2025-09-26T20:00:38.828" v="66" actId="47"/>
        <pc:sldMkLst>
          <pc:docMk/>
          <pc:sldMk cId="3686855040" sldId="281"/>
        </pc:sldMkLst>
      </pc:sldChg>
      <pc:sldChg chg="modSp add del">
        <pc:chgData name="Glover, Ken" userId="5ca3e190-eaa4-4ae7-bcdb-59f2d922f337" providerId="ADAL" clId="{9FB52F5E-9750-41EF-977B-03C5058BE2A6}" dt="2025-09-26T20:00:38.828" v="66" actId="47"/>
        <pc:sldMkLst>
          <pc:docMk/>
          <pc:sldMk cId="61982479" sldId="282"/>
        </pc:sldMkLst>
      </pc:sldChg>
      <pc:sldChg chg="add del">
        <pc:chgData name="Glover, Ken" userId="5ca3e190-eaa4-4ae7-bcdb-59f2d922f337" providerId="ADAL" clId="{9FB52F5E-9750-41EF-977B-03C5058BE2A6}" dt="2025-09-26T20:00:38.828" v="66" actId="47"/>
        <pc:sldMkLst>
          <pc:docMk/>
          <pc:sldMk cId="1448848066" sldId="283"/>
        </pc:sldMkLst>
      </pc:sldChg>
      <pc:sldChg chg="modSp add del mod">
        <pc:chgData name="Glover, Ken" userId="5ca3e190-eaa4-4ae7-bcdb-59f2d922f337" providerId="ADAL" clId="{9FB52F5E-9750-41EF-977B-03C5058BE2A6}" dt="2025-09-26T20:00:38.828" v="66" actId="47"/>
        <pc:sldMkLst>
          <pc:docMk/>
          <pc:sldMk cId="1375454857" sldId="284"/>
        </pc:sldMkLst>
      </pc:sldChg>
      <pc:sldChg chg="modSp add del mod">
        <pc:chgData name="Glover, Ken" userId="5ca3e190-eaa4-4ae7-bcdb-59f2d922f337" providerId="ADAL" clId="{9FB52F5E-9750-41EF-977B-03C5058BE2A6}" dt="2025-09-26T20:00:38.828" v="66" actId="47"/>
        <pc:sldMkLst>
          <pc:docMk/>
          <pc:sldMk cId="1544832982" sldId="285"/>
        </pc:sldMkLst>
      </pc:sldChg>
      <pc:sldChg chg="modSp add del mod">
        <pc:chgData name="Glover, Ken" userId="5ca3e190-eaa4-4ae7-bcdb-59f2d922f337" providerId="ADAL" clId="{9FB52F5E-9750-41EF-977B-03C5058BE2A6}" dt="2025-09-26T20:00:38.828" v="66" actId="47"/>
        <pc:sldMkLst>
          <pc:docMk/>
          <pc:sldMk cId="1336990052" sldId="286"/>
        </pc:sldMkLst>
      </pc:sldChg>
      <pc:sldChg chg="delSp add del setBg delDesignElem">
        <pc:chgData name="Glover, Ken" userId="5ca3e190-eaa4-4ae7-bcdb-59f2d922f337" providerId="ADAL" clId="{9FB52F5E-9750-41EF-977B-03C5058BE2A6}" dt="2025-09-26T20:00:38.828" v="66" actId="47"/>
        <pc:sldMkLst>
          <pc:docMk/>
          <pc:sldMk cId="245512156" sldId="287"/>
        </pc:sldMkLst>
      </pc:sldChg>
      <pc:sldChg chg="modSp add del mod">
        <pc:chgData name="Glover, Ken" userId="5ca3e190-eaa4-4ae7-bcdb-59f2d922f337" providerId="ADAL" clId="{9FB52F5E-9750-41EF-977B-03C5058BE2A6}" dt="2025-09-26T20:00:38.828" v="66" actId="47"/>
        <pc:sldMkLst>
          <pc:docMk/>
          <pc:sldMk cId="756859221" sldId="288"/>
        </pc:sldMkLst>
      </pc:sldChg>
      <pc:sldChg chg="add del">
        <pc:chgData name="Glover, Ken" userId="5ca3e190-eaa4-4ae7-bcdb-59f2d922f337" providerId="ADAL" clId="{9FB52F5E-9750-41EF-977B-03C5058BE2A6}" dt="2025-09-26T20:00:38.828" v="66" actId="47"/>
        <pc:sldMkLst>
          <pc:docMk/>
          <pc:sldMk cId="1766011395" sldId="289"/>
        </pc:sldMkLst>
      </pc:sldChg>
      <pc:sldChg chg="modSp add del">
        <pc:chgData name="Glover, Ken" userId="5ca3e190-eaa4-4ae7-bcdb-59f2d922f337" providerId="ADAL" clId="{9FB52F5E-9750-41EF-977B-03C5058BE2A6}" dt="2025-09-26T20:00:38.828" v="66" actId="47"/>
        <pc:sldMkLst>
          <pc:docMk/>
          <pc:sldMk cId="1728382113" sldId="290"/>
        </pc:sldMkLst>
      </pc:sldChg>
      <pc:sldChg chg="modSp add del">
        <pc:chgData name="Glover, Ken" userId="5ca3e190-eaa4-4ae7-bcdb-59f2d922f337" providerId="ADAL" clId="{9FB52F5E-9750-41EF-977B-03C5058BE2A6}" dt="2025-09-26T20:00:38.828" v="66" actId="47"/>
        <pc:sldMkLst>
          <pc:docMk/>
          <pc:sldMk cId="2251458742" sldId="291"/>
        </pc:sldMkLst>
      </pc:sldChg>
      <pc:sldChg chg="modSp add del mod">
        <pc:chgData name="Glover, Ken" userId="5ca3e190-eaa4-4ae7-bcdb-59f2d922f337" providerId="ADAL" clId="{9FB52F5E-9750-41EF-977B-03C5058BE2A6}" dt="2025-09-26T20:00:38.828" v="66" actId="47"/>
        <pc:sldMkLst>
          <pc:docMk/>
          <pc:sldMk cId="4263397352" sldId="292"/>
        </pc:sldMkLst>
      </pc:sldChg>
      <pc:sldChg chg="modSp add del">
        <pc:chgData name="Glover, Ken" userId="5ca3e190-eaa4-4ae7-bcdb-59f2d922f337" providerId="ADAL" clId="{9FB52F5E-9750-41EF-977B-03C5058BE2A6}" dt="2025-09-26T20:00:38.828" v="66" actId="47"/>
        <pc:sldMkLst>
          <pc:docMk/>
          <pc:sldMk cId="2698268883" sldId="293"/>
        </pc:sldMkLst>
      </pc:sldChg>
      <pc:sldChg chg="modSp add del">
        <pc:chgData name="Glover, Ken" userId="5ca3e190-eaa4-4ae7-bcdb-59f2d922f337" providerId="ADAL" clId="{9FB52F5E-9750-41EF-977B-03C5058BE2A6}" dt="2025-09-26T20:00:38.828" v="66" actId="47"/>
        <pc:sldMkLst>
          <pc:docMk/>
          <pc:sldMk cId="2476743702" sldId="294"/>
        </pc:sldMkLst>
      </pc:sldChg>
      <pc:sldChg chg="modSp add del">
        <pc:chgData name="Glover, Ken" userId="5ca3e190-eaa4-4ae7-bcdb-59f2d922f337" providerId="ADAL" clId="{9FB52F5E-9750-41EF-977B-03C5058BE2A6}" dt="2025-09-26T20:00:38.828" v="66" actId="47"/>
        <pc:sldMkLst>
          <pc:docMk/>
          <pc:sldMk cId="4161667490" sldId="295"/>
        </pc:sldMkLst>
      </pc:sldChg>
      <pc:sldChg chg="delSp modSp add del mod setBg modClrScheme delDesignElem chgLayout">
        <pc:chgData name="Glover, Ken" userId="5ca3e190-eaa4-4ae7-bcdb-59f2d922f337" providerId="ADAL" clId="{9FB52F5E-9750-41EF-977B-03C5058BE2A6}" dt="2025-09-26T20:00:38.828" v="66" actId="47"/>
        <pc:sldMkLst>
          <pc:docMk/>
          <pc:sldMk cId="2506058781" sldId="296"/>
        </pc:sldMkLst>
      </pc:sldChg>
      <pc:sldChg chg="add del">
        <pc:chgData name="Glover, Ken" userId="5ca3e190-eaa4-4ae7-bcdb-59f2d922f337" providerId="ADAL" clId="{9FB52F5E-9750-41EF-977B-03C5058BE2A6}" dt="2025-09-26T20:00:08.227" v="65" actId="47"/>
        <pc:sldMkLst>
          <pc:docMk/>
          <pc:sldMk cId="2263060942" sldId="30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CF92CF-5FD6-4107-A022-D68C023E8738}" type="datetimeFigureOut">
              <a:rPr lang="en-US" smtClean="0"/>
              <a:t>10/6/2025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951A0C-80D7-428D-8057-22B91FAEFCA4}" type="slidenum">
              <a:rPr lang="en-US" smtClean="0"/>
              <a:t>‹#›</a:t>
            </a:fld>
            <a:endParaRPr lang="en-US"/>
          </a:p>
        </p:txBody>
      </p:sp>
    </p:spTree>
    <p:extLst>
      <p:ext uri="{BB962C8B-B14F-4D97-AF65-F5344CB8AC3E}">
        <p14:creationId xmlns:p14="http://schemas.microsoft.com/office/powerpoint/2010/main" val="295926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Only evaluates conditions after an offer has been made and sent to Banner.</a:t>
            </a:r>
          </a:p>
          <a:p>
            <a:pPr lvl="0"/>
            <a:r>
              <a:rPr lang="en-US" dirty="0"/>
              <a:t>Only evaluates supplements before an offer has been made and sent to Banner.</a:t>
            </a:r>
          </a:p>
          <a:p>
            <a:pPr lvl="0"/>
            <a:r>
              <a:rPr lang="en-US" dirty="0"/>
              <a:t>Does not evaluate applications that are refused or withdrawn.</a:t>
            </a:r>
          </a:p>
          <a:p>
            <a:pPr lvl="0"/>
            <a:r>
              <a:rPr lang="en-US" dirty="0"/>
              <a:t>Only evaluates applications for current and future terms (</a:t>
            </a:r>
            <a:r>
              <a:rPr lang="en-US" dirty="0" err="1"/>
              <a:t>ie</a:t>
            </a:r>
            <a:r>
              <a:rPr lang="en-US" dirty="0"/>
              <a:t>, the term has not ended).</a:t>
            </a:r>
          </a:p>
          <a:p>
            <a:endParaRPr lang="en-US" dirty="0"/>
          </a:p>
        </p:txBody>
      </p:sp>
      <p:sp>
        <p:nvSpPr>
          <p:cNvPr id="4" name="Slide Number Placeholder 3"/>
          <p:cNvSpPr>
            <a:spLocks noGrp="1"/>
          </p:cNvSpPr>
          <p:nvPr>
            <p:ph type="sldNum" sz="quarter" idx="5"/>
          </p:nvPr>
        </p:nvSpPr>
        <p:spPr/>
        <p:txBody>
          <a:bodyPr/>
          <a:lstStyle/>
          <a:p>
            <a:fld id="{3C951A0C-80D7-428D-8057-22B91FAEFCA4}" type="slidenum">
              <a:rPr lang="en-US" smtClean="0"/>
              <a:t>13</a:t>
            </a:fld>
            <a:endParaRPr lang="en-US"/>
          </a:p>
        </p:txBody>
      </p:sp>
    </p:spTree>
    <p:extLst>
      <p:ext uri="{BB962C8B-B14F-4D97-AF65-F5344CB8AC3E}">
        <p14:creationId xmlns:p14="http://schemas.microsoft.com/office/powerpoint/2010/main" val="2221483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857CF-7EA5-7156-BEAD-91B422CA7B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0EA2E-5C4E-0607-958A-D4716FEA01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DC5CB7-A701-6C12-511D-660A5FD63C1C}"/>
              </a:ext>
            </a:extLst>
          </p:cNvPr>
          <p:cNvSpPr>
            <a:spLocks noGrp="1"/>
          </p:cNvSpPr>
          <p:nvPr>
            <p:ph type="body" idx="1"/>
          </p:nvPr>
        </p:nvSpPr>
        <p:spPr/>
        <p:txBody>
          <a:bodyPr/>
          <a:lstStyle/>
          <a:p>
            <a:pPr lvl="1"/>
            <a:r>
              <a:rPr lang="en-US" dirty="0"/>
              <a:t>Only evaluates conditions after an offer has been made and sent to Banner.</a:t>
            </a:r>
          </a:p>
          <a:p>
            <a:pPr lvl="1"/>
            <a:r>
              <a:rPr lang="en-US" dirty="0"/>
              <a:t>Only evaluates supplements before an offer has been made and sent to Banner.</a:t>
            </a:r>
          </a:p>
          <a:p>
            <a:pPr lvl="1"/>
            <a:r>
              <a:rPr lang="en-US" dirty="0"/>
              <a:t>Does not evaluate applications that are refused or withdrawn.</a:t>
            </a:r>
          </a:p>
          <a:p>
            <a:pPr lvl="1"/>
            <a:r>
              <a:rPr lang="en-US" dirty="0"/>
              <a:t>Only evaluates applications for current and future terms (</a:t>
            </a:r>
            <a:r>
              <a:rPr lang="en-US" dirty="0" err="1"/>
              <a:t>ie</a:t>
            </a:r>
            <a:r>
              <a:rPr lang="en-US" dirty="0"/>
              <a:t>, the term has not ended).</a:t>
            </a:r>
          </a:p>
          <a:p>
            <a:endParaRPr lang="en-US" dirty="0"/>
          </a:p>
        </p:txBody>
      </p:sp>
      <p:sp>
        <p:nvSpPr>
          <p:cNvPr id="4" name="Slide Number Placeholder 3">
            <a:extLst>
              <a:ext uri="{FF2B5EF4-FFF2-40B4-BE49-F238E27FC236}">
                <a16:creationId xmlns:a16="http://schemas.microsoft.com/office/drawing/2014/main" id="{83668EEC-D40E-4EB0-9F52-31C4837A5963}"/>
              </a:ext>
            </a:extLst>
          </p:cNvPr>
          <p:cNvSpPr>
            <a:spLocks noGrp="1"/>
          </p:cNvSpPr>
          <p:nvPr>
            <p:ph type="sldNum" sz="quarter" idx="5"/>
          </p:nvPr>
        </p:nvSpPr>
        <p:spPr/>
        <p:txBody>
          <a:bodyPr/>
          <a:lstStyle/>
          <a:p>
            <a:fld id="{3C951A0C-80D7-428D-8057-22B91FAEFCA4}" type="slidenum">
              <a:rPr lang="en-US" smtClean="0"/>
              <a:t>23</a:t>
            </a:fld>
            <a:endParaRPr lang="en-US"/>
          </a:p>
        </p:txBody>
      </p:sp>
    </p:spTree>
    <p:extLst>
      <p:ext uri="{BB962C8B-B14F-4D97-AF65-F5344CB8AC3E}">
        <p14:creationId xmlns:p14="http://schemas.microsoft.com/office/powerpoint/2010/main" val="2370406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Master" Target="../slideMasters/slideMaster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svg"/><Relationship Id="rId9"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C511A-0B8B-C1D7-1041-3A10A593BC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5F6722-0AE6-EA2A-9D59-91B822FB6D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AA655C-27B5-0C80-F901-B2F64BFDA723}"/>
              </a:ext>
            </a:extLst>
          </p:cNvPr>
          <p:cNvSpPr>
            <a:spLocks noGrp="1"/>
          </p:cNvSpPr>
          <p:nvPr>
            <p:ph type="dt" sz="half" idx="10"/>
          </p:nvPr>
        </p:nvSpPr>
        <p:spPr/>
        <p:txBody>
          <a:bodyPr/>
          <a:lstStyle/>
          <a:p>
            <a:fld id="{D1D1EADE-8E88-4C7C-8AC5-FB148DE4940E}" type="datetime1">
              <a:rPr lang="en-US" smtClean="0"/>
              <a:t>10/6/2025</a:t>
            </a:fld>
            <a:endParaRPr lang="en-US"/>
          </a:p>
        </p:txBody>
      </p:sp>
      <p:sp>
        <p:nvSpPr>
          <p:cNvPr id="5" name="Footer Placeholder 4">
            <a:extLst>
              <a:ext uri="{FF2B5EF4-FFF2-40B4-BE49-F238E27FC236}">
                <a16:creationId xmlns:a16="http://schemas.microsoft.com/office/drawing/2014/main" id="{2079B02D-E2C9-E067-B958-B1AE810814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88CBBCB-B966-53BE-0A3D-FC3D581A9E9F}"/>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99245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B6804-882A-58B9-B2B0-A92B6B7989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86B503-47C2-27C9-ED48-8AA76D6C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1B3322-6098-F4E6-8EEB-678F31C380D2}"/>
              </a:ext>
            </a:extLst>
          </p:cNvPr>
          <p:cNvSpPr>
            <a:spLocks noGrp="1"/>
          </p:cNvSpPr>
          <p:nvPr>
            <p:ph type="dt" sz="half" idx="10"/>
          </p:nvPr>
        </p:nvSpPr>
        <p:spPr/>
        <p:txBody>
          <a:bodyPr/>
          <a:lstStyle/>
          <a:p>
            <a:fld id="{EC3C8B9C-477D-492A-96AD-1FC2CC997A73}" type="datetime1">
              <a:rPr lang="en-US" smtClean="0"/>
              <a:t>10/6/2025</a:t>
            </a:fld>
            <a:endParaRPr lang="en-US"/>
          </a:p>
        </p:txBody>
      </p:sp>
      <p:sp>
        <p:nvSpPr>
          <p:cNvPr id="5" name="Footer Placeholder 4">
            <a:extLst>
              <a:ext uri="{FF2B5EF4-FFF2-40B4-BE49-F238E27FC236}">
                <a16:creationId xmlns:a16="http://schemas.microsoft.com/office/drawing/2014/main" id="{61ED58F3-BB61-B24D-ECCC-98A35E7FB91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0ED5299-46A2-C5F1-2C6F-6DCA79183D4A}"/>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842002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43589A-AED4-1103-2126-8D7AA3C4DD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31818A-F7E4-AF33-C93D-3119B25C7E7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381B9-2E74-6842-09C8-1AE58FF0EAE8}"/>
              </a:ext>
            </a:extLst>
          </p:cNvPr>
          <p:cNvSpPr>
            <a:spLocks noGrp="1"/>
          </p:cNvSpPr>
          <p:nvPr>
            <p:ph type="dt" sz="half" idx="10"/>
          </p:nvPr>
        </p:nvSpPr>
        <p:spPr/>
        <p:txBody>
          <a:bodyPr/>
          <a:lstStyle/>
          <a:p>
            <a:fld id="{42D3AED5-E26D-4E29-B1B3-7847B6779594}" type="datetime1">
              <a:rPr lang="en-US" smtClean="0"/>
              <a:t>10/6/2025</a:t>
            </a:fld>
            <a:endParaRPr lang="en-US"/>
          </a:p>
        </p:txBody>
      </p:sp>
      <p:sp>
        <p:nvSpPr>
          <p:cNvPr id="5" name="Footer Placeholder 4">
            <a:extLst>
              <a:ext uri="{FF2B5EF4-FFF2-40B4-BE49-F238E27FC236}">
                <a16:creationId xmlns:a16="http://schemas.microsoft.com/office/drawing/2014/main" id="{5C8A8950-4362-3C1F-BE74-A3639ECBB03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ABF5EDB-1A9D-9FEB-418C-BB8FD22A3327}"/>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408341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ymbols">
    <p:spTree>
      <p:nvGrpSpPr>
        <p:cNvPr id="1" name=""/>
        <p:cNvGrpSpPr/>
        <p:nvPr/>
      </p:nvGrpSpPr>
      <p:grpSpPr>
        <a:xfrm>
          <a:off x="0" y="0"/>
          <a:ext cx="0" cy="0"/>
          <a:chOff x="0" y="0"/>
          <a:chExt cx="0" cy="0"/>
        </a:xfrm>
      </p:grpSpPr>
      <p:sp>
        <p:nvSpPr>
          <p:cNvPr id="8" name="Freeform 2">
            <a:extLst>
              <a:ext uri="{FF2B5EF4-FFF2-40B4-BE49-F238E27FC236}">
                <a16:creationId xmlns:a16="http://schemas.microsoft.com/office/drawing/2014/main" id="{DA13058A-6712-806E-03DE-8AC3E112EF40}"/>
              </a:ext>
            </a:extLst>
          </p:cNvPr>
          <p:cNvSpPr/>
          <p:nvPr userDrawn="1"/>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dirty="0">
              <a:latin typeface="Open Sans" panose="020B0606030504020204" pitchFamily="34" charset="0"/>
            </a:endParaRPr>
          </a:p>
        </p:txBody>
      </p:sp>
      <p:sp>
        <p:nvSpPr>
          <p:cNvPr id="9" name="Freeform 3">
            <a:extLst>
              <a:ext uri="{FF2B5EF4-FFF2-40B4-BE49-F238E27FC236}">
                <a16:creationId xmlns:a16="http://schemas.microsoft.com/office/drawing/2014/main" id="{81542352-B536-19C4-FD22-06318B4264FC}"/>
              </a:ext>
            </a:extLst>
          </p:cNvPr>
          <p:cNvSpPr/>
          <p:nvPr userDrawn="1"/>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dirty="0">
              <a:latin typeface="Open Sans" panose="020B0606030504020204" pitchFamily="34" charset="0"/>
            </a:endParaRPr>
          </a:p>
        </p:txBody>
      </p:sp>
      <p:pic>
        <p:nvPicPr>
          <p:cNvPr id="10" name="Picture 9" descr="A black and white pattern of native american symbols&#10;&#10;Description automatically generated">
            <a:extLst>
              <a:ext uri="{FF2B5EF4-FFF2-40B4-BE49-F238E27FC236}">
                <a16:creationId xmlns:a16="http://schemas.microsoft.com/office/drawing/2014/main" id="{9C5A69BD-85FA-2663-0B3A-1939C70281FA}"/>
              </a:ext>
            </a:extLst>
          </p:cNvPr>
          <p:cNvPicPr>
            <a:picLocks noChangeAspect="1"/>
          </p:cNvPicPr>
          <p:nvPr userDrawn="1"/>
        </p:nvPicPr>
        <p:blipFill>
          <a:blip r:embed="rId6">
            <a:alphaModFix amt="23000"/>
            <a:extLst>
              <a:ext uri="{28A0092B-C50C-407E-A947-70E740481C1C}">
                <a14:useLocalDpi xmlns:a14="http://schemas.microsoft.com/office/drawing/2010/main" val="0"/>
              </a:ext>
            </a:extLst>
          </a:blip>
          <a:srcRect b="16726"/>
          <a:stretch/>
        </p:blipFill>
        <p:spPr>
          <a:xfrm>
            <a:off x="-1" y="6518"/>
            <a:ext cx="12213989" cy="5726738"/>
          </a:xfrm>
          <a:prstGeom prst="rect">
            <a:avLst/>
          </a:prstGeom>
        </p:spPr>
      </p:pic>
    </p:spTree>
    <p:extLst>
      <p:ext uri="{BB962C8B-B14F-4D97-AF65-F5344CB8AC3E}">
        <p14:creationId xmlns:p14="http://schemas.microsoft.com/office/powerpoint/2010/main" val="3035250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accent1">
            <a:alpha val="31000"/>
          </a:schemeClr>
        </a:solidFill>
        <a:effectLst/>
      </p:bgPr>
    </p:bg>
    <p:spTree>
      <p:nvGrpSpPr>
        <p:cNvPr id="1" name=""/>
        <p:cNvGrpSpPr/>
        <p:nvPr/>
      </p:nvGrpSpPr>
      <p:grpSpPr>
        <a:xfrm>
          <a:off x="0" y="0"/>
          <a:ext cx="0" cy="0"/>
          <a:chOff x="0" y="0"/>
          <a:chExt cx="0" cy="0"/>
        </a:xfrm>
      </p:grpSpPr>
      <p:pic>
        <p:nvPicPr>
          <p:cNvPr id="1048" name="Picture 1047" descr="A city skyline with lights reflecting on water&#10;&#10;Description automatically generated">
            <a:extLst>
              <a:ext uri="{FF2B5EF4-FFF2-40B4-BE49-F238E27FC236}">
                <a16:creationId xmlns:a16="http://schemas.microsoft.com/office/drawing/2014/main" id="{582E93F1-2CDC-52A7-84CE-19DC037062AA}"/>
              </a:ext>
            </a:extLst>
          </p:cNvPr>
          <p:cNvPicPr>
            <a:picLocks noChangeAspect="1"/>
          </p:cNvPicPr>
          <p:nvPr userDrawn="1"/>
        </p:nvPicPr>
        <p:blipFill>
          <a:blip r:embed="rId2">
            <a:alphaModFix amt="13000"/>
          </a:blip>
          <a:stretch>
            <a:fillRect/>
          </a:stretch>
        </p:blipFill>
        <p:spPr>
          <a:xfrm>
            <a:off x="-9918" y="-9545"/>
            <a:ext cx="12186358" cy="6858000"/>
          </a:xfrm>
          <a:prstGeom prst="rect">
            <a:avLst/>
          </a:prstGeom>
        </p:spPr>
      </p:pic>
      <p:grpSp>
        <p:nvGrpSpPr>
          <p:cNvPr id="40" name="Group 39">
            <a:extLst>
              <a:ext uri="{FF2B5EF4-FFF2-40B4-BE49-F238E27FC236}">
                <a16:creationId xmlns:a16="http://schemas.microsoft.com/office/drawing/2014/main" id="{48610B09-0F06-118D-5384-D08DD0BC43B0}"/>
              </a:ext>
            </a:extLst>
          </p:cNvPr>
          <p:cNvGrpSpPr/>
          <p:nvPr userDrawn="1"/>
        </p:nvGrpSpPr>
        <p:grpSpPr>
          <a:xfrm>
            <a:off x="-366689" y="4918962"/>
            <a:ext cx="3551583" cy="2841843"/>
            <a:chOff x="0" y="6358355"/>
            <a:chExt cx="5489368" cy="4392386"/>
          </a:xfrm>
        </p:grpSpPr>
        <p:sp>
          <p:nvSpPr>
            <p:cNvPr id="28" name="Freeform 10">
              <a:extLst>
                <a:ext uri="{FF2B5EF4-FFF2-40B4-BE49-F238E27FC236}">
                  <a16:creationId xmlns:a16="http://schemas.microsoft.com/office/drawing/2014/main" id="{ADF542C4-181D-F163-A08C-1747241E4B11}"/>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29" name="Freeform 11">
              <a:extLst>
                <a:ext uri="{FF2B5EF4-FFF2-40B4-BE49-F238E27FC236}">
                  <a16:creationId xmlns:a16="http://schemas.microsoft.com/office/drawing/2014/main" id="{904E80A3-715A-A6B1-A98B-208E154BF082}"/>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30" name="Freeform 12">
              <a:extLst>
                <a:ext uri="{FF2B5EF4-FFF2-40B4-BE49-F238E27FC236}">
                  <a16:creationId xmlns:a16="http://schemas.microsoft.com/office/drawing/2014/main" id="{56AEDE0B-0A8D-1953-EAB6-64D62F428D96}"/>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1" name="Freeform 13">
              <a:extLst>
                <a:ext uri="{FF2B5EF4-FFF2-40B4-BE49-F238E27FC236}">
                  <a16:creationId xmlns:a16="http://schemas.microsoft.com/office/drawing/2014/main" id="{B7ABFDB6-4EC9-E1CA-3038-2262F4D1DA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32" name="Freeform 14">
              <a:extLst>
                <a:ext uri="{FF2B5EF4-FFF2-40B4-BE49-F238E27FC236}">
                  <a16:creationId xmlns:a16="http://schemas.microsoft.com/office/drawing/2014/main" id="{AB9C5DB8-B7FB-4BD4-1717-9E1ABF55C4B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33" name="Freeform 15">
              <a:extLst>
                <a:ext uri="{FF2B5EF4-FFF2-40B4-BE49-F238E27FC236}">
                  <a16:creationId xmlns:a16="http://schemas.microsoft.com/office/drawing/2014/main" id="{D18920C1-2BAB-F8D4-1126-3A1F941350C8}"/>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4" name="Freeform 16">
              <a:extLst>
                <a:ext uri="{FF2B5EF4-FFF2-40B4-BE49-F238E27FC236}">
                  <a16:creationId xmlns:a16="http://schemas.microsoft.com/office/drawing/2014/main" id="{AF9A894C-C84D-5F69-0559-E6DDCF046C2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35" name="Freeform 17">
              <a:extLst>
                <a:ext uri="{FF2B5EF4-FFF2-40B4-BE49-F238E27FC236}">
                  <a16:creationId xmlns:a16="http://schemas.microsoft.com/office/drawing/2014/main" id="{DD5AB2E2-D1FD-91E0-89C3-E627860DB204}"/>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36" name="Freeform 18">
              <a:extLst>
                <a:ext uri="{FF2B5EF4-FFF2-40B4-BE49-F238E27FC236}">
                  <a16:creationId xmlns:a16="http://schemas.microsoft.com/office/drawing/2014/main" id="{DEF36686-C28A-4C73-A341-CD7E449BD5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7" name="Freeform 19">
              <a:extLst>
                <a:ext uri="{FF2B5EF4-FFF2-40B4-BE49-F238E27FC236}">
                  <a16:creationId xmlns:a16="http://schemas.microsoft.com/office/drawing/2014/main" id="{43218E39-F5F3-EAAC-4D11-3500868915AE}"/>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38" name="Freeform 20">
              <a:extLst>
                <a:ext uri="{FF2B5EF4-FFF2-40B4-BE49-F238E27FC236}">
                  <a16:creationId xmlns:a16="http://schemas.microsoft.com/office/drawing/2014/main" id="{C25D6DBD-93F1-25A0-B450-00993670007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9" name="Freeform 21">
              <a:extLst>
                <a:ext uri="{FF2B5EF4-FFF2-40B4-BE49-F238E27FC236}">
                  <a16:creationId xmlns:a16="http://schemas.microsoft.com/office/drawing/2014/main" id="{D643A32F-7FA3-6F2A-8607-B5C76BE9483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grpSp>
      <p:grpSp>
        <p:nvGrpSpPr>
          <p:cNvPr id="52" name="Group 51">
            <a:extLst>
              <a:ext uri="{FF2B5EF4-FFF2-40B4-BE49-F238E27FC236}">
                <a16:creationId xmlns:a16="http://schemas.microsoft.com/office/drawing/2014/main" id="{E4FEEA2D-0D48-1AC6-952C-79B7DDD8054D}"/>
              </a:ext>
            </a:extLst>
          </p:cNvPr>
          <p:cNvGrpSpPr/>
          <p:nvPr userDrawn="1"/>
        </p:nvGrpSpPr>
        <p:grpSpPr>
          <a:xfrm>
            <a:off x="-2160619" y="-3683309"/>
            <a:ext cx="3911208" cy="5033517"/>
            <a:chOff x="-2623881" y="-5018472"/>
            <a:chExt cx="6737736" cy="8671109"/>
          </a:xfrm>
        </p:grpSpPr>
        <p:grpSp>
          <p:nvGrpSpPr>
            <p:cNvPr id="41" name="Group 32">
              <a:extLst>
                <a:ext uri="{FF2B5EF4-FFF2-40B4-BE49-F238E27FC236}">
                  <a16:creationId xmlns:a16="http://schemas.microsoft.com/office/drawing/2014/main" id="{2B3C9E1F-9D0B-3CA9-ED26-218D026277DB}"/>
                </a:ext>
              </a:extLst>
            </p:cNvPr>
            <p:cNvGrpSpPr/>
            <p:nvPr userDrawn="1"/>
          </p:nvGrpSpPr>
          <p:grpSpPr>
            <a:xfrm rot="2700000">
              <a:off x="-1376391" y="-3093321"/>
              <a:ext cx="7415398" cy="3565095"/>
              <a:chOff x="0" y="0"/>
              <a:chExt cx="660400" cy="317500"/>
            </a:xfrm>
          </p:grpSpPr>
          <p:sp>
            <p:nvSpPr>
              <p:cNvPr id="42" name="Freeform 33">
                <a:extLst>
                  <a:ext uri="{FF2B5EF4-FFF2-40B4-BE49-F238E27FC236}">
                    <a16:creationId xmlns:a16="http://schemas.microsoft.com/office/drawing/2014/main" id="{FCFD1BF5-F594-E0DA-E250-D963D2B77591}"/>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43" name="TextBox 34">
                <a:extLst>
                  <a:ext uri="{FF2B5EF4-FFF2-40B4-BE49-F238E27FC236}">
                    <a16:creationId xmlns:a16="http://schemas.microsoft.com/office/drawing/2014/main" id="{EDD6958C-70E2-4014-A215-5EBAC1D8CAE9}"/>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4" name="AutoShape 35">
              <a:extLst>
                <a:ext uri="{FF2B5EF4-FFF2-40B4-BE49-F238E27FC236}">
                  <a16:creationId xmlns:a16="http://schemas.microsoft.com/office/drawing/2014/main" id="{D49D2847-BEF8-64DF-E731-15637DB6F43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5" name="AutoShape 36">
              <a:extLst>
                <a:ext uri="{FF2B5EF4-FFF2-40B4-BE49-F238E27FC236}">
                  <a16:creationId xmlns:a16="http://schemas.microsoft.com/office/drawing/2014/main" id="{6207DDCB-EE52-E489-A539-56283BAF801E}"/>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6" name="AutoShape 37">
              <a:extLst>
                <a:ext uri="{FF2B5EF4-FFF2-40B4-BE49-F238E27FC236}">
                  <a16:creationId xmlns:a16="http://schemas.microsoft.com/office/drawing/2014/main" id="{1EF89FB3-786E-6671-7135-3112EE9B593A}"/>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8">
              <a:extLst>
                <a:ext uri="{FF2B5EF4-FFF2-40B4-BE49-F238E27FC236}">
                  <a16:creationId xmlns:a16="http://schemas.microsoft.com/office/drawing/2014/main" id="{F5820A7C-8268-7C3A-E286-80105EF5D1F0}"/>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9">
              <a:extLst>
                <a:ext uri="{FF2B5EF4-FFF2-40B4-BE49-F238E27FC236}">
                  <a16:creationId xmlns:a16="http://schemas.microsoft.com/office/drawing/2014/main" id="{4F1C0DF2-9292-9DC0-BAA4-65BA872978CB}"/>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40">
              <a:extLst>
                <a:ext uri="{FF2B5EF4-FFF2-40B4-BE49-F238E27FC236}">
                  <a16:creationId xmlns:a16="http://schemas.microsoft.com/office/drawing/2014/main" id="{E8653A80-66D6-86AE-645D-D5045B4B0B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41">
              <a:extLst>
                <a:ext uri="{FF2B5EF4-FFF2-40B4-BE49-F238E27FC236}">
                  <a16:creationId xmlns:a16="http://schemas.microsoft.com/office/drawing/2014/main" id="{95E80754-16C0-E04D-CC93-3691F56B61D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2">
              <a:extLst>
                <a:ext uri="{FF2B5EF4-FFF2-40B4-BE49-F238E27FC236}">
                  <a16:creationId xmlns:a16="http://schemas.microsoft.com/office/drawing/2014/main" id="{C83D4D10-64C9-1ACC-241B-42E81708330E}"/>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1046" name="Group 1045">
            <a:extLst>
              <a:ext uri="{FF2B5EF4-FFF2-40B4-BE49-F238E27FC236}">
                <a16:creationId xmlns:a16="http://schemas.microsoft.com/office/drawing/2014/main" id="{20603AB2-CCD7-4F83-EA6C-F52BD5105858}"/>
              </a:ext>
            </a:extLst>
          </p:cNvPr>
          <p:cNvGrpSpPr/>
          <p:nvPr userDrawn="1"/>
        </p:nvGrpSpPr>
        <p:grpSpPr>
          <a:xfrm>
            <a:off x="2855544" y="1791760"/>
            <a:ext cx="6442556" cy="2422134"/>
            <a:chOff x="3040705" y="1630399"/>
            <a:chExt cx="6442556" cy="2422134"/>
          </a:xfrm>
        </p:grpSpPr>
        <p:sp>
          <p:nvSpPr>
            <p:cNvPr id="11" name="TextBox 10">
              <a:extLst>
                <a:ext uri="{FF2B5EF4-FFF2-40B4-BE49-F238E27FC236}">
                  <a16:creationId xmlns:a16="http://schemas.microsoft.com/office/drawing/2014/main" id="{C8E42BC8-23BE-01E1-8529-9EEC427EA9A7}"/>
                </a:ext>
              </a:extLst>
            </p:cNvPr>
            <p:cNvSpPr txBox="1"/>
            <p:nvPr userDrawn="1"/>
          </p:nvSpPr>
          <p:spPr>
            <a:xfrm>
              <a:off x="5417067" y="1645903"/>
              <a:ext cx="1271558" cy="307777"/>
            </a:xfrm>
            <a:prstGeom prst="rect">
              <a:avLst/>
            </a:prstGeom>
            <a:noFill/>
          </p:spPr>
          <p:txBody>
            <a:bodyPr wrap="square" rtlCol="0">
              <a:spAutoFit/>
            </a:bodyPr>
            <a:lstStyle/>
            <a:p>
              <a:r>
                <a:rPr lang="pt-BR" sz="1400" b="1">
                  <a:solidFill>
                    <a:schemeClr val="tx1">
                      <a:alpha val="24000"/>
                    </a:schemeClr>
                  </a:solidFill>
                  <a:latin typeface="Roboto" panose="02000000000000000000" pitchFamily="2" charset="0"/>
                  <a:ea typeface="Roboto" panose="02000000000000000000" pitchFamily="2" charset="0"/>
                  <a:cs typeface="Roboto" panose="02000000000000000000" pitchFamily="2" charset="0"/>
                </a:rPr>
                <a:t>presents</a:t>
              </a:r>
              <a:endParaRPr lang="en-CA" sz="1400" b="1">
                <a:solidFill>
                  <a:schemeClr val="tx1">
                    <a:alpha val="24000"/>
                  </a:schemeClr>
                </a:solidFill>
                <a:latin typeface="Roboto" panose="02000000000000000000" pitchFamily="2" charset="0"/>
                <a:ea typeface="Roboto" panose="02000000000000000000" pitchFamily="2" charset="0"/>
                <a:cs typeface="Roboto" panose="02000000000000000000" pitchFamily="2" charset="0"/>
              </a:endParaRPr>
            </a:p>
          </p:txBody>
        </p:sp>
        <p:grpSp>
          <p:nvGrpSpPr>
            <p:cNvPr id="56" name="Group 55">
              <a:extLst>
                <a:ext uri="{FF2B5EF4-FFF2-40B4-BE49-F238E27FC236}">
                  <a16:creationId xmlns:a16="http://schemas.microsoft.com/office/drawing/2014/main" id="{6E5B3150-ECC3-ED58-07AB-66804478EB36}"/>
                </a:ext>
              </a:extLst>
            </p:cNvPr>
            <p:cNvGrpSpPr/>
            <p:nvPr userDrawn="1"/>
          </p:nvGrpSpPr>
          <p:grpSpPr>
            <a:xfrm>
              <a:off x="3040705" y="1630399"/>
              <a:ext cx="6442556" cy="2422134"/>
              <a:chOff x="3530299" y="1630399"/>
              <a:chExt cx="6442556" cy="2422134"/>
            </a:xfrm>
          </p:grpSpPr>
          <p:sp>
            <p:nvSpPr>
              <p:cNvPr id="53" name="TextBox 8">
                <a:extLst>
                  <a:ext uri="{FF2B5EF4-FFF2-40B4-BE49-F238E27FC236}">
                    <a16:creationId xmlns:a16="http://schemas.microsoft.com/office/drawing/2014/main" id="{A13D9AE0-BDC1-9EA0-F2D0-4BAB57A200E6}"/>
                  </a:ext>
                </a:extLst>
              </p:cNvPr>
              <p:cNvSpPr txBox="1"/>
              <p:nvPr userDrawn="1"/>
            </p:nvSpPr>
            <p:spPr>
              <a:xfrm>
                <a:off x="4061522" y="1630399"/>
                <a:ext cx="4961839" cy="1769715"/>
              </a:xfrm>
              <a:prstGeom prst="rect">
                <a:avLst/>
              </a:prstGeom>
            </p:spPr>
            <p:txBody>
              <a:bodyPr wrap="square" lIns="0" tIns="0" rIns="0" bIns="0" rtlCol="0" anchor="t">
                <a:spAutoFit/>
              </a:bodyPr>
              <a:lstStyle/>
              <a:p>
                <a:pPr algn="ctr">
                  <a:lnSpc>
                    <a:spcPct val="100000"/>
                  </a:lnSpc>
                </a:pPr>
                <a:r>
                  <a:rPr lang="en-US" sz="11500" b="1" dirty="0">
                    <a:solidFill>
                      <a:srgbClr val="545454"/>
                    </a:solidFill>
                    <a:latin typeface="Roboto" panose="02000000000000000000" pitchFamily="2" charset="0"/>
                    <a:ea typeface="Roboto" panose="02000000000000000000" pitchFamily="2" charset="0"/>
                    <a:cs typeface="Roboto" panose="02000000000000000000" pitchFamily="2" charset="0"/>
                    <a:sym typeface="Kollektif Bold"/>
                  </a:rPr>
                  <a:t>CEUG</a:t>
                </a:r>
                <a:r>
                  <a:rPr lang="en-US" sz="11500" b="1" dirty="0">
                    <a:solidFill>
                      <a:srgbClr val="545454"/>
                    </a:solidFill>
                    <a:latin typeface="Kollektif Bold"/>
                    <a:ea typeface="Kollektif Bold"/>
                    <a:cs typeface="Kollektif Bold"/>
                    <a:sym typeface="Kollektif Bold"/>
                  </a:rPr>
                  <a:t> </a:t>
                </a:r>
              </a:p>
            </p:txBody>
          </p:sp>
          <p:sp>
            <p:nvSpPr>
              <p:cNvPr id="54" name="TextBox 8">
                <a:extLst>
                  <a:ext uri="{FF2B5EF4-FFF2-40B4-BE49-F238E27FC236}">
                    <a16:creationId xmlns:a16="http://schemas.microsoft.com/office/drawing/2014/main" id="{2D28C08D-D436-CB88-532F-E5EC66CA059D}"/>
                  </a:ext>
                </a:extLst>
              </p:cNvPr>
              <p:cNvSpPr txBox="1"/>
              <p:nvPr userDrawn="1"/>
            </p:nvSpPr>
            <p:spPr>
              <a:xfrm>
                <a:off x="3530299" y="2979113"/>
                <a:ext cx="6442556" cy="615553"/>
              </a:xfrm>
              <a:prstGeom prst="rect">
                <a:avLst/>
              </a:prstGeom>
            </p:spPr>
            <p:txBody>
              <a:bodyPr wrap="square" lIns="0" tIns="0" rIns="0" bIns="0" rtlCol="0" anchor="t">
                <a:spAutoFit/>
              </a:bodyPr>
              <a:lstStyle/>
              <a:p>
                <a:pPr algn="ctr">
                  <a:lnSpc>
                    <a:spcPct val="100000"/>
                  </a:lnSpc>
                </a:pPr>
                <a:r>
                  <a:rPr lang="en-US" sz="4000" b="1">
                    <a:solidFill>
                      <a:srgbClr val="545454"/>
                    </a:solidFill>
                    <a:latin typeface="Roboto" panose="02000000000000000000" pitchFamily="2" charset="0"/>
                    <a:ea typeface="Roboto" panose="02000000000000000000" pitchFamily="2" charset="0"/>
                    <a:cs typeface="Roboto" panose="02000000000000000000" pitchFamily="2" charset="0"/>
                    <a:sym typeface="Kollektif Bold"/>
                  </a:rPr>
                  <a:t>CONFERENCE</a:t>
                </a:r>
              </a:p>
            </p:txBody>
          </p:sp>
          <p:sp>
            <p:nvSpPr>
              <p:cNvPr id="55" name="TextBox 8">
                <a:extLst>
                  <a:ext uri="{FF2B5EF4-FFF2-40B4-BE49-F238E27FC236}">
                    <a16:creationId xmlns:a16="http://schemas.microsoft.com/office/drawing/2014/main" id="{B81F8FEB-34DA-4675-BAFE-19A9A3753B0C}"/>
                  </a:ext>
                </a:extLst>
              </p:cNvPr>
              <p:cNvSpPr txBox="1"/>
              <p:nvPr userDrawn="1"/>
            </p:nvSpPr>
            <p:spPr>
              <a:xfrm>
                <a:off x="6738560" y="3436980"/>
                <a:ext cx="2142540" cy="615553"/>
              </a:xfrm>
              <a:prstGeom prst="rect">
                <a:avLst/>
              </a:prstGeom>
            </p:spPr>
            <p:txBody>
              <a:bodyPr wrap="square" lIns="0" tIns="0" rIns="0" bIns="0" rtlCol="0" anchor="t">
                <a:spAutoFit/>
              </a:bodyPr>
              <a:lstStyle/>
              <a:p>
                <a:pPr algn="ctr">
                  <a:lnSpc>
                    <a:spcPct val="100000"/>
                  </a:lnSpc>
                </a:pPr>
                <a:r>
                  <a:rPr lang="en-US" sz="4000" b="1" dirty="0">
                    <a:solidFill>
                      <a:srgbClr val="545454"/>
                    </a:solidFill>
                    <a:latin typeface="Roboto" panose="02000000000000000000" pitchFamily="2" charset="0"/>
                    <a:ea typeface="Roboto" panose="02000000000000000000" pitchFamily="2" charset="0"/>
                    <a:cs typeface="Roboto" panose="02000000000000000000" pitchFamily="2" charset="0"/>
                    <a:sym typeface="Kollektif Bold"/>
                  </a:rPr>
                  <a:t>2025</a:t>
                </a:r>
              </a:p>
            </p:txBody>
          </p:sp>
        </p:grpSp>
      </p:grpSp>
      <p:grpSp>
        <p:nvGrpSpPr>
          <p:cNvPr id="57" name="Group 56">
            <a:extLst>
              <a:ext uri="{FF2B5EF4-FFF2-40B4-BE49-F238E27FC236}">
                <a16:creationId xmlns:a16="http://schemas.microsoft.com/office/drawing/2014/main" id="{7CE3A586-48BB-1728-3588-86F3D62465FC}"/>
              </a:ext>
            </a:extLst>
          </p:cNvPr>
          <p:cNvGrpSpPr/>
          <p:nvPr userDrawn="1"/>
        </p:nvGrpSpPr>
        <p:grpSpPr>
          <a:xfrm rot="10800000">
            <a:off x="8962535" y="-476325"/>
            <a:ext cx="3551583" cy="2841843"/>
            <a:chOff x="0" y="6358355"/>
            <a:chExt cx="5489368" cy="4392386"/>
          </a:xfrm>
        </p:grpSpPr>
        <p:sp>
          <p:nvSpPr>
            <p:cNvPr id="58" name="Freeform 10">
              <a:extLst>
                <a:ext uri="{FF2B5EF4-FFF2-40B4-BE49-F238E27FC236}">
                  <a16:creationId xmlns:a16="http://schemas.microsoft.com/office/drawing/2014/main" id="{2937D0AC-314A-AC71-907A-908EE2CFC869}"/>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59" name="Freeform 11">
              <a:extLst>
                <a:ext uri="{FF2B5EF4-FFF2-40B4-BE49-F238E27FC236}">
                  <a16:creationId xmlns:a16="http://schemas.microsoft.com/office/drawing/2014/main" id="{0971B677-898F-2227-E07E-6C7A62AE95D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60" name="Freeform 12">
              <a:extLst>
                <a:ext uri="{FF2B5EF4-FFF2-40B4-BE49-F238E27FC236}">
                  <a16:creationId xmlns:a16="http://schemas.microsoft.com/office/drawing/2014/main" id="{807D47BA-672E-7FDD-D47D-A1DD853FB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61" name="Freeform 13">
              <a:extLst>
                <a:ext uri="{FF2B5EF4-FFF2-40B4-BE49-F238E27FC236}">
                  <a16:creationId xmlns:a16="http://schemas.microsoft.com/office/drawing/2014/main" id="{D340E1B9-1E04-4288-B016-81CF4555EB02}"/>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2" name="Freeform 14">
              <a:extLst>
                <a:ext uri="{FF2B5EF4-FFF2-40B4-BE49-F238E27FC236}">
                  <a16:creationId xmlns:a16="http://schemas.microsoft.com/office/drawing/2014/main" id="{A3A898EE-CBE4-E166-9756-69658ADF2076}"/>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3" name="Freeform 15">
              <a:extLst>
                <a:ext uri="{FF2B5EF4-FFF2-40B4-BE49-F238E27FC236}">
                  <a16:creationId xmlns:a16="http://schemas.microsoft.com/office/drawing/2014/main" id="{E1540F6C-2DD7-0C58-D5FA-F7AC0915A603}"/>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1024" name="Freeform 16">
              <a:extLst>
                <a:ext uri="{FF2B5EF4-FFF2-40B4-BE49-F238E27FC236}">
                  <a16:creationId xmlns:a16="http://schemas.microsoft.com/office/drawing/2014/main" id="{6CDAA68A-9D8E-8DE9-545F-7C0897A26DF6}"/>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1025" name="Freeform 17">
              <a:extLst>
                <a:ext uri="{FF2B5EF4-FFF2-40B4-BE49-F238E27FC236}">
                  <a16:creationId xmlns:a16="http://schemas.microsoft.com/office/drawing/2014/main" id="{E25683A2-C445-D388-3EC1-2178382D82B5}"/>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1027" name="Freeform 18">
              <a:extLst>
                <a:ext uri="{FF2B5EF4-FFF2-40B4-BE49-F238E27FC236}">
                  <a16:creationId xmlns:a16="http://schemas.microsoft.com/office/drawing/2014/main" id="{D6DF8DD1-ACE3-ECFB-17FC-D501EE315BFA}"/>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1029" name="Freeform 19">
              <a:extLst>
                <a:ext uri="{FF2B5EF4-FFF2-40B4-BE49-F238E27FC236}">
                  <a16:creationId xmlns:a16="http://schemas.microsoft.com/office/drawing/2014/main" id="{01A0C71A-A992-A9D5-95FC-84B2E743B17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1030" name="Freeform 20">
              <a:extLst>
                <a:ext uri="{FF2B5EF4-FFF2-40B4-BE49-F238E27FC236}">
                  <a16:creationId xmlns:a16="http://schemas.microsoft.com/office/drawing/2014/main" id="{6FE56CF6-9823-2639-22FF-3442CAE35EC2}"/>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1031" name="Freeform 21">
              <a:extLst>
                <a:ext uri="{FF2B5EF4-FFF2-40B4-BE49-F238E27FC236}">
                  <a16:creationId xmlns:a16="http://schemas.microsoft.com/office/drawing/2014/main" id="{054F0A22-8122-B6FB-1668-3AC24D3962FC}"/>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grpSp>
      <p:grpSp>
        <p:nvGrpSpPr>
          <p:cNvPr id="1034" name="Group 1033">
            <a:extLst>
              <a:ext uri="{FF2B5EF4-FFF2-40B4-BE49-F238E27FC236}">
                <a16:creationId xmlns:a16="http://schemas.microsoft.com/office/drawing/2014/main" id="{ECED2ECF-5BEB-8901-19EB-04B9C0D86C9F}"/>
              </a:ext>
            </a:extLst>
          </p:cNvPr>
          <p:cNvGrpSpPr/>
          <p:nvPr userDrawn="1"/>
        </p:nvGrpSpPr>
        <p:grpSpPr>
          <a:xfrm rot="10800000">
            <a:off x="9879624" y="5030595"/>
            <a:ext cx="3911208" cy="5033517"/>
            <a:chOff x="-2623881" y="-5018472"/>
            <a:chExt cx="6737736" cy="8671109"/>
          </a:xfrm>
        </p:grpSpPr>
        <p:grpSp>
          <p:nvGrpSpPr>
            <p:cNvPr id="1035" name="Group 32">
              <a:extLst>
                <a:ext uri="{FF2B5EF4-FFF2-40B4-BE49-F238E27FC236}">
                  <a16:creationId xmlns:a16="http://schemas.microsoft.com/office/drawing/2014/main" id="{CC1EC3D3-0D64-2088-776D-97FF63FEAB0B}"/>
                </a:ext>
              </a:extLst>
            </p:cNvPr>
            <p:cNvGrpSpPr/>
            <p:nvPr userDrawn="1"/>
          </p:nvGrpSpPr>
          <p:grpSpPr>
            <a:xfrm rot="2700000">
              <a:off x="-1376391" y="-3093321"/>
              <a:ext cx="7415398" cy="3565095"/>
              <a:chOff x="0" y="0"/>
              <a:chExt cx="660400" cy="317500"/>
            </a:xfrm>
          </p:grpSpPr>
          <p:sp>
            <p:nvSpPr>
              <p:cNvPr id="1044" name="Freeform 33">
                <a:extLst>
                  <a:ext uri="{FF2B5EF4-FFF2-40B4-BE49-F238E27FC236}">
                    <a16:creationId xmlns:a16="http://schemas.microsoft.com/office/drawing/2014/main" id="{D33FDD1D-9CB3-16E7-FE0A-62FD43831B42}"/>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1045" name="TextBox 34">
                <a:extLst>
                  <a:ext uri="{FF2B5EF4-FFF2-40B4-BE49-F238E27FC236}">
                    <a16:creationId xmlns:a16="http://schemas.microsoft.com/office/drawing/2014/main" id="{E4E6BDFE-61C9-3036-D133-5BBCF3C3B234}"/>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1036" name="AutoShape 35">
              <a:extLst>
                <a:ext uri="{FF2B5EF4-FFF2-40B4-BE49-F238E27FC236}">
                  <a16:creationId xmlns:a16="http://schemas.microsoft.com/office/drawing/2014/main" id="{7B100C91-32CD-5DAB-BA82-D1310750C013}"/>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1037" name="AutoShape 36">
              <a:extLst>
                <a:ext uri="{FF2B5EF4-FFF2-40B4-BE49-F238E27FC236}">
                  <a16:creationId xmlns:a16="http://schemas.microsoft.com/office/drawing/2014/main" id="{92B7898A-A653-E857-B7ED-26BB90256491}"/>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1038" name="AutoShape 37">
              <a:extLst>
                <a:ext uri="{FF2B5EF4-FFF2-40B4-BE49-F238E27FC236}">
                  <a16:creationId xmlns:a16="http://schemas.microsoft.com/office/drawing/2014/main" id="{219336BC-0C11-90E9-CB87-76E02448B5AD}"/>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1039" name="AutoShape 38">
              <a:extLst>
                <a:ext uri="{FF2B5EF4-FFF2-40B4-BE49-F238E27FC236}">
                  <a16:creationId xmlns:a16="http://schemas.microsoft.com/office/drawing/2014/main" id="{5333EA01-E766-56B6-1FF4-0219A2DE13FD}"/>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1040" name="AutoShape 39">
              <a:extLst>
                <a:ext uri="{FF2B5EF4-FFF2-40B4-BE49-F238E27FC236}">
                  <a16:creationId xmlns:a16="http://schemas.microsoft.com/office/drawing/2014/main" id="{C45FD8FB-4D4A-35BD-1F0E-E0269A11D34C}"/>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1041" name="AutoShape 40">
              <a:extLst>
                <a:ext uri="{FF2B5EF4-FFF2-40B4-BE49-F238E27FC236}">
                  <a16:creationId xmlns:a16="http://schemas.microsoft.com/office/drawing/2014/main" id="{100243D7-D3E8-2B0D-C82C-02EE073D18CA}"/>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1042" name="AutoShape 41">
              <a:extLst>
                <a:ext uri="{FF2B5EF4-FFF2-40B4-BE49-F238E27FC236}">
                  <a16:creationId xmlns:a16="http://schemas.microsoft.com/office/drawing/2014/main" id="{A5F27D09-3344-0075-CAF8-5C74CE862529}"/>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1043" name="AutoShape 42">
              <a:extLst>
                <a:ext uri="{FF2B5EF4-FFF2-40B4-BE49-F238E27FC236}">
                  <a16:creationId xmlns:a16="http://schemas.microsoft.com/office/drawing/2014/main" id="{334E4C39-B4AC-7DCC-7D0C-12FA731794C8}"/>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7" name="Picture 6">
            <a:extLst>
              <a:ext uri="{FF2B5EF4-FFF2-40B4-BE49-F238E27FC236}">
                <a16:creationId xmlns:a16="http://schemas.microsoft.com/office/drawing/2014/main" id="{45A2E895-0F6C-A3C9-AC9E-3549402D6503}"/>
              </a:ext>
            </a:extLst>
          </p:cNvPr>
          <p:cNvPicPr>
            <a:picLocks noChangeAspect="1"/>
          </p:cNvPicPr>
          <p:nvPr userDrawn="1"/>
        </p:nvPicPr>
        <p:blipFill>
          <a:blip r:embed="rId9"/>
          <a:stretch>
            <a:fillRect/>
          </a:stretch>
        </p:blipFill>
        <p:spPr>
          <a:xfrm>
            <a:off x="3887275" y="1632816"/>
            <a:ext cx="1400560" cy="328336"/>
          </a:xfrm>
          <a:prstGeom prst="rect">
            <a:avLst/>
          </a:prstGeom>
        </p:spPr>
      </p:pic>
      <p:pic>
        <p:nvPicPr>
          <p:cNvPr id="2" name="Picture 1">
            <a:extLst>
              <a:ext uri="{FF2B5EF4-FFF2-40B4-BE49-F238E27FC236}">
                <a16:creationId xmlns:a16="http://schemas.microsoft.com/office/drawing/2014/main" id="{A77EC9F6-F004-035A-C0DA-740ADED00AFD}"/>
              </a:ext>
            </a:extLst>
          </p:cNvPr>
          <p:cNvPicPr>
            <a:picLocks noChangeAspect="1"/>
          </p:cNvPicPr>
          <p:nvPr userDrawn="1"/>
        </p:nvPicPr>
        <p:blipFill>
          <a:blip r:embed="rId10"/>
          <a:stretch>
            <a:fillRect/>
          </a:stretch>
        </p:blipFill>
        <p:spPr>
          <a:xfrm>
            <a:off x="5279196" y="5572361"/>
            <a:ext cx="1375394" cy="1138998"/>
          </a:xfrm>
          <a:prstGeom prst="rect">
            <a:avLst/>
          </a:prstGeom>
        </p:spPr>
      </p:pic>
    </p:spTree>
    <p:extLst>
      <p:ext uri="{BB962C8B-B14F-4D97-AF65-F5344CB8AC3E}">
        <p14:creationId xmlns:p14="http://schemas.microsoft.com/office/powerpoint/2010/main" val="208752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en-US"/>
              <a:t>Click to edit Master title style</a:t>
            </a:r>
            <a:endParaRPr lang="en-CA"/>
          </a:p>
        </p:txBody>
      </p:sp>
      <p:grpSp>
        <p:nvGrpSpPr>
          <p:cNvPr id="6" name="Group 5">
            <a:extLst>
              <a:ext uri="{FF2B5EF4-FFF2-40B4-BE49-F238E27FC236}">
                <a16:creationId xmlns:a16="http://schemas.microsoft.com/office/drawing/2014/main" id="{4505E315-4F49-3768-8B3F-61A9EE63CE24}"/>
              </a:ext>
            </a:extLst>
          </p:cNvPr>
          <p:cNvGrpSpPr/>
          <p:nvPr userDrawn="1"/>
        </p:nvGrpSpPr>
        <p:grpSpPr>
          <a:xfrm>
            <a:off x="-366689" y="4918962"/>
            <a:ext cx="3551583" cy="2841843"/>
            <a:chOff x="0" y="6358355"/>
            <a:chExt cx="5489368" cy="4392386"/>
          </a:xfrm>
        </p:grpSpPr>
        <p:sp>
          <p:nvSpPr>
            <p:cNvPr id="7" name="Freeform 10">
              <a:extLst>
                <a:ext uri="{FF2B5EF4-FFF2-40B4-BE49-F238E27FC236}">
                  <a16:creationId xmlns:a16="http://schemas.microsoft.com/office/drawing/2014/main" id="{5684642B-28FB-0F51-DF0B-114834E543C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11">
              <a:extLst>
                <a:ext uri="{FF2B5EF4-FFF2-40B4-BE49-F238E27FC236}">
                  <a16:creationId xmlns:a16="http://schemas.microsoft.com/office/drawing/2014/main" id="{8F656FD1-9BF1-6FFB-2635-B6B886B8F88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 name="Freeform 12">
              <a:extLst>
                <a:ext uri="{FF2B5EF4-FFF2-40B4-BE49-F238E27FC236}">
                  <a16:creationId xmlns:a16="http://schemas.microsoft.com/office/drawing/2014/main" id="{F4BBACDD-56D1-27F4-9A42-6EBBF7DA892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3">
              <a:extLst>
                <a:ext uri="{FF2B5EF4-FFF2-40B4-BE49-F238E27FC236}">
                  <a16:creationId xmlns:a16="http://schemas.microsoft.com/office/drawing/2014/main" id="{C3F77263-6B85-9A55-2849-F1EB7EED07FB}"/>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1" name="Freeform 14">
              <a:extLst>
                <a:ext uri="{FF2B5EF4-FFF2-40B4-BE49-F238E27FC236}">
                  <a16:creationId xmlns:a16="http://schemas.microsoft.com/office/drawing/2014/main" id="{FC6F1CC5-20EF-D964-DCEE-94299490474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Freeform 15">
              <a:extLst>
                <a:ext uri="{FF2B5EF4-FFF2-40B4-BE49-F238E27FC236}">
                  <a16:creationId xmlns:a16="http://schemas.microsoft.com/office/drawing/2014/main" id="{4B4604FC-5030-465C-A384-B035922038D4}"/>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3" name="Freeform 16">
              <a:extLst>
                <a:ext uri="{FF2B5EF4-FFF2-40B4-BE49-F238E27FC236}">
                  <a16:creationId xmlns:a16="http://schemas.microsoft.com/office/drawing/2014/main" id="{2CF78ADE-9466-CC1B-5ADA-76F37127463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7">
              <a:extLst>
                <a:ext uri="{FF2B5EF4-FFF2-40B4-BE49-F238E27FC236}">
                  <a16:creationId xmlns:a16="http://schemas.microsoft.com/office/drawing/2014/main" id="{68E026CE-1FE0-85FB-F695-C37A3FDF87A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5" name="Freeform 18">
              <a:extLst>
                <a:ext uri="{FF2B5EF4-FFF2-40B4-BE49-F238E27FC236}">
                  <a16:creationId xmlns:a16="http://schemas.microsoft.com/office/drawing/2014/main" id="{F604E712-92A0-0DD4-A438-DF096E1183C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6" name="Freeform 19">
              <a:extLst>
                <a:ext uri="{FF2B5EF4-FFF2-40B4-BE49-F238E27FC236}">
                  <a16:creationId xmlns:a16="http://schemas.microsoft.com/office/drawing/2014/main" id="{455CB5F1-889D-5F4B-92B8-C4D2C2C123D6}"/>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7" name="Freeform 20">
              <a:extLst>
                <a:ext uri="{FF2B5EF4-FFF2-40B4-BE49-F238E27FC236}">
                  <a16:creationId xmlns:a16="http://schemas.microsoft.com/office/drawing/2014/main" id="{CE0DA600-756F-8387-F62B-599A7D541C11}"/>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21">
              <a:extLst>
                <a:ext uri="{FF2B5EF4-FFF2-40B4-BE49-F238E27FC236}">
                  <a16:creationId xmlns:a16="http://schemas.microsoft.com/office/drawing/2014/main" id="{0FE03874-36B3-050C-B0C7-AB5D5E64F94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19" name="Group 18">
            <a:extLst>
              <a:ext uri="{FF2B5EF4-FFF2-40B4-BE49-F238E27FC236}">
                <a16:creationId xmlns:a16="http://schemas.microsoft.com/office/drawing/2014/main" id="{76F42CEC-C8EB-137D-4AD2-CB97F42D8FF5}"/>
              </a:ext>
            </a:extLst>
          </p:cNvPr>
          <p:cNvGrpSpPr/>
          <p:nvPr userDrawn="1"/>
        </p:nvGrpSpPr>
        <p:grpSpPr>
          <a:xfrm>
            <a:off x="-2160619" y="-3683309"/>
            <a:ext cx="3911208" cy="5033517"/>
            <a:chOff x="-2623881" y="-5018472"/>
            <a:chExt cx="6737736" cy="8671109"/>
          </a:xfrm>
        </p:grpSpPr>
        <p:grpSp>
          <p:nvGrpSpPr>
            <p:cNvPr id="20" name="Group 32">
              <a:extLst>
                <a:ext uri="{FF2B5EF4-FFF2-40B4-BE49-F238E27FC236}">
                  <a16:creationId xmlns:a16="http://schemas.microsoft.com/office/drawing/2014/main" id="{B32ADD2E-A2C7-5165-A1E2-060DCF013742}"/>
                </a:ext>
              </a:extLst>
            </p:cNvPr>
            <p:cNvGrpSpPr/>
            <p:nvPr userDrawn="1"/>
          </p:nvGrpSpPr>
          <p:grpSpPr>
            <a:xfrm rot="2700000">
              <a:off x="-1376391" y="-3093321"/>
              <a:ext cx="7415398" cy="3565095"/>
              <a:chOff x="0" y="0"/>
              <a:chExt cx="660400" cy="317500"/>
            </a:xfrm>
          </p:grpSpPr>
          <p:sp>
            <p:nvSpPr>
              <p:cNvPr id="29" name="Freeform 33">
                <a:extLst>
                  <a:ext uri="{FF2B5EF4-FFF2-40B4-BE49-F238E27FC236}">
                    <a16:creationId xmlns:a16="http://schemas.microsoft.com/office/drawing/2014/main" id="{976EAA29-7360-BF37-8540-3F72E46A3C7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30" name="TextBox 34">
                <a:extLst>
                  <a:ext uri="{FF2B5EF4-FFF2-40B4-BE49-F238E27FC236}">
                    <a16:creationId xmlns:a16="http://schemas.microsoft.com/office/drawing/2014/main" id="{FCA22D47-DB45-F287-8A01-94599C3152C6}"/>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21" name="AutoShape 35">
              <a:extLst>
                <a:ext uri="{FF2B5EF4-FFF2-40B4-BE49-F238E27FC236}">
                  <a16:creationId xmlns:a16="http://schemas.microsoft.com/office/drawing/2014/main" id="{CCC89CF7-39FB-55CD-9E99-26F5D60F2394}"/>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22" name="AutoShape 36">
              <a:extLst>
                <a:ext uri="{FF2B5EF4-FFF2-40B4-BE49-F238E27FC236}">
                  <a16:creationId xmlns:a16="http://schemas.microsoft.com/office/drawing/2014/main" id="{3A9BBA63-AFBB-ABD7-55BA-9057A959DB2A}"/>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23" name="AutoShape 37">
              <a:extLst>
                <a:ext uri="{FF2B5EF4-FFF2-40B4-BE49-F238E27FC236}">
                  <a16:creationId xmlns:a16="http://schemas.microsoft.com/office/drawing/2014/main" id="{7922FFB0-4D48-C058-1185-B486C938EDF3}"/>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24" name="AutoShape 38">
              <a:extLst>
                <a:ext uri="{FF2B5EF4-FFF2-40B4-BE49-F238E27FC236}">
                  <a16:creationId xmlns:a16="http://schemas.microsoft.com/office/drawing/2014/main" id="{84C4FDDC-090B-14B3-BB9A-8BAD61322847}"/>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25" name="AutoShape 39">
              <a:extLst>
                <a:ext uri="{FF2B5EF4-FFF2-40B4-BE49-F238E27FC236}">
                  <a16:creationId xmlns:a16="http://schemas.microsoft.com/office/drawing/2014/main" id="{A3D4CF65-A240-8B14-A02C-ED0616952B3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26" name="AutoShape 40">
              <a:extLst>
                <a:ext uri="{FF2B5EF4-FFF2-40B4-BE49-F238E27FC236}">
                  <a16:creationId xmlns:a16="http://schemas.microsoft.com/office/drawing/2014/main" id="{0EF037D1-3640-E30C-2153-52EA43702A35}"/>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27" name="AutoShape 41">
              <a:extLst>
                <a:ext uri="{FF2B5EF4-FFF2-40B4-BE49-F238E27FC236}">
                  <a16:creationId xmlns:a16="http://schemas.microsoft.com/office/drawing/2014/main" id="{B86FD80F-BA57-B8FF-AC04-0340E948A08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28" name="AutoShape 42">
              <a:extLst>
                <a:ext uri="{FF2B5EF4-FFF2-40B4-BE49-F238E27FC236}">
                  <a16:creationId xmlns:a16="http://schemas.microsoft.com/office/drawing/2014/main" id="{0866D8C1-7383-958B-AE9A-B69963774AE5}"/>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31" name="Group 30">
            <a:extLst>
              <a:ext uri="{FF2B5EF4-FFF2-40B4-BE49-F238E27FC236}">
                <a16:creationId xmlns:a16="http://schemas.microsoft.com/office/drawing/2014/main" id="{29C4A86C-4C2C-DB16-184B-5F919AFFD9CE}"/>
              </a:ext>
            </a:extLst>
          </p:cNvPr>
          <p:cNvGrpSpPr/>
          <p:nvPr userDrawn="1"/>
        </p:nvGrpSpPr>
        <p:grpSpPr>
          <a:xfrm rot="10800000">
            <a:off x="8962535" y="-476325"/>
            <a:ext cx="3551583" cy="2841843"/>
            <a:chOff x="0" y="6358355"/>
            <a:chExt cx="5489368" cy="4392386"/>
          </a:xfrm>
        </p:grpSpPr>
        <p:sp>
          <p:nvSpPr>
            <p:cNvPr id="32" name="Freeform 10">
              <a:extLst>
                <a:ext uri="{FF2B5EF4-FFF2-40B4-BE49-F238E27FC236}">
                  <a16:creationId xmlns:a16="http://schemas.microsoft.com/office/drawing/2014/main" id="{7006C5D2-7DF3-5E4D-2ECA-750FA261FA4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3" name="Freeform 11">
              <a:extLst>
                <a:ext uri="{FF2B5EF4-FFF2-40B4-BE49-F238E27FC236}">
                  <a16:creationId xmlns:a16="http://schemas.microsoft.com/office/drawing/2014/main" id="{5773A2AA-320D-D2C2-06FA-735A410137BE}"/>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34" name="Freeform 12">
              <a:extLst>
                <a:ext uri="{FF2B5EF4-FFF2-40B4-BE49-F238E27FC236}">
                  <a16:creationId xmlns:a16="http://schemas.microsoft.com/office/drawing/2014/main" id="{BD6427AB-589E-A5A3-3E49-84B3B7F120FD}"/>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5" name="Freeform 13">
              <a:extLst>
                <a:ext uri="{FF2B5EF4-FFF2-40B4-BE49-F238E27FC236}">
                  <a16:creationId xmlns:a16="http://schemas.microsoft.com/office/drawing/2014/main" id="{FE20B7E5-85A3-C6D7-D799-4CDAFDE8C31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6" name="Freeform 14">
              <a:extLst>
                <a:ext uri="{FF2B5EF4-FFF2-40B4-BE49-F238E27FC236}">
                  <a16:creationId xmlns:a16="http://schemas.microsoft.com/office/drawing/2014/main" id="{6E77431A-3C62-0BFC-5C61-CE8F62AE6E7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7" name="Freeform 15">
              <a:extLst>
                <a:ext uri="{FF2B5EF4-FFF2-40B4-BE49-F238E27FC236}">
                  <a16:creationId xmlns:a16="http://schemas.microsoft.com/office/drawing/2014/main" id="{8ACC4C28-708A-98D3-1911-725EA5FD753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8" name="Freeform 16">
              <a:extLst>
                <a:ext uri="{FF2B5EF4-FFF2-40B4-BE49-F238E27FC236}">
                  <a16:creationId xmlns:a16="http://schemas.microsoft.com/office/drawing/2014/main" id="{BFA10D7D-AE5E-98BB-9387-840E05F6BC7A}"/>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9" name="Freeform 17">
              <a:extLst>
                <a:ext uri="{FF2B5EF4-FFF2-40B4-BE49-F238E27FC236}">
                  <a16:creationId xmlns:a16="http://schemas.microsoft.com/office/drawing/2014/main" id="{899F2898-8971-D0B9-005B-CC5475E3E1D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40" name="Freeform 18">
              <a:extLst>
                <a:ext uri="{FF2B5EF4-FFF2-40B4-BE49-F238E27FC236}">
                  <a16:creationId xmlns:a16="http://schemas.microsoft.com/office/drawing/2014/main" id="{49283765-C7AE-BA0B-3659-9BB23EAFF9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1" name="Freeform 19">
              <a:extLst>
                <a:ext uri="{FF2B5EF4-FFF2-40B4-BE49-F238E27FC236}">
                  <a16:creationId xmlns:a16="http://schemas.microsoft.com/office/drawing/2014/main" id="{F15777EE-30F6-3C22-41C6-0B1B70FB039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2" name="Freeform 20">
              <a:extLst>
                <a:ext uri="{FF2B5EF4-FFF2-40B4-BE49-F238E27FC236}">
                  <a16:creationId xmlns:a16="http://schemas.microsoft.com/office/drawing/2014/main" id="{E57AA10C-309D-F9A5-21A1-71365AAF3D64}"/>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3" name="Freeform 21">
              <a:extLst>
                <a:ext uri="{FF2B5EF4-FFF2-40B4-BE49-F238E27FC236}">
                  <a16:creationId xmlns:a16="http://schemas.microsoft.com/office/drawing/2014/main" id="{A3529027-A576-0393-4EBA-33C9964DE8F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44" name="Group 43">
            <a:extLst>
              <a:ext uri="{FF2B5EF4-FFF2-40B4-BE49-F238E27FC236}">
                <a16:creationId xmlns:a16="http://schemas.microsoft.com/office/drawing/2014/main" id="{43D40C00-C85F-EB0A-E32B-DF69DCD1D7FC}"/>
              </a:ext>
            </a:extLst>
          </p:cNvPr>
          <p:cNvGrpSpPr/>
          <p:nvPr userDrawn="1"/>
        </p:nvGrpSpPr>
        <p:grpSpPr>
          <a:xfrm rot="10800000">
            <a:off x="9879624" y="5030595"/>
            <a:ext cx="3911208" cy="5033517"/>
            <a:chOff x="-2623881" y="-5018472"/>
            <a:chExt cx="6737736" cy="8671109"/>
          </a:xfrm>
        </p:grpSpPr>
        <p:grpSp>
          <p:nvGrpSpPr>
            <p:cNvPr id="45" name="Group 32">
              <a:extLst>
                <a:ext uri="{FF2B5EF4-FFF2-40B4-BE49-F238E27FC236}">
                  <a16:creationId xmlns:a16="http://schemas.microsoft.com/office/drawing/2014/main" id="{4D25755B-B122-2211-8E6A-9D45AC9D5FE0}"/>
                </a:ext>
              </a:extLst>
            </p:cNvPr>
            <p:cNvGrpSpPr/>
            <p:nvPr userDrawn="1"/>
          </p:nvGrpSpPr>
          <p:grpSpPr>
            <a:xfrm rot="2700000">
              <a:off x="-1376391" y="-3093321"/>
              <a:ext cx="7415398" cy="3565095"/>
              <a:chOff x="0" y="0"/>
              <a:chExt cx="660400" cy="317500"/>
            </a:xfrm>
          </p:grpSpPr>
          <p:sp>
            <p:nvSpPr>
              <p:cNvPr id="54" name="Freeform 33">
                <a:extLst>
                  <a:ext uri="{FF2B5EF4-FFF2-40B4-BE49-F238E27FC236}">
                    <a16:creationId xmlns:a16="http://schemas.microsoft.com/office/drawing/2014/main" id="{6B8B3506-B9A3-D7AB-C2D8-B3CCFD9033E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55" name="TextBox 34">
                <a:extLst>
                  <a:ext uri="{FF2B5EF4-FFF2-40B4-BE49-F238E27FC236}">
                    <a16:creationId xmlns:a16="http://schemas.microsoft.com/office/drawing/2014/main" id="{FF323B8B-BEAC-5CB8-2522-ABFE551B7095}"/>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6" name="AutoShape 35">
              <a:extLst>
                <a:ext uri="{FF2B5EF4-FFF2-40B4-BE49-F238E27FC236}">
                  <a16:creationId xmlns:a16="http://schemas.microsoft.com/office/drawing/2014/main" id="{5D64470C-A683-894E-ADD6-E56AD50A339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6">
              <a:extLst>
                <a:ext uri="{FF2B5EF4-FFF2-40B4-BE49-F238E27FC236}">
                  <a16:creationId xmlns:a16="http://schemas.microsoft.com/office/drawing/2014/main" id="{2DCBC380-F620-8942-87BB-C55093C6EF65}"/>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7">
              <a:extLst>
                <a:ext uri="{FF2B5EF4-FFF2-40B4-BE49-F238E27FC236}">
                  <a16:creationId xmlns:a16="http://schemas.microsoft.com/office/drawing/2014/main" id="{2E6BCC58-4C7E-4DCF-02CA-975139B129AF}"/>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38">
              <a:extLst>
                <a:ext uri="{FF2B5EF4-FFF2-40B4-BE49-F238E27FC236}">
                  <a16:creationId xmlns:a16="http://schemas.microsoft.com/office/drawing/2014/main" id="{5CE6A49E-CE4C-27F7-F79B-2716DE350BAE}"/>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39">
              <a:extLst>
                <a:ext uri="{FF2B5EF4-FFF2-40B4-BE49-F238E27FC236}">
                  <a16:creationId xmlns:a16="http://schemas.microsoft.com/office/drawing/2014/main" id="{BA8762D6-AA47-3B1C-9FF5-1389507DF370}"/>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0">
              <a:extLst>
                <a:ext uri="{FF2B5EF4-FFF2-40B4-BE49-F238E27FC236}">
                  <a16:creationId xmlns:a16="http://schemas.microsoft.com/office/drawing/2014/main" id="{9B60895D-840F-3F8F-3627-38ED163E56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2" name="AutoShape 41">
              <a:extLst>
                <a:ext uri="{FF2B5EF4-FFF2-40B4-BE49-F238E27FC236}">
                  <a16:creationId xmlns:a16="http://schemas.microsoft.com/office/drawing/2014/main" id="{5C9CF88A-053F-3E45-0C14-7331F3E6DFAE}"/>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3" name="AutoShape 42">
              <a:extLst>
                <a:ext uri="{FF2B5EF4-FFF2-40B4-BE49-F238E27FC236}">
                  <a16:creationId xmlns:a16="http://schemas.microsoft.com/office/drawing/2014/main" id="{25DECADD-14BF-87F2-A515-4A5C635105F1}"/>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5" name="Picture 4">
            <a:extLst>
              <a:ext uri="{FF2B5EF4-FFF2-40B4-BE49-F238E27FC236}">
                <a16:creationId xmlns:a16="http://schemas.microsoft.com/office/drawing/2014/main" id="{233ECC22-03DC-85DB-1CCD-AA74A93E8DC7}"/>
              </a:ext>
            </a:extLst>
          </p:cNvPr>
          <p:cNvPicPr>
            <a:picLocks noChangeAspect="1"/>
          </p:cNvPicPr>
          <p:nvPr userDrawn="1"/>
        </p:nvPicPr>
        <p:blipFill>
          <a:blip r:embed="rId8"/>
          <a:stretch>
            <a:fillRect/>
          </a:stretch>
        </p:blipFill>
        <p:spPr>
          <a:xfrm>
            <a:off x="5282083" y="5565932"/>
            <a:ext cx="1375394" cy="1138998"/>
          </a:xfrm>
          <a:prstGeom prst="rect">
            <a:avLst/>
          </a:prstGeom>
        </p:spPr>
      </p:pic>
    </p:spTree>
    <p:extLst>
      <p:ext uri="{BB962C8B-B14F-4D97-AF65-F5344CB8AC3E}">
        <p14:creationId xmlns:p14="http://schemas.microsoft.com/office/powerpoint/2010/main" val="5856896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reserve="1">
  <p:cSld name="1_Title Onl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en-US"/>
              <a:t>Click to edit Master title style</a:t>
            </a:r>
            <a:endParaRPr lang="en-CA"/>
          </a:p>
        </p:txBody>
      </p:sp>
      <p:grpSp>
        <p:nvGrpSpPr>
          <p:cNvPr id="6" name="Group 5">
            <a:extLst>
              <a:ext uri="{FF2B5EF4-FFF2-40B4-BE49-F238E27FC236}">
                <a16:creationId xmlns:a16="http://schemas.microsoft.com/office/drawing/2014/main" id="{4505E315-4F49-3768-8B3F-61A9EE63CE24}"/>
              </a:ext>
            </a:extLst>
          </p:cNvPr>
          <p:cNvGrpSpPr/>
          <p:nvPr userDrawn="1"/>
        </p:nvGrpSpPr>
        <p:grpSpPr>
          <a:xfrm>
            <a:off x="-366689" y="4918962"/>
            <a:ext cx="3551583" cy="2841843"/>
            <a:chOff x="0" y="6358355"/>
            <a:chExt cx="5489368" cy="4392386"/>
          </a:xfrm>
        </p:grpSpPr>
        <p:sp>
          <p:nvSpPr>
            <p:cNvPr id="7" name="Freeform 10">
              <a:extLst>
                <a:ext uri="{FF2B5EF4-FFF2-40B4-BE49-F238E27FC236}">
                  <a16:creationId xmlns:a16="http://schemas.microsoft.com/office/drawing/2014/main" id="{5684642B-28FB-0F51-DF0B-114834E543C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11">
              <a:extLst>
                <a:ext uri="{FF2B5EF4-FFF2-40B4-BE49-F238E27FC236}">
                  <a16:creationId xmlns:a16="http://schemas.microsoft.com/office/drawing/2014/main" id="{8F656FD1-9BF1-6FFB-2635-B6B886B8F88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 name="Freeform 12">
              <a:extLst>
                <a:ext uri="{FF2B5EF4-FFF2-40B4-BE49-F238E27FC236}">
                  <a16:creationId xmlns:a16="http://schemas.microsoft.com/office/drawing/2014/main" id="{F4BBACDD-56D1-27F4-9A42-6EBBF7DA892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3">
              <a:extLst>
                <a:ext uri="{FF2B5EF4-FFF2-40B4-BE49-F238E27FC236}">
                  <a16:creationId xmlns:a16="http://schemas.microsoft.com/office/drawing/2014/main" id="{C3F77263-6B85-9A55-2849-F1EB7EED07FB}"/>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1" name="Freeform 14">
              <a:extLst>
                <a:ext uri="{FF2B5EF4-FFF2-40B4-BE49-F238E27FC236}">
                  <a16:creationId xmlns:a16="http://schemas.microsoft.com/office/drawing/2014/main" id="{FC6F1CC5-20EF-D964-DCEE-94299490474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Freeform 15">
              <a:extLst>
                <a:ext uri="{FF2B5EF4-FFF2-40B4-BE49-F238E27FC236}">
                  <a16:creationId xmlns:a16="http://schemas.microsoft.com/office/drawing/2014/main" id="{4B4604FC-5030-465C-A384-B035922038D4}"/>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3" name="Freeform 16">
              <a:extLst>
                <a:ext uri="{FF2B5EF4-FFF2-40B4-BE49-F238E27FC236}">
                  <a16:creationId xmlns:a16="http://schemas.microsoft.com/office/drawing/2014/main" id="{2CF78ADE-9466-CC1B-5ADA-76F37127463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7">
              <a:extLst>
                <a:ext uri="{FF2B5EF4-FFF2-40B4-BE49-F238E27FC236}">
                  <a16:creationId xmlns:a16="http://schemas.microsoft.com/office/drawing/2014/main" id="{68E026CE-1FE0-85FB-F695-C37A3FDF87A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5" name="Freeform 18">
              <a:extLst>
                <a:ext uri="{FF2B5EF4-FFF2-40B4-BE49-F238E27FC236}">
                  <a16:creationId xmlns:a16="http://schemas.microsoft.com/office/drawing/2014/main" id="{F604E712-92A0-0DD4-A438-DF096E1183C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6" name="Freeform 19">
              <a:extLst>
                <a:ext uri="{FF2B5EF4-FFF2-40B4-BE49-F238E27FC236}">
                  <a16:creationId xmlns:a16="http://schemas.microsoft.com/office/drawing/2014/main" id="{455CB5F1-889D-5F4B-92B8-C4D2C2C123D6}"/>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7" name="Freeform 20">
              <a:extLst>
                <a:ext uri="{FF2B5EF4-FFF2-40B4-BE49-F238E27FC236}">
                  <a16:creationId xmlns:a16="http://schemas.microsoft.com/office/drawing/2014/main" id="{CE0DA600-756F-8387-F62B-599A7D541C11}"/>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21">
              <a:extLst>
                <a:ext uri="{FF2B5EF4-FFF2-40B4-BE49-F238E27FC236}">
                  <a16:creationId xmlns:a16="http://schemas.microsoft.com/office/drawing/2014/main" id="{0FE03874-36B3-050C-B0C7-AB5D5E64F94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19" name="Group 18">
            <a:extLst>
              <a:ext uri="{FF2B5EF4-FFF2-40B4-BE49-F238E27FC236}">
                <a16:creationId xmlns:a16="http://schemas.microsoft.com/office/drawing/2014/main" id="{76F42CEC-C8EB-137D-4AD2-CB97F42D8FF5}"/>
              </a:ext>
            </a:extLst>
          </p:cNvPr>
          <p:cNvGrpSpPr/>
          <p:nvPr userDrawn="1"/>
        </p:nvGrpSpPr>
        <p:grpSpPr>
          <a:xfrm>
            <a:off x="-2160619" y="-3683309"/>
            <a:ext cx="3911208" cy="5033517"/>
            <a:chOff x="-2623881" y="-5018472"/>
            <a:chExt cx="6737736" cy="8671109"/>
          </a:xfrm>
        </p:grpSpPr>
        <p:grpSp>
          <p:nvGrpSpPr>
            <p:cNvPr id="20" name="Group 32">
              <a:extLst>
                <a:ext uri="{FF2B5EF4-FFF2-40B4-BE49-F238E27FC236}">
                  <a16:creationId xmlns:a16="http://schemas.microsoft.com/office/drawing/2014/main" id="{B32ADD2E-A2C7-5165-A1E2-060DCF013742}"/>
                </a:ext>
              </a:extLst>
            </p:cNvPr>
            <p:cNvGrpSpPr/>
            <p:nvPr userDrawn="1"/>
          </p:nvGrpSpPr>
          <p:grpSpPr>
            <a:xfrm rot="2700000">
              <a:off x="-1376391" y="-3093321"/>
              <a:ext cx="7415398" cy="3565095"/>
              <a:chOff x="0" y="0"/>
              <a:chExt cx="660400" cy="317500"/>
            </a:xfrm>
          </p:grpSpPr>
          <p:sp>
            <p:nvSpPr>
              <p:cNvPr id="29" name="Freeform 33">
                <a:extLst>
                  <a:ext uri="{FF2B5EF4-FFF2-40B4-BE49-F238E27FC236}">
                    <a16:creationId xmlns:a16="http://schemas.microsoft.com/office/drawing/2014/main" id="{976EAA29-7360-BF37-8540-3F72E46A3C7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30" name="TextBox 34">
                <a:extLst>
                  <a:ext uri="{FF2B5EF4-FFF2-40B4-BE49-F238E27FC236}">
                    <a16:creationId xmlns:a16="http://schemas.microsoft.com/office/drawing/2014/main" id="{FCA22D47-DB45-F287-8A01-94599C3152C6}"/>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21" name="AutoShape 35">
              <a:extLst>
                <a:ext uri="{FF2B5EF4-FFF2-40B4-BE49-F238E27FC236}">
                  <a16:creationId xmlns:a16="http://schemas.microsoft.com/office/drawing/2014/main" id="{CCC89CF7-39FB-55CD-9E99-26F5D60F2394}"/>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22" name="AutoShape 36">
              <a:extLst>
                <a:ext uri="{FF2B5EF4-FFF2-40B4-BE49-F238E27FC236}">
                  <a16:creationId xmlns:a16="http://schemas.microsoft.com/office/drawing/2014/main" id="{3A9BBA63-AFBB-ABD7-55BA-9057A959DB2A}"/>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23" name="AutoShape 37">
              <a:extLst>
                <a:ext uri="{FF2B5EF4-FFF2-40B4-BE49-F238E27FC236}">
                  <a16:creationId xmlns:a16="http://schemas.microsoft.com/office/drawing/2014/main" id="{7922FFB0-4D48-C058-1185-B486C938EDF3}"/>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24" name="AutoShape 38">
              <a:extLst>
                <a:ext uri="{FF2B5EF4-FFF2-40B4-BE49-F238E27FC236}">
                  <a16:creationId xmlns:a16="http://schemas.microsoft.com/office/drawing/2014/main" id="{84C4FDDC-090B-14B3-BB9A-8BAD61322847}"/>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25" name="AutoShape 39">
              <a:extLst>
                <a:ext uri="{FF2B5EF4-FFF2-40B4-BE49-F238E27FC236}">
                  <a16:creationId xmlns:a16="http://schemas.microsoft.com/office/drawing/2014/main" id="{A3D4CF65-A240-8B14-A02C-ED0616952B3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26" name="AutoShape 40">
              <a:extLst>
                <a:ext uri="{FF2B5EF4-FFF2-40B4-BE49-F238E27FC236}">
                  <a16:creationId xmlns:a16="http://schemas.microsoft.com/office/drawing/2014/main" id="{0EF037D1-3640-E30C-2153-52EA43702A35}"/>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27" name="AutoShape 41">
              <a:extLst>
                <a:ext uri="{FF2B5EF4-FFF2-40B4-BE49-F238E27FC236}">
                  <a16:creationId xmlns:a16="http://schemas.microsoft.com/office/drawing/2014/main" id="{B86FD80F-BA57-B8FF-AC04-0340E948A08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28" name="AutoShape 42">
              <a:extLst>
                <a:ext uri="{FF2B5EF4-FFF2-40B4-BE49-F238E27FC236}">
                  <a16:creationId xmlns:a16="http://schemas.microsoft.com/office/drawing/2014/main" id="{0866D8C1-7383-958B-AE9A-B69963774AE5}"/>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31" name="Group 30">
            <a:extLst>
              <a:ext uri="{FF2B5EF4-FFF2-40B4-BE49-F238E27FC236}">
                <a16:creationId xmlns:a16="http://schemas.microsoft.com/office/drawing/2014/main" id="{29C4A86C-4C2C-DB16-184B-5F919AFFD9CE}"/>
              </a:ext>
            </a:extLst>
          </p:cNvPr>
          <p:cNvGrpSpPr/>
          <p:nvPr userDrawn="1"/>
        </p:nvGrpSpPr>
        <p:grpSpPr>
          <a:xfrm rot="10800000">
            <a:off x="8962535" y="-476325"/>
            <a:ext cx="3551583" cy="2841843"/>
            <a:chOff x="0" y="6358355"/>
            <a:chExt cx="5489368" cy="4392386"/>
          </a:xfrm>
        </p:grpSpPr>
        <p:sp>
          <p:nvSpPr>
            <p:cNvPr id="32" name="Freeform 10">
              <a:extLst>
                <a:ext uri="{FF2B5EF4-FFF2-40B4-BE49-F238E27FC236}">
                  <a16:creationId xmlns:a16="http://schemas.microsoft.com/office/drawing/2014/main" id="{7006C5D2-7DF3-5E4D-2ECA-750FA261FA4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3" name="Freeform 11">
              <a:extLst>
                <a:ext uri="{FF2B5EF4-FFF2-40B4-BE49-F238E27FC236}">
                  <a16:creationId xmlns:a16="http://schemas.microsoft.com/office/drawing/2014/main" id="{5773A2AA-320D-D2C2-06FA-735A410137BE}"/>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34" name="Freeform 12">
              <a:extLst>
                <a:ext uri="{FF2B5EF4-FFF2-40B4-BE49-F238E27FC236}">
                  <a16:creationId xmlns:a16="http://schemas.microsoft.com/office/drawing/2014/main" id="{BD6427AB-589E-A5A3-3E49-84B3B7F120FD}"/>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5" name="Freeform 13">
              <a:extLst>
                <a:ext uri="{FF2B5EF4-FFF2-40B4-BE49-F238E27FC236}">
                  <a16:creationId xmlns:a16="http://schemas.microsoft.com/office/drawing/2014/main" id="{FE20B7E5-85A3-C6D7-D799-4CDAFDE8C31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6" name="Freeform 14">
              <a:extLst>
                <a:ext uri="{FF2B5EF4-FFF2-40B4-BE49-F238E27FC236}">
                  <a16:creationId xmlns:a16="http://schemas.microsoft.com/office/drawing/2014/main" id="{6E77431A-3C62-0BFC-5C61-CE8F62AE6E7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7" name="Freeform 15">
              <a:extLst>
                <a:ext uri="{FF2B5EF4-FFF2-40B4-BE49-F238E27FC236}">
                  <a16:creationId xmlns:a16="http://schemas.microsoft.com/office/drawing/2014/main" id="{8ACC4C28-708A-98D3-1911-725EA5FD753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8" name="Freeform 16">
              <a:extLst>
                <a:ext uri="{FF2B5EF4-FFF2-40B4-BE49-F238E27FC236}">
                  <a16:creationId xmlns:a16="http://schemas.microsoft.com/office/drawing/2014/main" id="{BFA10D7D-AE5E-98BB-9387-840E05F6BC7A}"/>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9" name="Freeform 17">
              <a:extLst>
                <a:ext uri="{FF2B5EF4-FFF2-40B4-BE49-F238E27FC236}">
                  <a16:creationId xmlns:a16="http://schemas.microsoft.com/office/drawing/2014/main" id="{899F2898-8971-D0B9-005B-CC5475E3E1D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40" name="Freeform 18">
              <a:extLst>
                <a:ext uri="{FF2B5EF4-FFF2-40B4-BE49-F238E27FC236}">
                  <a16:creationId xmlns:a16="http://schemas.microsoft.com/office/drawing/2014/main" id="{49283765-C7AE-BA0B-3659-9BB23EAFF9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1" name="Freeform 19">
              <a:extLst>
                <a:ext uri="{FF2B5EF4-FFF2-40B4-BE49-F238E27FC236}">
                  <a16:creationId xmlns:a16="http://schemas.microsoft.com/office/drawing/2014/main" id="{F15777EE-30F6-3C22-41C6-0B1B70FB039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2" name="Freeform 20">
              <a:extLst>
                <a:ext uri="{FF2B5EF4-FFF2-40B4-BE49-F238E27FC236}">
                  <a16:creationId xmlns:a16="http://schemas.microsoft.com/office/drawing/2014/main" id="{E57AA10C-309D-F9A5-21A1-71365AAF3D64}"/>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3" name="Freeform 21">
              <a:extLst>
                <a:ext uri="{FF2B5EF4-FFF2-40B4-BE49-F238E27FC236}">
                  <a16:creationId xmlns:a16="http://schemas.microsoft.com/office/drawing/2014/main" id="{A3529027-A576-0393-4EBA-33C9964DE8F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44" name="Group 43">
            <a:extLst>
              <a:ext uri="{FF2B5EF4-FFF2-40B4-BE49-F238E27FC236}">
                <a16:creationId xmlns:a16="http://schemas.microsoft.com/office/drawing/2014/main" id="{43D40C00-C85F-EB0A-E32B-DF69DCD1D7FC}"/>
              </a:ext>
            </a:extLst>
          </p:cNvPr>
          <p:cNvGrpSpPr/>
          <p:nvPr userDrawn="1"/>
        </p:nvGrpSpPr>
        <p:grpSpPr>
          <a:xfrm rot="10800000">
            <a:off x="9879624" y="5030595"/>
            <a:ext cx="3911208" cy="5033517"/>
            <a:chOff x="-2623881" y="-5018472"/>
            <a:chExt cx="6737736" cy="8671109"/>
          </a:xfrm>
        </p:grpSpPr>
        <p:grpSp>
          <p:nvGrpSpPr>
            <p:cNvPr id="45" name="Group 32">
              <a:extLst>
                <a:ext uri="{FF2B5EF4-FFF2-40B4-BE49-F238E27FC236}">
                  <a16:creationId xmlns:a16="http://schemas.microsoft.com/office/drawing/2014/main" id="{4D25755B-B122-2211-8E6A-9D45AC9D5FE0}"/>
                </a:ext>
              </a:extLst>
            </p:cNvPr>
            <p:cNvGrpSpPr/>
            <p:nvPr userDrawn="1"/>
          </p:nvGrpSpPr>
          <p:grpSpPr>
            <a:xfrm rot="2700000">
              <a:off x="-1376391" y="-3093321"/>
              <a:ext cx="7415398" cy="3565095"/>
              <a:chOff x="0" y="0"/>
              <a:chExt cx="660400" cy="317500"/>
            </a:xfrm>
          </p:grpSpPr>
          <p:sp>
            <p:nvSpPr>
              <p:cNvPr id="54" name="Freeform 33">
                <a:extLst>
                  <a:ext uri="{FF2B5EF4-FFF2-40B4-BE49-F238E27FC236}">
                    <a16:creationId xmlns:a16="http://schemas.microsoft.com/office/drawing/2014/main" id="{6B8B3506-B9A3-D7AB-C2D8-B3CCFD9033E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55" name="TextBox 34">
                <a:extLst>
                  <a:ext uri="{FF2B5EF4-FFF2-40B4-BE49-F238E27FC236}">
                    <a16:creationId xmlns:a16="http://schemas.microsoft.com/office/drawing/2014/main" id="{FF323B8B-BEAC-5CB8-2522-ABFE551B7095}"/>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6" name="AutoShape 35">
              <a:extLst>
                <a:ext uri="{FF2B5EF4-FFF2-40B4-BE49-F238E27FC236}">
                  <a16:creationId xmlns:a16="http://schemas.microsoft.com/office/drawing/2014/main" id="{5D64470C-A683-894E-ADD6-E56AD50A339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6">
              <a:extLst>
                <a:ext uri="{FF2B5EF4-FFF2-40B4-BE49-F238E27FC236}">
                  <a16:creationId xmlns:a16="http://schemas.microsoft.com/office/drawing/2014/main" id="{2DCBC380-F620-8942-87BB-C55093C6EF65}"/>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7">
              <a:extLst>
                <a:ext uri="{FF2B5EF4-FFF2-40B4-BE49-F238E27FC236}">
                  <a16:creationId xmlns:a16="http://schemas.microsoft.com/office/drawing/2014/main" id="{2E6BCC58-4C7E-4DCF-02CA-975139B129AF}"/>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38">
              <a:extLst>
                <a:ext uri="{FF2B5EF4-FFF2-40B4-BE49-F238E27FC236}">
                  <a16:creationId xmlns:a16="http://schemas.microsoft.com/office/drawing/2014/main" id="{5CE6A49E-CE4C-27F7-F79B-2716DE350BAE}"/>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39">
              <a:extLst>
                <a:ext uri="{FF2B5EF4-FFF2-40B4-BE49-F238E27FC236}">
                  <a16:creationId xmlns:a16="http://schemas.microsoft.com/office/drawing/2014/main" id="{BA8762D6-AA47-3B1C-9FF5-1389507DF370}"/>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0">
              <a:extLst>
                <a:ext uri="{FF2B5EF4-FFF2-40B4-BE49-F238E27FC236}">
                  <a16:creationId xmlns:a16="http://schemas.microsoft.com/office/drawing/2014/main" id="{9B60895D-840F-3F8F-3627-38ED163E56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2" name="AutoShape 41">
              <a:extLst>
                <a:ext uri="{FF2B5EF4-FFF2-40B4-BE49-F238E27FC236}">
                  <a16:creationId xmlns:a16="http://schemas.microsoft.com/office/drawing/2014/main" id="{5C9CF88A-053F-3E45-0C14-7331F3E6DFAE}"/>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3" name="AutoShape 42">
              <a:extLst>
                <a:ext uri="{FF2B5EF4-FFF2-40B4-BE49-F238E27FC236}">
                  <a16:creationId xmlns:a16="http://schemas.microsoft.com/office/drawing/2014/main" id="{25DECADD-14BF-87F2-A515-4A5C635105F1}"/>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3" name="Picture 2">
            <a:extLst>
              <a:ext uri="{FF2B5EF4-FFF2-40B4-BE49-F238E27FC236}">
                <a16:creationId xmlns:a16="http://schemas.microsoft.com/office/drawing/2014/main" id="{32CD4443-8F02-9DA3-2888-53F22203816E}"/>
              </a:ext>
            </a:extLst>
          </p:cNvPr>
          <p:cNvPicPr>
            <a:picLocks noChangeAspect="1"/>
          </p:cNvPicPr>
          <p:nvPr userDrawn="1"/>
        </p:nvPicPr>
        <p:blipFill>
          <a:blip r:embed="rId8"/>
          <a:stretch>
            <a:fillRect/>
          </a:stretch>
        </p:blipFill>
        <p:spPr>
          <a:xfrm>
            <a:off x="5282083" y="5551493"/>
            <a:ext cx="1375394" cy="1138998"/>
          </a:xfrm>
          <a:prstGeom prst="rect">
            <a:avLst/>
          </a:prstGeom>
        </p:spPr>
      </p:pic>
    </p:spTree>
    <p:extLst>
      <p:ext uri="{BB962C8B-B14F-4D97-AF65-F5344CB8AC3E}">
        <p14:creationId xmlns:p14="http://schemas.microsoft.com/office/powerpoint/2010/main" val="2937064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2_Title Only">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en-US"/>
              <a:t>Click to edit Master title style</a:t>
            </a:r>
            <a:endParaRPr lang="en-CA"/>
          </a:p>
        </p:txBody>
      </p:sp>
      <p:grpSp>
        <p:nvGrpSpPr>
          <p:cNvPr id="6" name="Group 5">
            <a:extLst>
              <a:ext uri="{FF2B5EF4-FFF2-40B4-BE49-F238E27FC236}">
                <a16:creationId xmlns:a16="http://schemas.microsoft.com/office/drawing/2014/main" id="{4505E315-4F49-3768-8B3F-61A9EE63CE24}"/>
              </a:ext>
            </a:extLst>
          </p:cNvPr>
          <p:cNvGrpSpPr/>
          <p:nvPr userDrawn="1"/>
        </p:nvGrpSpPr>
        <p:grpSpPr>
          <a:xfrm>
            <a:off x="-366689" y="4918962"/>
            <a:ext cx="3551583" cy="2841843"/>
            <a:chOff x="0" y="6358355"/>
            <a:chExt cx="5489368" cy="4392386"/>
          </a:xfrm>
        </p:grpSpPr>
        <p:sp>
          <p:nvSpPr>
            <p:cNvPr id="7" name="Freeform 10">
              <a:extLst>
                <a:ext uri="{FF2B5EF4-FFF2-40B4-BE49-F238E27FC236}">
                  <a16:creationId xmlns:a16="http://schemas.microsoft.com/office/drawing/2014/main" id="{5684642B-28FB-0F51-DF0B-114834E543C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11">
              <a:extLst>
                <a:ext uri="{FF2B5EF4-FFF2-40B4-BE49-F238E27FC236}">
                  <a16:creationId xmlns:a16="http://schemas.microsoft.com/office/drawing/2014/main" id="{8F656FD1-9BF1-6FFB-2635-B6B886B8F88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 name="Freeform 12">
              <a:extLst>
                <a:ext uri="{FF2B5EF4-FFF2-40B4-BE49-F238E27FC236}">
                  <a16:creationId xmlns:a16="http://schemas.microsoft.com/office/drawing/2014/main" id="{F4BBACDD-56D1-27F4-9A42-6EBBF7DA892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3">
              <a:extLst>
                <a:ext uri="{FF2B5EF4-FFF2-40B4-BE49-F238E27FC236}">
                  <a16:creationId xmlns:a16="http://schemas.microsoft.com/office/drawing/2014/main" id="{C3F77263-6B85-9A55-2849-F1EB7EED07FB}"/>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1" name="Freeform 14">
              <a:extLst>
                <a:ext uri="{FF2B5EF4-FFF2-40B4-BE49-F238E27FC236}">
                  <a16:creationId xmlns:a16="http://schemas.microsoft.com/office/drawing/2014/main" id="{FC6F1CC5-20EF-D964-DCEE-94299490474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Freeform 15">
              <a:extLst>
                <a:ext uri="{FF2B5EF4-FFF2-40B4-BE49-F238E27FC236}">
                  <a16:creationId xmlns:a16="http://schemas.microsoft.com/office/drawing/2014/main" id="{4B4604FC-5030-465C-A384-B035922038D4}"/>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3" name="Freeform 16">
              <a:extLst>
                <a:ext uri="{FF2B5EF4-FFF2-40B4-BE49-F238E27FC236}">
                  <a16:creationId xmlns:a16="http://schemas.microsoft.com/office/drawing/2014/main" id="{2CF78ADE-9466-CC1B-5ADA-76F37127463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7">
              <a:extLst>
                <a:ext uri="{FF2B5EF4-FFF2-40B4-BE49-F238E27FC236}">
                  <a16:creationId xmlns:a16="http://schemas.microsoft.com/office/drawing/2014/main" id="{68E026CE-1FE0-85FB-F695-C37A3FDF87A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5" name="Freeform 18">
              <a:extLst>
                <a:ext uri="{FF2B5EF4-FFF2-40B4-BE49-F238E27FC236}">
                  <a16:creationId xmlns:a16="http://schemas.microsoft.com/office/drawing/2014/main" id="{F604E712-92A0-0DD4-A438-DF096E1183C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6" name="Freeform 19">
              <a:extLst>
                <a:ext uri="{FF2B5EF4-FFF2-40B4-BE49-F238E27FC236}">
                  <a16:creationId xmlns:a16="http://schemas.microsoft.com/office/drawing/2014/main" id="{455CB5F1-889D-5F4B-92B8-C4D2C2C123D6}"/>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7" name="Freeform 20">
              <a:extLst>
                <a:ext uri="{FF2B5EF4-FFF2-40B4-BE49-F238E27FC236}">
                  <a16:creationId xmlns:a16="http://schemas.microsoft.com/office/drawing/2014/main" id="{CE0DA600-756F-8387-F62B-599A7D541C11}"/>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21">
              <a:extLst>
                <a:ext uri="{FF2B5EF4-FFF2-40B4-BE49-F238E27FC236}">
                  <a16:creationId xmlns:a16="http://schemas.microsoft.com/office/drawing/2014/main" id="{0FE03874-36B3-050C-B0C7-AB5D5E64F94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19" name="Group 18">
            <a:extLst>
              <a:ext uri="{FF2B5EF4-FFF2-40B4-BE49-F238E27FC236}">
                <a16:creationId xmlns:a16="http://schemas.microsoft.com/office/drawing/2014/main" id="{76F42CEC-C8EB-137D-4AD2-CB97F42D8FF5}"/>
              </a:ext>
            </a:extLst>
          </p:cNvPr>
          <p:cNvGrpSpPr/>
          <p:nvPr userDrawn="1"/>
        </p:nvGrpSpPr>
        <p:grpSpPr>
          <a:xfrm>
            <a:off x="-2160619" y="-3683309"/>
            <a:ext cx="3911208" cy="5033517"/>
            <a:chOff x="-2623881" y="-5018472"/>
            <a:chExt cx="6737736" cy="8671109"/>
          </a:xfrm>
        </p:grpSpPr>
        <p:grpSp>
          <p:nvGrpSpPr>
            <p:cNvPr id="20" name="Group 32">
              <a:extLst>
                <a:ext uri="{FF2B5EF4-FFF2-40B4-BE49-F238E27FC236}">
                  <a16:creationId xmlns:a16="http://schemas.microsoft.com/office/drawing/2014/main" id="{B32ADD2E-A2C7-5165-A1E2-060DCF013742}"/>
                </a:ext>
              </a:extLst>
            </p:cNvPr>
            <p:cNvGrpSpPr/>
            <p:nvPr userDrawn="1"/>
          </p:nvGrpSpPr>
          <p:grpSpPr>
            <a:xfrm rot="2700000">
              <a:off x="-1376391" y="-3093321"/>
              <a:ext cx="7415398" cy="3565095"/>
              <a:chOff x="0" y="0"/>
              <a:chExt cx="660400" cy="317500"/>
            </a:xfrm>
          </p:grpSpPr>
          <p:sp>
            <p:nvSpPr>
              <p:cNvPr id="29" name="Freeform 33">
                <a:extLst>
                  <a:ext uri="{FF2B5EF4-FFF2-40B4-BE49-F238E27FC236}">
                    <a16:creationId xmlns:a16="http://schemas.microsoft.com/office/drawing/2014/main" id="{976EAA29-7360-BF37-8540-3F72E46A3C7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30" name="TextBox 34">
                <a:extLst>
                  <a:ext uri="{FF2B5EF4-FFF2-40B4-BE49-F238E27FC236}">
                    <a16:creationId xmlns:a16="http://schemas.microsoft.com/office/drawing/2014/main" id="{FCA22D47-DB45-F287-8A01-94599C3152C6}"/>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21" name="AutoShape 35">
              <a:extLst>
                <a:ext uri="{FF2B5EF4-FFF2-40B4-BE49-F238E27FC236}">
                  <a16:creationId xmlns:a16="http://schemas.microsoft.com/office/drawing/2014/main" id="{CCC89CF7-39FB-55CD-9E99-26F5D60F2394}"/>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22" name="AutoShape 36">
              <a:extLst>
                <a:ext uri="{FF2B5EF4-FFF2-40B4-BE49-F238E27FC236}">
                  <a16:creationId xmlns:a16="http://schemas.microsoft.com/office/drawing/2014/main" id="{3A9BBA63-AFBB-ABD7-55BA-9057A959DB2A}"/>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23" name="AutoShape 37">
              <a:extLst>
                <a:ext uri="{FF2B5EF4-FFF2-40B4-BE49-F238E27FC236}">
                  <a16:creationId xmlns:a16="http://schemas.microsoft.com/office/drawing/2014/main" id="{7922FFB0-4D48-C058-1185-B486C938EDF3}"/>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24" name="AutoShape 38">
              <a:extLst>
                <a:ext uri="{FF2B5EF4-FFF2-40B4-BE49-F238E27FC236}">
                  <a16:creationId xmlns:a16="http://schemas.microsoft.com/office/drawing/2014/main" id="{84C4FDDC-090B-14B3-BB9A-8BAD61322847}"/>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25" name="AutoShape 39">
              <a:extLst>
                <a:ext uri="{FF2B5EF4-FFF2-40B4-BE49-F238E27FC236}">
                  <a16:creationId xmlns:a16="http://schemas.microsoft.com/office/drawing/2014/main" id="{A3D4CF65-A240-8B14-A02C-ED0616952B3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26" name="AutoShape 40">
              <a:extLst>
                <a:ext uri="{FF2B5EF4-FFF2-40B4-BE49-F238E27FC236}">
                  <a16:creationId xmlns:a16="http://schemas.microsoft.com/office/drawing/2014/main" id="{0EF037D1-3640-E30C-2153-52EA43702A35}"/>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27" name="AutoShape 41">
              <a:extLst>
                <a:ext uri="{FF2B5EF4-FFF2-40B4-BE49-F238E27FC236}">
                  <a16:creationId xmlns:a16="http://schemas.microsoft.com/office/drawing/2014/main" id="{B86FD80F-BA57-B8FF-AC04-0340E948A08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28" name="AutoShape 42">
              <a:extLst>
                <a:ext uri="{FF2B5EF4-FFF2-40B4-BE49-F238E27FC236}">
                  <a16:creationId xmlns:a16="http://schemas.microsoft.com/office/drawing/2014/main" id="{0866D8C1-7383-958B-AE9A-B69963774AE5}"/>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31" name="Group 30">
            <a:extLst>
              <a:ext uri="{FF2B5EF4-FFF2-40B4-BE49-F238E27FC236}">
                <a16:creationId xmlns:a16="http://schemas.microsoft.com/office/drawing/2014/main" id="{29C4A86C-4C2C-DB16-184B-5F919AFFD9CE}"/>
              </a:ext>
            </a:extLst>
          </p:cNvPr>
          <p:cNvGrpSpPr/>
          <p:nvPr userDrawn="1"/>
        </p:nvGrpSpPr>
        <p:grpSpPr>
          <a:xfrm rot="10800000">
            <a:off x="8962535" y="-476325"/>
            <a:ext cx="3551583" cy="2841843"/>
            <a:chOff x="0" y="6358355"/>
            <a:chExt cx="5489368" cy="4392386"/>
          </a:xfrm>
        </p:grpSpPr>
        <p:sp>
          <p:nvSpPr>
            <p:cNvPr id="32" name="Freeform 10">
              <a:extLst>
                <a:ext uri="{FF2B5EF4-FFF2-40B4-BE49-F238E27FC236}">
                  <a16:creationId xmlns:a16="http://schemas.microsoft.com/office/drawing/2014/main" id="{7006C5D2-7DF3-5E4D-2ECA-750FA261FA4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3" name="Freeform 11">
              <a:extLst>
                <a:ext uri="{FF2B5EF4-FFF2-40B4-BE49-F238E27FC236}">
                  <a16:creationId xmlns:a16="http://schemas.microsoft.com/office/drawing/2014/main" id="{5773A2AA-320D-D2C2-06FA-735A410137BE}"/>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34" name="Freeform 12">
              <a:extLst>
                <a:ext uri="{FF2B5EF4-FFF2-40B4-BE49-F238E27FC236}">
                  <a16:creationId xmlns:a16="http://schemas.microsoft.com/office/drawing/2014/main" id="{BD6427AB-589E-A5A3-3E49-84B3B7F120FD}"/>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5" name="Freeform 13">
              <a:extLst>
                <a:ext uri="{FF2B5EF4-FFF2-40B4-BE49-F238E27FC236}">
                  <a16:creationId xmlns:a16="http://schemas.microsoft.com/office/drawing/2014/main" id="{FE20B7E5-85A3-C6D7-D799-4CDAFDE8C31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6" name="Freeform 14">
              <a:extLst>
                <a:ext uri="{FF2B5EF4-FFF2-40B4-BE49-F238E27FC236}">
                  <a16:creationId xmlns:a16="http://schemas.microsoft.com/office/drawing/2014/main" id="{6E77431A-3C62-0BFC-5C61-CE8F62AE6E7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7" name="Freeform 15">
              <a:extLst>
                <a:ext uri="{FF2B5EF4-FFF2-40B4-BE49-F238E27FC236}">
                  <a16:creationId xmlns:a16="http://schemas.microsoft.com/office/drawing/2014/main" id="{8ACC4C28-708A-98D3-1911-725EA5FD753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8" name="Freeform 16">
              <a:extLst>
                <a:ext uri="{FF2B5EF4-FFF2-40B4-BE49-F238E27FC236}">
                  <a16:creationId xmlns:a16="http://schemas.microsoft.com/office/drawing/2014/main" id="{BFA10D7D-AE5E-98BB-9387-840E05F6BC7A}"/>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9" name="Freeform 17">
              <a:extLst>
                <a:ext uri="{FF2B5EF4-FFF2-40B4-BE49-F238E27FC236}">
                  <a16:creationId xmlns:a16="http://schemas.microsoft.com/office/drawing/2014/main" id="{899F2898-8971-D0B9-005B-CC5475E3E1D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40" name="Freeform 18">
              <a:extLst>
                <a:ext uri="{FF2B5EF4-FFF2-40B4-BE49-F238E27FC236}">
                  <a16:creationId xmlns:a16="http://schemas.microsoft.com/office/drawing/2014/main" id="{49283765-C7AE-BA0B-3659-9BB23EAFF9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1" name="Freeform 19">
              <a:extLst>
                <a:ext uri="{FF2B5EF4-FFF2-40B4-BE49-F238E27FC236}">
                  <a16:creationId xmlns:a16="http://schemas.microsoft.com/office/drawing/2014/main" id="{F15777EE-30F6-3C22-41C6-0B1B70FB039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2" name="Freeform 20">
              <a:extLst>
                <a:ext uri="{FF2B5EF4-FFF2-40B4-BE49-F238E27FC236}">
                  <a16:creationId xmlns:a16="http://schemas.microsoft.com/office/drawing/2014/main" id="{E57AA10C-309D-F9A5-21A1-71365AAF3D64}"/>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3" name="Freeform 21">
              <a:extLst>
                <a:ext uri="{FF2B5EF4-FFF2-40B4-BE49-F238E27FC236}">
                  <a16:creationId xmlns:a16="http://schemas.microsoft.com/office/drawing/2014/main" id="{A3529027-A576-0393-4EBA-33C9964DE8F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44" name="Group 43">
            <a:extLst>
              <a:ext uri="{FF2B5EF4-FFF2-40B4-BE49-F238E27FC236}">
                <a16:creationId xmlns:a16="http://schemas.microsoft.com/office/drawing/2014/main" id="{43D40C00-C85F-EB0A-E32B-DF69DCD1D7FC}"/>
              </a:ext>
            </a:extLst>
          </p:cNvPr>
          <p:cNvGrpSpPr/>
          <p:nvPr userDrawn="1"/>
        </p:nvGrpSpPr>
        <p:grpSpPr>
          <a:xfrm rot="10800000">
            <a:off x="9879624" y="5030595"/>
            <a:ext cx="3911208" cy="5033517"/>
            <a:chOff x="-2623881" y="-5018472"/>
            <a:chExt cx="6737736" cy="8671109"/>
          </a:xfrm>
        </p:grpSpPr>
        <p:grpSp>
          <p:nvGrpSpPr>
            <p:cNvPr id="45" name="Group 32">
              <a:extLst>
                <a:ext uri="{FF2B5EF4-FFF2-40B4-BE49-F238E27FC236}">
                  <a16:creationId xmlns:a16="http://schemas.microsoft.com/office/drawing/2014/main" id="{4D25755B-B122-2211-8E6A-9D45AC9D5FE0}"/>
                </a:ext>
              </a:extLst>
            </p:cNvPr>
            <p:cNvGrpSpPr/>
            <p:nvPr userDrawn="1"/>
          </p:nvGrpSpPr>
          <p:grpSpPr>
            <a:xfrm rot="2700000">
              <a:off x="-1376391" y="-3093321"/>
              <a:ext cx="7415398" cy="3565095"/>
              <a:chOff x="0" y="0"/>
              <a:chExt cx="660400" cy="317500"/>
            </a:xfrm>
          </p:grpSpPr>
          <p:sp>
            <p:nvSpPr>
              <p:cNvPr id="54" name="Freeform 33">
                <a:extLst>
                  <a:ext uri="{FF2B5EF4-FFF2-40B4-BE49-F238E27FC236}">
                    <a16:creationId xmlns:a16="http://schemas.microsoft.com/office/drawing/2014/main" id="{6B8B3506-B9A3-D7AB-C2D8-B3CCFD9033E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55" name="TextBox 34">
                <a:extLst>
                  <a:ext uri="{FF2B5EF4-FFF2-40B4-BE49-F238E27FC236}">
                    <a16:creationId xmlns:a16="http://schemas.microsoft.com/office/drawing/2014/main" id="{FF323B8B-BEAC-5CB8-2522-ABFE551B7095}"/>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6" name="AutoShape 35">
              <a:extLst>
                <a:ext uri="{FF2B5EF4-FFF2-40B4-BE49-F238E27FC236}">
                  <a16:creationId xmlns:a16="http://schemas.microsoft.com/office/drawing/2014/main" id="{5D64470C-A683-894E-ADD6-E56AD50A339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6">
              <a:extLst>
                <a:ext uri="{FF2B5EF4-FFF2-40B4-BE49-F238E27FC236}">
                  <a16:creationId xmlns:a16="http://schemas.microsoft.com/office/drawing/2014/main" id="{2DCBC380-F620-8942-87BB-C55093C6EF65}"/>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7">
              <a:extLst>
                <a:ext uri="{FF2B5EF4-FFF2-40B4-BE49-F238E27FC236}">
                  <a16:creationId xmlns:a16="http://schemas.microsoft.com/office/drawing/2014/main" id="{2E6BCC58-4C7E-4DCF-02CA-975139B129AF}"/>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38">
              <a:extLst>
                <a:ext uri="{FF2B5EF4-FFF2-40B4-BE49-F238E27FC236}">
                  <a16:creationId xmlns:a16="http://schemas.microsoft.com/office/drawing/2014/main" id="{5CE6A49E-CE4C-27F7-F79B-2716DE350BAE}"/>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39">
              <a:extLst>
                <a:ext uri="{FF2B5EF4-FFF2-40B4-BE49-F238E27FC236}">
                  <a16:creationId xmlns:a16="http://schemas.microsoft.com/office/drawing/2014/main" id="{BA8762D6-AA47-3B1C-9FF5-1389507DF370}"/>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0">
              <a:extLst>
                <a:ext uri="{FF2B5EF4-FFF2-40B4-BE49-F238E27FC236}">
                  <a16:creationId xmlns:a16="http://schemas.microsoft.com/office/drawing/2014/main" id="{9B60895D-840F-3F8F-3627-38ED163E56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2" name="AutoShape 41">
              <a:extLst>
                <a:ext uri="{FF2B5EF4-FFF2-40B4-BE49-F238E27FC236}">
                  <a16:creationId xmlns:a16="http://schemas.microsoft.com/office/drawing/2014/main" id="{5C9CF88A-053F-3E45-0C14-7331F3E6DFAE}"/>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3" name="AutoShape 42">
              <a:extLst>
                <a:ext uri="{FF2B5EF4-FFF2-40B4-BE49-F238E27FC236}">
                  <a16:creationId xmlns:a16="http://schemas.microsoft.com/office/drawing/2014/main" id="{25DECADD-14BF-87F2-A515-4A5C635105F1}"/>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3" name="Picture 2">
            <a:extLst>
              <a:ext uri="{FF2B5EF4-FFF2-40B4-BE49-F238E27FC236}">
                <a16:creationId xmlns:a16="http://schemas.microsoft.com/office/drawing/2014/main" id="{D10552AC-285E-E385-E1C8-82321B99ECED}"/>
              </a:ext>
            </a:extLst>
          </p:cNvPr>
          <p:cNvPicPr>
            <a:picLocks noChangeAspect="1"/>
          </p:cNvPicPr>
          <p:nvPr userDrawn="1"/>
        </p:nvPicPr>
        <p:blipFill>
          <a:blip r:embed="rId8"/>
          <a:stretch>
            <a:fillRect/>
          </a:stretch>
        </p:blipFill>
        <p:spPr>
          <a:xfrm>
            <a:off x="5408303" y="5551493"/>
            <a:ext cx="1375394" cy="1138998"/>
          </a:xfrm>
          <a:prstGeom prst="rect">
            <a:avLst/>
          </a:prstGeom>
        </p:spPr>
      </p:pic>
    </p:spTree>
    <p:extLst>
      <p:ext uri="{BB962C8B-B14F-4D97-AF65-F5344CB8AC3E}">
        <p14:creationId xmlns:p14="http://schemas.microsoft.com/office/powerpoint/2010/main" val="4050645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6AEAA65-2E76-9A26-9342-89E0DCE53660}"/>
              </a:ext>
            </a:extLst>
          </p:cNvPr>
          <p:cNvSpPr/>
          <p:nvPr userDrawn="1"/>
        </p:nvSpPr>
        <p:spPr>
          <a:xfrm>
            <a:off x="0" y="-1"/>
            <a:ext cx="6096000" cy="690141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010185F-B44A-2BDA-8650-FF23AF2FF40F}"/>
              </a:ext>
            </a:extLst>
          </p:cNvPr>
          <p:cNvSpPr>
            <a:spLocks noGrp="1"/>
          </p:cNvSpPr>
          <p:nvPr>
            <p:ph type="title"/>
          </p:nvPr>
        </p:nvSpPr>
        <p:spPr>
          <a:xfrm>
            <a:off x="838200" y="365125"/>
            <a:ext cx="5181600" cy="1325563"/>
          </a:xfrm>
        </p:spPr>
        <p:txBody>
          <a:bodyPr/>
          <a:lstStyle>
            <a:lvl1pPr>
              <a:defRPr>
                <a:solidFill>
                  <a:schemeClr val="bg1"/>
                </a:solidFill>
              </a:defRPr>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0D57C2EF-BEA1-031F-EE56-271DE1063307}"/>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5EC781E7-B7E8-83F8-8583-7F51709155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8" name="Group 7">
            <a:extLst>
              <a:ext uri="{FF2B5EF4-FFF2-40B4-BE49-F238E27FC236}">
                <a16:creationId xmlns:a16="http://schemas.microsoft.com/office/drawing/2014/main" id="{ECB1D96B-D9F8-9777-4558-5BE6BEF85AEA}"/>
              </a:ext>
            </a:extLst>
          </p:cNvPr>
          <p:cNvGrpSpPr/>
          <p:nvPr userDrawn="1"/>
        </p:nvGrpSpPr>
        <p:grpSpPr>
          <a:xfrm>
            <a:off x="0" y="5452510"/>
            <a:ext cx="1810764" cy="1448905"/>
            <a:chOff x="0" y="6358355"/>
            <a:chExt cx="5489368" cy="4392386"/>
          </a:xfrm>
        </p:grpSpPr>
        <p:sp>
          <p:nvSpPr>
            <p:cNvPr id="9" name="Freeform 10">
              <a:extLst>
                <a:ext uri="{FF2B5EF4-FFF2-40B4-BE49-F238E27FC236}">
                  <a16:creationId xmlns:a16="http://schemas.microsoft.com/office/drawing/2014/main" id="{4F20CC76-FA6B-0ABA-103B-02D840E8433F}"/>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1">
              <a:extLst>
                <a:ext uri="{FF2B5EF4-FFF2-40B4-BE49-F238E27FC236}">
                  <a16:creationId xmlns:a16="http://schemas.microsoft.com/office/drawing/2014/main" id="{9074843A-6D93-5236-0992-B681BD5C8698}"/>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1" name="Freeform 12">
              <a:extLst>
                <a:ext uri="{FF2B5EF4-FFF2-40B4-BE49-F238E27FC236}">
                  <a16:creationId xmlns:a16="http://schemas.microsoft.com/office/drawing/2014/main" id="{0B2041A6-B4AB-EE4F-5A22-96A1A01E8058}"/>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2" name="Freeform 13">
              <a:extLst>
                <a:ext uri="{FF2B5EF4-FFF2-40B4-BE49-F238E27FC236}">
                  <a16:creationId xmlns:a16="http://schemas.microsoft.com/office/drawing/2014/main" id="{653F29CD-4472-6867-ABAE-B1BD8852423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3" name="Freeform 14">
              <a:extLst>
                <a:ext uri="{FF2B5EF4-FFF2-40B4-BE49-F238E27FC236}">
                  <a16:creationId xmlns:a16="http://schemas.microsoft.com/office/drawing/2014/main" id="{B17E58C9-B4CF-F2AB-7563-130786A4CC87}"/>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5">
              <a:extLst>
                <a:ext uri="{FF2B5EF4-FFF2-40B4-BE49-F238E27FC236}">
                  <a16:creationId xmlns:a16="http://schemas.microsoft.com/office/drawing/2014/main" id="{C93C0FA8-9564-D557-1EF3-54DEA6F23931}"/>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5" name="Freeform 16">
              <a:extLst>
                <a:ext uri="{FF2B5EF4-FFF2-40B4-BE49-F238E27FC236}">
                  <a16:creationId xmlns:a16="http://schemas.microsoft.com/office/drawing/2014/main" id="{6304C769-ABC5-A009-56FB-1A6DA9279067}"/>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7" name="Freeform 18">
              <a:extLst>
                <a:ext uri="{FF2B5EF4-FFF2-40B4-BE49-F238E27FC236}">
                  <a16:creationId xmlns:a16="http://schemas.microsoft.com/office/drawing/2014/main" id="{8782F937-2C24-1983-A739-C5821E48E44F}"/>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19">
              <a:extLst>
                <a:ext uri="{FF2B5EF4-FFF2-40B4-BE49-F238E27FC236}">
                  <a16:creationId xmlns:a16="http://schemas.microsoft.com/office/drawing/2014/main" id="{98721C84-0DF7-AB37-CD38-4EECAC8E1D7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9" name="Freeform 20">
              <a:extLst>
                <a:ext uri="{FF2B5EF4-FFF2-40B4-BE49-F238E27FC236}">
                  <a16:creationId xmlns:a16="http://schemas.microsoft.com/office/drawing/2014/main" id="{C28BC588-155C-45C7-6EC1-7D4913D1EA9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0" name="Freeform 21">
              <a:extLst>
                <a:ext uri="{FF2B5EF4-FFF2-40B4-BE49-F238E27FC236}">
                  <a16:creationId xmlns:a16="http://schemas.microsoft.com/office/drawing/2014/main" id="{3364B47E-9BD9-E061-D7BA-CC0EF576BE5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6" name="Footer Placeholder 5">
            <a:extLst>
              <a:ext uri="{FF2B5EF4-FFF2-40B4-BE49-F238E27FC236}">
                <a16:creationId xmlns:a16="http://schemas.microsoft.com/office/drawing/2014/main" id="{443FCBD0-CB2E-F23D-2177-2B7D1090FA99}"/>
              </a:ext>
            </a:extLst>
          </p:cNvPr>
          <p:cNvSpPr>
            <a:spLocks noGrp="1"/>
          </p:cNvSpPr>
          <p:nvPr>
            <p:ph type="ftr" sz="quarter" idx="10"/>
          </p:nvPr>
        </p:nvSpPr>
        <p:spPr/>
        <p:txBody>
          <a:bodyPr/>
          <a:lstStyle/>
          <a:p>
            <a:endParaRPr lang="en-CA"/>
          </a:p>
        </p:txBody>
      </p:sp>
      <p:pic>
        <p:nvPicPr>
          <p:cNvPr id="22" name="Picture 21">
            <a:extLst>
              <a:ext uri="{FF2B5EF4-FFF2-40B4-BE49-F238E27FC236}">
                <a16:creationId xmlns:a16="http://schemas.microsoft.com/office/drawing/2014/main" id="{128FEB64-6462-30DC-90E3-D43DE15237CE}"/>
              </a:ext>
            </a:extLst>
          </p:cNvPr>
          <p:cNvPicPr>
            <a:picLocks noChangeAspect="1"/>
          </p:cNvPicPr>
          <p:nvPr userDrawn="1"/>
        </p:nvPicPr>
        <p:blipFill>
          <a:blip r:embed="rId8"/>
          <a:stretch>
            <a:fillRect/>
          </a:stretch>
        </p:blipFill>
        <p:spPr>
          <a:xfrm>
            <a:off x="11245970" y="6084204"/>
            <a:ext cx="822386" cy="681038"/>
          </a:xfrm>
          <a:prstGeom prst="rect">
            <a:avLst/>
          </a:prstGeom>
        </p:spPr>
      </p:pic>
    </p:spTree>
    <p:extLst>
      <p:ext uri="{BB962C8B-B14F-4D97-AF65-F5344CB8AC3E}">
        <p14:creationId xmlns:p14="http://schemas.microsoft.com/office/powerpoint/2010/main" val="23308418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F2CBD16-1C42-113A-7B55-2D028B1087EE}"/>
              </a:ext>
            </a:extLst>
          </p:cNvPr>
          <p:cNvSpPr/>
          <p:nvPr userDrawn="1"/>
        </p:nvSpPr>
        <p:spPr>
          <a:xfrm>
            <a:off x="0" y="-1"/>
            <a:ext cx="5003800" cy="690141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9BDC42-FC9D-AF77-1705-12A1D3408EB0}"/>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022B894-6F5A-3E57-0341-5BA927386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640F9AE1-7681-2F6E-17E0-CB2E2C226112}"/>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8" name="Group 7">
            <a:extLst>
              <a:ext uri="{FF2B5EF4-FFF2-40B4-BE49-F238E27FC236}">
                <a16:creationId xmlns:a16="http://schemas.microsoft.com/office/drawing/2014/main" id="{A5486BDB-CD4C-0447-4765-85B15C2F4B4E}"/>
              </a:ext>
            </a:extLst>
          </p:cNvPr>
          <p:cNvGrpSpPr/>
          <p:nvPr userDrawn="1"/>
        </p:nvGrpSpPr>
        <p:grpSpPr>
          <a:xfrm>
            <a:off x="0" y="5452510"/>
            <a:ext cx="1810764" cy="1448905"/>
            <a:chOff x="0" y="6358355"/>
            <a:chExt cx="5489368" cy="4392386"/>
          </a:xfrm>
        </p:grpSpPr>
        <p:sp>
          <p:nvSpPr>
            <p:cNvPr id="9" name="Freeform 10">
              <a:extLst>
                <a:ext uri="{FF2B5EF4-FFF2-40B4-BE49-F238E27FC236}">
                  <a16:creationId xmlns:a16="http://schemas.microsoft.com/office/drawing/2014/main" id="{BC81B4A8-22E4-F249-EF2E-579F16AB5244}"/>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1">
              <a:extLst>
                <a:ext uri="{FF2B5EF4-FFF2-40B4-BE49-F238E27FC236}">
                  <a16:creationId xmlns:a16="http://schemas.microsoft.com/office/drawing/2014/main" id="{6967545E-2D4C-9590-D012-8E3D81D785A4}"/>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1" name="Freeform 12">
              <a:extLst>
                <a:ext uri="{FF2B5EF4-FFF2-40B4-BE49-F238E27FC236}">
                  <a16:creationId xmlns:a16="http://schemas.microsoft.com/office/drawing/2014/main" id="{EF1283CF-98FF-3678-13F6-4D2DF53E1A35}"/>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2" name="Freeform 13">
              <a:extLst>
                <a:ext uri="{FF2B5EF4-FFF2-40B4-BE49-F238E27FC236}">
                  <a16:creationId xmlns:a16="http://schemas.microsoft.com/office/drawing/2014/main" id="{93DED694-1442-7793-57B7-81F5B04E0766}"/>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3" name="Freeform 14">
              <a:extLst>
                <a:ext uri="{FF2B5EF4-FFF2-40B4-BE49-F238E27FC236}">
                  <a16:creationId xmlns:a16="http://schemas.microsoft.com/office/drawing/2014/main" id="{F3D6FF62-2093-96AC-0079-AEF5DF7E99FB}"/>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5">
              <a:extLst>
                <a:ext uri="{FF2B5EF4-FFF2-40B4-BE49-F238E27FC236}">
                  <a16:creationId xmlns:a16="http://schemas.microsoft.com/office/drawing/2014/main" id="{66D6E21D-0DDF-8D44-7C1E-7754E90CAABA}"/>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5" name="Freeform 16">
              <a:extLst>
                <a:ext uri="{FF2B5EF4-FFF2-40B4-BE49-F238E27FC236}">
                  <a16:creationId xmlns:a16="http://schemas.microsoft.com/office/drawing/2014/main" id="{1F74F5D4-587E-8E30-9CB8-EE79675F73DD}"/>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7" name="Freeform 18">
              <a:extLst>
                <a:ext uri="{FF2B5EF4-FFF2-40B4-BE49-F238E27FC236}">
                  <a16:creationId xmlns:a16="http://schemas.microsoft.com/office/drawing/2014/main" id="{C2CC31AA-F55C-FE9B-EAF0-9E2342CF448F}"/>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19">
              <a:extLst>
                <a:ext uri="{FF2B5EF4-FFF2-40B4-BE49-F238E27FC236}">
                  <a16:creationId xmlns:a16="http://schemas.microsoft.com/office/drawing/2014/main" id="{5C1818FD-3332-BBE7-8489-3DD2C50EF53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9" name="Freeform 20">
              <a:extLst>
                <a:ext uri="{FF2B5EF4-FFF2-40B4-BE49-F238E27FC236}">
                  <a16:creationId xmlns:a16="http://schemas.microsoft.com/office/drawing/2014/main" id="{2882C7D0-2414-E355-7F0C-6AD0E31E3637}"/>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0" name="Freeform 21">
              <a:extLst>
                <a:ext uri="{FF2B5EF4-FFF2-40B4-BE49-F238E27FC236}">
                  <a16:creationId xmlns:a16="http://schemas.microsoft.com/office/drawing/2014/main" id="{F91A52E3-CE93-F07C-8185-226EF14E381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7" name="Footer Placeholder 6">
            <a:extLst>
              <a:ext uri="{FF2B5EF4-FFF2-40B4-BE49-F238E27FC236}">
                <a16:creationId xmlns:a16="http://schemas.microsoft.com/office/drawing/2014/main" id="{6B90868F-570F-7BE9-F813-63603F8B5A04}"/>
              </a:ext>
            </a:extLst>
          </p:cNvPr>
          <p:cNvSpPr>
            <a:spLocks noGrp="1"/>
          </p:cNvSpPr>
          <p:nvPr>
            <p:ph type="ftr" sz="quarter" idx="10"/>
          </p:nvPr>
        </p:nvSpPr>
        <p:spPr/>
        <p:txBody>
          <a:bodyPr/>
          <a:lstStyle/>
          <a:p>
            <a:endParaRPr lang="en-CA"/>
          </a:p>
        </p:txBody>
      </p:sp>
      <p:pic>
        <p:nvPicPr>
          <p:cNvPr id="22" name="Picture 21">
            <a:extLst>
              <a:ext uri="{FF2B5EF4-FFF2-40B4-BE49-F238E27FC236}">
                <a16:creationId xmlns:a16="http://schemas.microsoft.com/office/drawing/2014/main" id="{4BA3D57C-B35D-56F2-612B-81F6D6486CC1}"/>
              </a:ext>
            </a:extLst>
          </p:cNvPr>
          <p:cNvPicPr>
            <a:picLocks noChangeAspect="1"/>
          </p:cNvPicPr>
          <p:nvPr userDrawn="1"/>
        </p:nvPicPr>
        <p:blipFill>
          <a:blip r:embed="rId8"/>
          <a:stretch>
            <a:fillRect/>
          </a:stretch>
        </p:blipFill>
        <p:spPr>
          <a:xfrm>
            <a:off x="11245970" y="6084204"/>
            <a:ext cx="822386" cy="681038"/>
          </a:xfrm>
          <a:prstGeom prst="rect">
            <a:avLst/>
          </a:prstGeom>
        </p:spPr>
      </p:pic>
    </p:spTree>
    <p:extLst>
      <p:ext uri="{BB962C8B-B14F-4D97-AF65-F5344CB8AC3E}">
        <p14:creationId xmlns:p14="http://schemas.microsoft.com/office/powerpoint/2010/main" val="2846901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6AEAA65-2E76-9A26-9342-89E0DCE53660}"/>
              </a:ext>
            </a:extLst>
          </p:cNvPr>
          <p:cNvSpPr/>
          <p:nvPr userDrawn="1"/>
        </p:nvSpPr>
        <p:spPr>
          <a:xfrm>
            <a:off x="0" y="-1"/>
            <a:ext cx="6096000" cy="6901415"/>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010185F-B44A-2BDA-8650-FF23AF2FF40F}"/>
              </a:ext>
            </a:extLst>
          </p:cNvPr>
          <p:cNvSpPr>
            <a:spLocks noGrp="1"/>
          </p:cNvSpPr>
          <p:nvPr>
            <p:ph type="title"/>
          </p:nvPr>
        </p:nvSpPr>
        <p:spPr>
          <a:xfrm>
            <a:off x="838200" y="365125"/>
            <a:ext cx="5181600" cy="1325563"/>
          </a:xfrm>
        </p:spPr>
        <p:txBody>
          <a:bodyPr/>
          <a:lstStyle>
            <a:lvl1pPr>
              <a:defRPr>
                <a:solidFill>
                  <a:schemeClr val="bg1"/>
                </a:solidFill>
              </a:defRPr>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0D57C2EF-BEA1-031F-EE56-271DE1063307}"/>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5EC781E7-B7E8-83F8-8583-7F51709155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5" name="Group 4">
            <a:extLst>
              <a:ext uri="{FF2B5EF4-FFF2-40B4-BE49-F238E27FC236}">
                <a16:creationId xmlns:a16="http://schemas.microsoft.com/office/drawing/2014/main" id="{61D5DBDB-4BCA-B4BD-C96D-2283DA61ED60}"/>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5FA4E0E6-C384-6D00-5654-C26CB0B5616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 name="Freeform 11">
              <a:extLst>
                <a:ext uri="{FF2B5EF4-FFF2-40B4-BE49-F238E27FC236}">
                  <a16:creationId xmlns:a16="http://schemas.microsoft.com/office/drawing/2014/main" id="{46B5FE7A-7B19-6A53-9675-FA786DAA86E3}"/>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2" name="Freeform 12">
              <a:extLst>
                <a:ext uri="{FF2B5EF4-FFF2-40B4-BE49-F238E27FC236}">
                  <a16:creationId xmlns:a16="http://schemas.microsoft.com/office/drawing/2014/main" id="{556E8944-2ADD-A66A-9929-51C65238695C}"/>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3" name="Freeform 13">
              <a:extLst>
                <a:ext uri="{FF2B5EF4-FFF2-40B4-BE49-F238E27FC236}">
                  <a16:creationId xmlns:a16="http://schemas.microsoft.com/office/drawing/2014/main" id="{2F6E7273-D0A9-A198-0E7C-248A6BB08F09}"/>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4" name="Freeform 14">
              <a:extLst>
                <a:ext uri="{FF2B5EF4-FFF2-40B4-BE49-F238E27FC236}">
                  <a16:creationId xmlns:a16="http://schemas.microsoft.com/office/drawing/2014/main" id="{86C1DA91-E6A5-9985-C77F-683F52FA1F0B}"/>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5" name="Freeform 15">
              <a:extLst>
                <a:ext uri="{FF2B5EF4-FFF2-40B4-BE49-F238E27FC236}">
                  <a16:creationId xmlns:a16="http://schemas.microsoft.com/office/drawing/2014/main" id="{A325A79E-5584-35AB-5DAB-17ADCD51FB92}"/>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6" name="Freeform 16">
              <a:extLst>
                <a:ext uri="{FF2B5EF4-FFF2-40B4-BE49-F238E27FC236}">
                  <a16:creationId xmlns:a16="http://schemas.microsoft.com/office/drawing/2014/main" id="{04D7E69C-0824-FADC-71E1-6D0EA02F12E9}"/>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7" name="Freeform 18">
              <a:extLst>
                <a:ext uri="{FF2B5EF4-FFF2-40B4-BE49-F238E27FC236}">
                  <a16:creationId xmlns:a16="http://schemas.microsoft.com/office/drawing/2014/main" id="{FBC62A87-5789-FD27-0ECC-F9C9A6229F0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8" name="Freeform 19">
              <a:extLst>
                <a:ext uri="{FF2B5EF4-FFF2-40B4-BE49-F238E27FC236}">
                  <a16:creationId xmlns:a16="http://schemas.microsoft.com/office/drawing/2014/main" id="{45B2D16C-F956-36BF-E982-C68A63FF08B4}"/>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9" name="Freeform 20">
              <a:extLst>
                <a:ext uri="{FF2B5EF4-FFF2-40B4-BE49-F238E27FC236}">
                  <a16:creationId xmlns:a16="http://schemas.microsoft.com/office/drawing/2014/main" id="{C43514E6-CB0D-CEBC-A03A-42CBC6DAF6DC}"/>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0" name="Freeform 21">
              <a:extLst>
                <a:ext uri="{FF2B5EF4-FFF2-40B4-BE49-F238E27FC236}">
                  <a16:creationId xmlns:a16="http://schemas.microsoft.com/office/drawing/2014/main" id="{DC184992-2D8D-48F9-6D6D-B2388DC91B5F}"/>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4" name="Footer Placeholder 13">
            <a:extLst>
              <a:ext uri="{FF2B5EF4-FFF2-40B4-BE49-F238E27FC236}">
                <a16:creationId xmlns:a16="http://schemas.microsoft.com/office/drawing/2014/main" id="{C8323ED5-28AC-D9D4-7B28-7DCB5AF507D5}"/>
              </a:ext>
            </a:extLst>
          </p:cNvPr>
          <p:cNvSpPr>
            <a:spLocks noGrp="1"/>
          </p:cNvSpPr>
          <p:nvPr>
            <p:ph type="ftr" sz="quarter" idx="10"/>
          </p:nvPr>
        </p:nvSpPr>
        <p:spPr/>
        <p:txBody>
          <a:bodyPr/>
          <a:lstStyle/>
          <a:p>
            <a:endParaRPr lang="en-CA"/>
          </a:p>
        </p:txBody>
      </p:sp>
      <p:pic>
        <p:nvPicPr>
          <p:cNvPr id="9" name="Picture 8">
            <a:extLst>
              <a:ext uri="{FF2B5EF4-FFF2-40B4-BE49-F238E27FC236}">
                <a16:creationId xmlns:a16="http://schemas.microsoft.com/office/drawing/2014/main" id="{0D3BD355-79FF-EDCC-CF63-1585FCC285A8}"/>
              </a:ext>
            </a:extLst>
          </p:cNvPr>
          <p:cNvPicPr>
            <a:picLocks noChangeAspect="1"/>
          </p:cNvPicPr>
          <p:nvPr userDrawn="1"/>
        </p:nvPicPr>
        <p:blipFill>
          <a:blip r:embed="rId8"/>
          <a:stretch>
            <a:fillRect/>
          </a:stretch>
        </p:blipFill>
        <p:spPr>
          <a:xfrm>
            <a:off x="11453776" y="6186388"/>
            <a:ext cx="710376" cy="588280"/>
          </a:xfrm>
          <a:prstGeom prst="rect">
            <a:avLst/>
          </a:prstGeom>
        </p:spPr>
      </p:pic>
    </p:spTree>
    <p:extLst>
      <p:ext uri="{BB962C8B-B14F-4D97-AF65-F5344CB8AC3E}">
        <p14:creationId xmlns:p14="http://schemas.microsoft.com/office/powerpoint/2010/main" val="23101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4771A-43C8-FE68-A129-32C9E06B07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B99E8C-6416-FA0E-1FB6-EE92670031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E6CB2-265D-FA9A-CE5E-F9202100DCC8}"/>
              </a:ext>
            </a:extLst>
          </p:cNvPr>
          <p:cNvSpPr>
            <a:spLocks noGrp="1"/>
          </p:cNvSpPr>
          <p:nvPr>
            <p:ph type="dt" sz="half" idx="10"/>
          </p:nvPr>
        </p:nvSpPr>
        <p:spPr/>
        <p:txBody>
          <a:bodyPr/>
          <a:lstStyle/>
          <a:p>
            <a:fld id="{157B6794-849E-4626-908B-D15793550EFB}" type="datetime1">
              <a:rPr lang="en-US" smtClean="0"/>
              <a:t>10/6/2025</a:t>
            </a:fld>
            <a:endParaRPr lang="en-US"/>
          </a:p>
        </p:txBody>
      </p:sp>
      <p:sp>
        <p:nvSpPr>
          <p:cNvPr id="5" name="Footer Placeholder 4">
            <a:extLst>
              <a:ext uri="{FF2B5EF4-FFF2-40B4-BE49-F238E27FC236}">
                <a16:creationId xmlns:a16="http://schemas.microsoft.com/office/drawing/2014/main" id="{AC651719-E79F-FF8B-B933-0F580254F05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A65707F-4C72-1E8C-8E18-95B95EB3F2C0}"/>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8584462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F2CBD16-1C42-113A-7B55-2D028B1087EE}"/>
              </a:ext>
            </a:extLst>
          </p:cNvPr>
          <p:cNvSpPr/>
          <p:nvPr userDrawn="1"/>
        </p:nvSpPr>
        <p:spPr>
          <a:xfrm>
            <a:off x="0" y="-1"/>
            <a:ext cx="5003800" cy="6901415"/>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9BDC42-FC9D-AF77-1705-12A1D3408EB0}"/>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022B894-6F5A-3E57-0341-5BA927386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640F9AE1-7681-2F6E-17E0-CB2E2C226112}"/>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5" name="Group 4">
            <a:extLst>
              <a:ext uri="{FF2B5EF4-FFF2-40B4-BE49-F238E27FC236}">
                <a16:creationId xmlns:a16="http://schemas.microsoft.com/office/drawing/2014/main" id="{83279F4D-E3A6-6F3D-B730-031034F570BF}"/>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4779E487-307E-C259-57A9-94799A5E5F6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2" name="Freeform 11">
              <a:extLst>
                <a:ext uri="{FF2B5EF4-FFF2-40B4-BE49-F238E27FC236}">
                  <a16:creationId xmlns:a16="http://schemas.microsoft.com/office/drawing/2014/main" id="{052637EA-AD62-8F6E-F3C7-47FAE876EE14}"/>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3" name="Freeform 12">
              <a:extLst>
                <a:ext uri="{FF2B5EF4-FFF2-40B4-BE49-F238E27FC236}">
                  <a16:creationId xmlns:a16="http://schemas.microsoft.com/office/drawing/2014/main" id="{72F3650A-B661-674B-DE0F-21548B165926}"/>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4" name="Freeform 13">
              <a:extLst>
                <a:ext uri="{FF2B5EF4-FFF2-40B4-BE49-F238E27FC236}">
                  <a16:creationId xmlns:a16="http://schemas.microsoft.com/office/drawing/2014/main" id="{BFB7BE57-AF6D-064F-3EF7-73541F800B35}"/>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5" name="Freeform 14">
              <a:extLst>
                <a:ext uri="{FF2B5EF4-FFF2-40B4-BE49-F238E27FC236}">
                  <a16:creationId xmlns:a16="http://schemas.microsoft.com/office/drawing/2014/main" id="{88C066B7-9EA3-97BC-D2E1-11B64CF3C74B}"/>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6" name="Freeform 15">
              <a:extLst>
                <a:ext uri="{FF2B5EF4-FFF2-40B4-BE49-F238E27FC236}">
                  <a16:creationId xmlns:a16="http://schemas.microsoft.com/office/drawing/2014/main" id="{F60476A1-E1D5-E17F-0034-122CB835E8DF}"/>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7" name="Freeform 16">
              <a:extLst>
                <a:ext uri="{FF2B5EF4-FFF2-40B4-BE49-F238E27FC236}">
                  <a16:creationId xmlns:a16="http://schemas.microsoft.com/office/drawing/2014/main" id="{E46AA352-5C07-F30B-248C-B0A62045FAB7}"/>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8" name="Freeform 18">
              <a:extLst>
                <a:ext uri="{FF2B5EF4-FFF2-40B4-BE49-F238E27FC236}">
                  <a16:creationId xmlns:a16="http://schemas.microsoft.com/office/drawing/2014/main" id="{2CF4DE08-447B-F47F-3DB7-D8391CB39011}"/>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9" name="Freeform 19">
              <a:extLst>
                <a:ext uri="{FF2B5EF4-FFF2-40B4-BE49-F238E27FC236}">
                  <a16:creationId xmlns:a16="http://schemas.microsoft.com/office/drawing/2014/main" id="{97033A63-F348-19F3-5C07-D29EA8A437B5}"/>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0" name="Freeform 20">
              <a:extLst>
                <a:ext uri="{FF2B5EF4-FFF2-40B4-BE49-F238E27FC236}">
                  <a16:creationId xmlns:a16="http://schemas.microsoft.com/office/drawing/2014/main" id="{E7F35298-FDAD-F342-71A2-A9E672FF3BD7}"/>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1" name="Freeform 21">
              <a:extLst>
                <a:ext uri="{FF2B5EF4-FFF2-40B4-BE49-F238E27FC236}">
                  <a16:creationId xmlns:a16="http://schemas.microsoft.com/office/drawing/2014/main" id="{E063CEC2-EC0A-90A6-F0C5-CA7E4F900FDC}"/>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3" name="Footer Placeholder 12">
            <a:extLst>
              <a:ext uri="{FF2B5EF4-FFF2-40B4-BE49-F238E27FC236}">
                <a16:creationId xmlns:a16="http://schemas.microsoft.com/office/drawing/2014/main" id="{ACCC238D-AA87-071B-9D51-CF3C09CA84EC}"/>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A23D7804-DB75-B4C1-8FB2-D074477B7FB2}"/>
              </a:ext>
            </a:extLst>
          </p:cNvPr>
          <p:cNvPicPr>
            <a:picLocks noChangeAspect="1"/>
          </p:cNvPicPr>
          <p:nvPr userDrawn="1"/>
        </p:nvPicPr>
        <p:blipFill>
          <a:blip r:embed="rId8"/>
          <a:stretch>
            <a:fillRect/>
          </a:stretch>
        </p:blipFill>
        <p:spPr>
          <a:xfrm>
            <a:off x="11355388" y="6176962"/>
            <a:ext cx="698994" cy="578854"/>
          </a:xfrm>
          <a:prstGeom prst="rect">
            <a:avLst/>
          </a:prstGeom>
        </p:spPr>
      </p:pic>
    </p:spTree>
    <p:extLst>
      <p:ext uri="{BB962C8B-B14F-4D97-AF65-F5344CB8AC3E}">
        <p14:creationId xmlns:p14="http://schemas.microsoft.com/office/powerpoint/2010/main" val="25781069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6AEAA65-2E76-9A26-9342-89E0DCE53660}"/>
              </a:ext>
            </a:extLst>
          </p:cNvPr>
          <p:cNvSpPr/>
          <p:nvPr userDrawn="1"/>
        </p:nvSpPr>
        <p:spPr>
          <a:xfrm>
            <a:off x="0" y="-1"/>
            <a:ext cx="6096000" cy="690141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010185F-B44A-2BDA-8650-FF23AF2FF40F}"/>
              </a:ext>
            </a:extLst>
          </p:cNvPr>
          <p:cNvSpPr>
            <a:spLocks noGrp="1"/>
          </p:cNvSpPr>
          <p:nvPr>
            <p:ph type="title"/>
          </p:nvPr>
        </p:nvSpPr>
        <p:spPr>
          <a:xfrm>
            <a:off x="838200" y="365125"/>
            <a:ext cx="5181600" cy="1325563"/>
          </a:xfrm>
        </p:spPr>
        <p:txBody>
          <a:bodyPr/>
          <a:lstStyle>
            <a:lvl1pPr>
              <a:defRPr>
                <a:solidFill>
                  <a:schemeClr val="bg1"/>
                </a:solidFill>
              </a:defRPr>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0D57C2EF-BEA1-031F-EE56-271DE1063307}"/>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5EC781E7-B7E8-83F8-8583-7F51709155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5" name="Group 4">
            <a:extLst>
              <a:ext uri="{FF2B5EF4-FFF2-40B4-BE49-F238E27FC236}">
                <a16:creationId xmlns:a16="http://schemas.microsoft.com/office/drawing/2014/main" id="{20A718F4-EB92-3A96-C7D0-7D7186AA0563}"/>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585F6F82-3B12-8E56-5B2D-72F92C6C7409}"/>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 name="Freeform 11">
              <a:extLst>
                <a:ext uri="{FF2B5EF4-FFF2-40B4-BE49-F238E27FC236}">
                  <a16:creationId xmlns:a16="http://schemas.microsoft.com/office/drawing/2014/main" id="{96642FBC-3005-8A6E-83A4-35CE68BF589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2" name="Freeform 12">
              <a:extLst>
                <a:ext uri="{FF2B5EF4-FFF2-40B4-BE49-F238E27FC236}">
                  <a16:creationId xmlns:a16="http://schemas.microsoft.com/office/drawing/2014/main" id="{E72C2A08-3BB8-EC10-82C9-73983D27E0D5}"/>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3" name="Freeform 13">
              <a:extLst>
                <a:ext uri="{FF2B5EF4-FFF2-40B4-BE49-F238E27FC236}">
                  <a16:creationId xmlns:a16="http://schemas.microsoft.com/office/drawing/2014/main" id="{97133A53-1962-E874-253F-239004D675C5}"/>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4" name="Freeform 14">
              <a:extLst>
                <a:ext uri="{FF2B5EF4-FFF2-40B4-BE49-F238E27FC236}">
                  <a16:creationId xmlns:a16="http://schemas.microsoft.com/office/drawing/2014/main" id="{BEA14FE6-AF75-D08E-E683-3371514A9D16}"/>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5" name="Freeform 15">
              <a:extLst>
                <a:ext uri="{FF2B5EF4-FFF2-40B4-BE49-F238E27FC236}">
                  <a16:creationId xmlns:a16="http://schemas.microsoft.com/office/drawing/2014/main" id="{0E399735-8EED-56EF-B43A-B60E0095CC77}"/>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6" name="Freeform 16">
              <a:extLst>
                <a:ext uri="{FF2B5EF4-FFF2-40B4-BE49-F238E27FC236}">
                  <a16:creationId xmlns:a16="http://schemas.microsoft.com/office/drawing/2014/main" id="{374CEE79-822F-D319-B3FB-A8E2016C4573}"/>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7" name="Freeform 18">
              <a:extLst>
                <a:ext uri="{FF2B5EF4-FFF2-40B4-BE49-F238E27FC236}">
                  <a16:creationId xmlns:a16="http://schemas.microsoft.com/office/drawing/2014/main" id="{782888EC-A0B4-9DAF-C0B7-9026F1D6AD3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8" name="Freeform 19">
              <a:extLst>
                <a:ext uri="{FF2B5EF4-FFF2-40B4-BE49-F238E27FC236}">
                  <a16:creationId xmlns:a16="http://schemas.microsoft.com/office/drawing/2014/main" id="{23F0ADD9-07DF-AE87-B083-610D3CC82E9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9" name="Freeform 20">
              <a:extLst>
                <a:ext uri="{FF2B5EF4-FFF2-40B4-BE49-F238E27FC236}">
                  <a16:creationId xmlns:a16="http://schemas.microsoft.com/office/drawing/2014/main" id="{46F14ED2-892C-F268-230D-1C570EE8E3A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0" name="Freeform 21">
              <a:extLst>
                <a:ext uri="{FF2B5EF4-FFF2-40B4-BE49-F238E27FC236}">
                  <a16:creationId xmlns:a16="http://schemas.microsoft.com/office/drawing/2014/main" id="{B6ECB585-AE53-CD0D-1BCE-2BFD1160C8FD}"/>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4" name="Footer Placeholder 13">
            <a:extLst>
              <a:ext uri="{FF2B5EF4-FFF2-40B4-BE49-F238E27FC236}">
                <a16:creationId xmlns:a16="http://schemas.microsoft.com/office/drawing/2014/main" id="{73A01992-5132-919F-4AC5-3050763ED178}"/>
              </a:ext>
            </a:extLst>
          </p:cNvPr>
          <p:cNvSpPr>
            <a:spLocks noGrp="1"/>
          </p:cNvSpPr>
          <p:nvPr>
            <p:ph type="ftr" sz="quarter" idx="10"/>
          </p:nvPr>
        </p:nvSpPr>
        <p:spPr/>
        <p:txBody>
          <a:bodyPr/>
          <a:lstStyle/>
          <a:p>
            <a:endParaRPr lang="en-CA"/>
          </a:p>
        </p:txBody>
      </p:sp>
      <p:pic>
        <p:nvPicPr>
          <p:cNvPr id="9" name="Picture 8">
            <a:extLst>
              <a:ext uri="{FF2B5EF4-FFF2-40B4-BE49-F238E27FC236}">
                <a16:creationId xmlns:a16="http://schemas.microsoft.com/office/drawing/2014/main" id="{341A094F-1EF6-4349-EEBB-7C96FDF31983}"/>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2649091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F2CBD16-1C42-113A-7B55-2D028B1087EE}"/>
              </a:ext>
            </a:extLst>
          </p:cNvPr>
          <p:cNvSpPr/>
          <p:nvPr userDrawn="1"/>
        </p:nvSpPr>
        <p:spPr>
          <a:xfrm>
            <a:off x="0" y="-1"/>
            <a:ext cx="5003800" cy="690141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9BDC42-FC9D-AF77-1705-12A1D3408EB0}"/>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022B894-6F5A-3E57-0341-5BA927386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640F9AE1-7681-2F6E-17E0-CB2E2C226112}"/>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5" name="Group 4">
            <a:extLst>
              <a:ext uri="{FF2B5EF4-FFF2-40B4-BE49-F238E27FC236}">
                <a16:creationId xmlns:a16="http://schemas.microsoft.com/office/drawing/2014/main" id="{95D762BE-D0E7-D1A3-910B-047D06727631}"/>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7A5DE8DF-2EF6-AC4E-002B-F22A7A29B8D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2" name="Freeform 11">
              <a:extLst>
                <a:ext uri="{FF2B5EF4-FFF2-40B4-BE49-F238E27FC236}">
                  <a16:creationId xmlns:a16="http://schemas.microsoft.com/office/drawing/2014/main" id="{5AA56495-8C65-C575-7D5C-3EEA5575A7CA}"/>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3" name="Freeform 12">
              <a:extLst>
                <a:ext uri="{FF2B5EF4-FFF2-40B4-BE49-F238E27FC236}">
                  <a16:creationId xmlns:a16="http://schemas.microsoft.com/office/drawing/2014/main" id="{73F49491-4A2C-C1BA-2A70-BB35F43D3DB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4" name="Freeform 13">
              <a:extLst>
                <a:ext uri="{FF2B5EF4-FFF2-40B4-BE49-F238E27FC236}">
                  <a16:creationId xmlns:a16="http://schemas.microsoft.com/office/drawing/2014/main" id="{4BA91AA2-8333-22B2-35BF-E6D3013D81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5" name="Freeform 14">
              <a:extLst>
                <a:ext uri="{FF2B5EF4-FFF2-40B4-BE49-F238E27FC236}">
                  <a16:creationId xmlns:a16="http://schemas.microsoft.com/office/drawing/2014/main" id="{CA74FE90-C7C6-F51B-F079-A81DA9E0D62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6" name="Freeform 15">
              <a:extLst>
                <a:ext uri="{FF2B5EF4-FFF2-40B4-BE49-F238E27FC236}">
                  <a16:creationId xmlns:a16="http://schemas.microsoft.com/office/drawing/2014/main" id="{72385640-DD15-8320-4308-46E521B665BF}"/>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7" name="Freeform 16">
              <a:extLst>
                <a:ext uri="{FF2B5EF4-FFF2-40B4-BE49-F238E27FC236}">
                  <a16:creationId xmlns:a16="http://schemas.microsoft.com/office/drawing/2014/main" id="{A54E9F69-F4E9-6A68-24C7-F514B8A96D66}"/>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8" name="Freeform 18">
              <a:extLst>
                <a:ext uri="{FF2B5EF4-FFF2-40B4-BE49-F238E27FC236}">
                  <a16:creationId xmlns:a16="http://schemas.microsoft.com/office/drawing/2014/main" id="{214B7191-7968-DB44-C26C-7D38C4B60E5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9" name="Freeform 19">
              <a:extLst>
                <a:ext uri="{FF2B5EF4-FFF2-40B4-BE49-F238E27FC236}">
                  <a16:creationId xmlns:a16="http://schemas.microsoft.com/office/drawing/2014/main" id="{C62EC022-D720-2E19-3E02-5941872F3F5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0" name="Freeform 20">
              <a:extLst>
                <a:ext uri="{FF2B5EF4-FFF2-40B4-BE49-F238E27FC236}">
                  <a16:creationId xmlns:a16="http://schemas.microsoft.com/office/drawing/2014/main" id="{846C3FD9-E911-401F-77DD-61B52E3676D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1" name="Freeform 21">
              <a:extLst>
                <a:ext uri="{FF2B5EF4-FFF2-40B4-BE49-F238E27FC236}">
                  <a16:creationId xmlns:a16="http://schemas.microsoft.com/office/drawing/2014/main" id="{69BACC53-3849-39A4-E61E-38045DD5FFC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6" name="Footer Placeholder 15">
            <a:extLst>
              <a:ext uri="{FF2B5EF4-FFF2-40B4-BE49-F238E27FC236}">
                <a16:creationId xmlns:a16="http://schemas.microsoft.com/office/drawing/2014/main" id="{BB10944E-5A18-0A89-6D63-E8EAE9AC00DC}"/>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CF71510E-F393-034C-E31E-584035C9F827}"/>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432063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Only" preserve="1">
  <p:cSld name="5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7F611-6CF7-8264-EFE4-31E8D4D7D276}"/>
              </a:ext>
            </a:extLst>
          </p:cNvPr>
          <p:cNvSpPr/>
          <p:nvPr userDrawn="1"/>
        </p:nvSpPr>
        <p:spPr>
          <a:xfrm>
            <a:off x="0" y="5144244"/>
            <a:ext cx="12192000" cy="17571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452155" y="385477"/>
            <a:ext cx="7335983" cy="1325563"/>
          </a:xfrm>
        </p:spPr>
        <p:txBody>
          <a:bodyPr/>
          <a:lstStyle>
            <a:lvl1pPr algn="ctr">
              <a:defRPr>
                <a:solidFill>
                  <a:schemeClr val="tx1"/>
                </a:solidFill>
              </a:defRPr>
            </a:lvl1pPr>
          </a:lstStyle>
          <a:p>
            <a:r>
              <a:rPr lang="en-US"/>
              <a:t>Click to edit Master title style</a:t>
            </a:r>
            <a:endParaRPr lang="en-CA"/>
          </a:p>
        </p:txBody>
      </p:sp>
      <p:grpSp>
        <p:nvGrpSpPr>
          <p:cNvPr id="5" name="Group 4">
            <a:extLst>
              <a:ext uri="{FF2B5EF4-FFF2-40B4-BE49-F238E27FC236}">
                <a16:creationId xmlns:a16="http://schemas.microsoft.com/office/drawing/2014/main" id="{B2D40681-2005-4345-2CEA-B18F32D6A502}"/>
              </a:ext>
            </a:extLst>
          </p:cNvPr>
          <p:cNvGrpSpPr/>
          <p:nvPr userDrawn="1"/>
        </p:nvGrpSpPr>
        <p:grpSpPr>
          <a:xfrm>
            <a:off x="0" y="5144244"/>
            <a:ext cx="2196018" cy="1757171"/>
            <a:chOff x="0" y="6358355"/>
            <a:chExt cx="5489368" cy="4392386"/>
          </a:xfrm>
        </p:grpSpPr>
        <p:sp>
          <p:nvSpPr>
            <p:cNvPr id="56" name="Freeform 10">
              <a:extLst>
                <a:ext uri="{FF2B5EF4-FFF2-40B4-BE49-F238E27FC236}">
                  <a16:creationId xmlns:a16="http://schemas.microsoft.com/office/drawing/2014/main" id="{0558BD08-8404-90BE-F85F-F38C9675747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1">
              <a:extLst>
                <a:ext uri="{FF2B5EF4-FFF2-40B4-BE49-F238E27FC236}">
                  <a16:creationId xmlns:a16="http://schemas.microsoft.com/office/drawing/2014/main" id="{74FEDB6C-59D2-AA16-9C64-51F0421A1D55}"/>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8" name="Freeform 12">
              <a:extLst>
                <a:ext uri="{FF2B5EF4-FFF2-40B4-BE49-F238E27FC236}">
                  <a16:creationId xmlns:a16="http://schemas.microsoft.com/office/drawing/2014/main" id="{A1A74A88-BC2E-AB5D-665F-D215B25886BA}"/>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9" name="Freeform 13">
              <a:extLst>
                <a:ext uri="{FF2B5EF4-FFF2-40B4-BE49-F238E27FC236}">
                  <a16:creationId xmlns:a16="http://schemas.microsoft.com/office/drawing/2014/main" id="{D7C55C02-3722-6042-B815-C733C0E3E5E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0" name="Freeform 14">
              <a:extLst>
                <a:ext uri="{FF2B5EF4-FFF2-40B4-BE49-F238E27FC236}">
                  <a16:creationId xmlns:a16="http://schemas.microsoft.com/office/drawing/2014/main" id="{17E427B3-B576-7CD9-8D5A-6938DC12E3FA}"/>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1" name="Freeform 15">
              <a:extLst>
                <a:ext uri="{FF2B5EF4-FFF2-40B4-BE49-F238E27FC236}">
                  <a16:creationId xmlns:a16="http://schemas.microsoft.com/office/drawing/2014/main" id="{F1EF6698-FC05-7696-713D-9E3B0ED777DC}"/>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16">
              <a:extLst>
                <a:ext uri="{FF2B5EF4-FFF2-40B4-BE49-F238E27FC236}">
                  <a16:creationId xmlns:a16="http://schemas.microsoft.com/office/drawing/2014/main" id="{48315812-B15C-560D-E2D1-234C03B9BF2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3" name="Freeform 17">
              <a:extLst>
                <a:ext uri="{FF2B5EF4-FFF2-40B4-BE49-F238E27FC236}">
                  <a16:creationId xmlns:a16="http://schemas.microsoft.com/office/drawing/2014/main" id="{81BC202E-5DED-698F-8957-45CE517551D3}"/>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4" name="Freeform 18">
              <a:extLst>
                <a:ext uri="{FF2B5EF4-FFF2-40B4-BE49-F238E27FC236}">
                  <a16:creationId xmlns:a16="http://schemas.microsoft.com/office/drawing/2014/main" id="{C9B1F4F2-EF28-0902-968C-48E8C56BAF73}"/>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5" name="Freeform 19">
              <a:extLst>
                <a:ext uri="{FF2B5EF4-FFF2-40B4-BE49-F238E27FC236}">
                  <a16:creationId xmlns:a16="http://schemas.microsoft.com/office/drawing/2014/main" id="{82E79DBC-1125-C0EB-2DEB-4A0B79D5AD0C}"/>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6" name="Freeform 20">
              <a:extLst>
                <a:ext uri="{FF2B5EF4-FFF2-40B4-BE49-F238E27FC236}">
                  <a16:creationId xmlns:a16="http://schemas.microsoft.com/office/drawing/2014/main" id="{28A93E7B-9133-E7C3-46F8-0C0DD7A5212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7" name="Freeform 21">
              <a:extLst>
                <a:ext uri="{FF2B5EF4-FFF2-40B4-BE49-F238E27FC236}">
                  <a16:creationId xmlns:a16="http://schemas.microsoft.com/office/drawing/2014/main" id="{87F5F9D1-80D0-51E6-6191-4122296F5FA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2" name="Footer Placeholder 11">
            <a:extLst>
              <a:ext uri="{FF2B5EF4-FFF2-40B4-BE49-F238E27FC236}">
                <a16:creationId xmlns:a16="http://schemas.microsoft.com/office/drawing/2014/main" id="{FD53E119-6621-F3B6-0BCA-017D86E9AE6E}"/>
              </a:ext>
            </a:extLst>
          </p:cNvPr>
          <p:cNvSpPr>
            <a:spLocks noGrp="1"/>
          </p:cNvSpPr>
          <p:nvPr>
            <p:ph type="ftr" sz="quarter" idx="10"/>
          </p:nvPr>
        </p:nvSpPr>
        <p:spPr/>
        <p:txBody>
          <a:bodyPr/>
          <a:lstStyle/>
          <a:p>
            <a:endParaRPr lang="en-CA"/>
          </a:p>
        </p:txBody>
      </p:sp>
      <p:pic>
        <p:nvPicPr>
          <p:cNvPr id="6" name="Picture 5">
            <a:extLst>
              <a:ext uri="{FF2B5EF4-FFF2-40B4-BE49-F238E27FC236}">
                <a16:creationId xmlns:a16="http://schemas.microsoft.com/office/drawing/2014/main" id="{709E3E1A-34F1-27CC-3362-81C2037B2361}"/>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9576131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6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7F611-6CF7-8264-EFE4-31E8D4D7D276}"/>
              </a:ext>
            </a:extLst>
          </p:cNvPr>
          <p:cNvSpPr/>
          <p:nvPr userDrawn="1"/>
        </p:nvSpPr>
        <p:spPr>
          <a:xfrm>
            <a:off x="0" y="5144244"/>
            <a:ext cx="12192000" cy="175717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452155" y="385477"/>
            <a:ext cx="7335983" cy="1325563"/>
          </a:xfrm>
        </p:spPr>
        <p:txBody>
          <a:bodyPr/>
          <a:lstStyle>
            <a:lvl1pPr algn="ctr">
              <a:defRPr>
                <a:solidFill>
                  <a:schemeClr val="tx1"/>
                </a:solidFill>
              </a:defRPr>
            </a:lvl1pPr>
          </a:lstStyle>
          <a:p>
            <a:r>
              <a:rPr lang="en-US"/>
              <a:t>Click to edit Master title style</a:t>
            </a:r>
            <a:endParaRPr lang="en-CA"/>
          </a:p>
        </p:txBody>
      </p:sp>
      <p:grpSp>
        <p:nvGrpSpPr>
          <p:cNvPr id="5" name="Group 4">
            <a:extLst>
              <a:ext uri="{FF2B5EF4-FFF2-40B4-BE49-F238E27FC236}">
                <a16:creationId xmlns:a16="http://schemas.microsoft.com/office/drawing/2014/main" id="{B2D40681-2005-4345-2CEA-B18F32D6A502}"/>
              </a:ext>
            </a:extLst>
          </p:cNvPr>
          <p:cNvGrpSpPr/>
          <p:nvPr userDrawn="1"/>
        </p:nvGrpSpPr>
        <p:grpSpPr>
          <a:xfrm>
            <a:off x="0" y="5144244"/>
            <a:ext cx="2196018" cy="1757171"/>
            <a:chOff x="0" y="6358355"/>
            <a:chExt cx="5489368" cy="4392386"/>
          </a:xfrm>
        </p:grpSpPr>
        <p:sp>
          <p:nvSpPr>
            <p:cNvPr id="56" name="Freeform 10">
              <a:extLst>
                <a:ext uri="{FF2B5EF4-FFF2-40B4-BE49-F238E27FC236}">
                  <a16:creationId xmlns:a16="http://schemas.microsoft.com/office/drawing/2014/main" id="{0558BD08-8404-90BE-F85F-F38C9675747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1">
              <a:extLst>
                <a:ext uri="{FF2B5EF4-FFF2-40B4-BE49-F238E27FC236}">
                  <a16:creationId xmlns:a16="http://schemas.microsoft.com/office/drawing/2014/main" id="{74FEDB6C-59D2-AA16-9C64-51F0421A1D55}"/>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8" name="Freeform 12">
              <a:extLst>
                <a:ext uri="{FF2B5EF4-FFF2-40B4-BE49-F238E27FC236}">
                  <a16:creationId xmlns:a16="http://schemas.microsoft.com/office/drawing/2014/main" id="{A1A74A88-BC2E-AB5D-665F-D215B25886BA}"/>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9" name="Freeform 13">
              <a:extLst>
                <a:ext uri="{FF2B5EF4-FFF2-40B4-BE49-F238E27FC236}">
                  <a16:creationId xmlns:a16="http://schemas.microsoft.com/office/drawing/2014/main" id="{D7C55C02-3722-6042-B815-C733C0E3E5E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0" name="Freeform 14">
              <a:extLst>
                <a:ext uri="{FF2B5EF4-FFF2-40B4-BE49-F238E27FC236}">
                  <a16:creationId xmlns:a16="http://schemas.microsoft.com/office/drawing/2014/main" id="{17E427B3-B576-7CD9-8D5A-6938DC12E3FA}"/>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1" name="Freeform 15">
              <a:extLst>
                <a:ext uri="{FF2B5EF4-FFF2-40B4-BE49-F238E27FC236}">
                  <a16:creationId xmlns:a16="http://schemas.microsoft.com/office/drawing/2014/main" id="{F1EF6698-FC05-7696-713D-9E3B0ED777DC}"/>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16">
              <a:extLst>
                <a:ext uri="{FF2B5EF4-FFF2-40B4-BE49-F238E27FC236}">
                  <a16:creationId xmlns:a16="http://schemas.microsoft.com/office/drawing/2014/main" id="{48315812-B15C-560D-E2D1-234C03B9BF2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3" name="Freeform 17">
              <a:extLst>
                <a:ext uri="{FF2B5EF4-FFF2-40B4-BE49-F238E27FC236}">
                  <a16:creationId xmlns:a16="http://schemas.microsoft.com/office/drawing/2014/main" id="{81BC202E-5DED-698F-8957-45CE517551D3}"/>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4" name="Freeform 18">
              <a:extLst>
                <a:ext uri="{FF2B5EF4-FFF2-40B4-BE49-F238E27FC236}">
                  <a16:creationId xmlns:a16="http://schemas.microsoft.com/office/drawing/2014/main" id="{C9B1F4F2-EF28-0902-968C-48E8C56BAF73}"/>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5" name="Freeform 19">
              <a:extLst>
                <a:ext uri="{FF2B5EF4-FFF2-40B4-BE49-F238E27FC236}">
                  <a16:creationId xmlns:a16="http://schemas.microsoft.com/office/drawing/2014/main" id="{82E79DBC-1125-C0EB-2DEB-4A0B79D5AD0C}"/>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6" name="Freeform 20">
              <a:extLst>
                <a:ext uri="{FF2B5EF4-FFF2-40B4-BE49-F238E27FC236}">
                  <a16:creationId xmlns:a16="http://schemas.microsoft.com/office/drawing/2014/main" id="{28A93E7B-9133-E7C3-46F8-0C0DD7A5212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7" name="Freeform 21">
              <a:extLst>
                <a:ext uri="{FF2B5EF4-FFF2-40B4-BE49-F238E27FC236}">
                  <a16:creationId xmlns:a16="http://schemas.microsoft.com/office/drawing/2014/main" id="{87F5F9D1-80D0-51E6-6191-4122296F5FA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9" name="Footer Placeholder 8">
            <a:extLst>
              <a:ext uri="{FF2B5EF4-FFF2-40B4-BE49-F238E27FC236}">
                <a16:creationId xmlns:a16="http://schemas.microsoft.com/office/drawing/2014/main" id="{F9FB9C54-674E-8C16-1A83-ADFDC86320BB}"/>
              </a:ext>
            </a:extLst>
          </p:cNvPr>
          <p:cNvSpPr>
            <a:spLocks noGrp="1"/>
          </p:cNvSpPr>
          <p:nvPr>
            <p:ph type="ftr" sz="quarter" idx="10"/>
          </p:nvPr>
        </p:nvSpPr>
        <p:spPr/>
        <p:txBody>
          <a:bodyPr/>
          <a:lstStyle/>
          <a:p>
            <a:endParaRPr lang="en-CA"/>
          </a:p>
        </p:txBody>
      </p:sp>
      <p:pic>
        <p:nvPicPr>
          <p:cNvPr id="6" name="Picture 5">
            <a:extLst>
              <a:ext uri="{FF2B5EF4-FFF2-40B4-BE49-F238E27FC236}">
                <a16:creationId xmlns:a16="http://schemas.microsoft.com/office/drawing/2014/main" id="{0202C76F-31D2-93B7-BFF4-6D60AA36338C}"/>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427974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Only" preserve="1">
  <p:cSld name="7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7F611-6CF7-8264-EFE4-31E8D4D7D276}"/>
              </a:ext>
            </a:extLst>
          </p:cNvPr>
          <p:cNvSpPr/>
          <p:nvPr userDrawn="1"/>
        </p:nvSpPr>
        <p:spPr>
          <a:xfrm>
            <a:off x="0" y="5144244"/>
            <a:ext cx="12192000" cy="17571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452155" y="385477"/>
            <a:ext cx="7335983" cy="1325563"/>
          </a:xfrm>
        </p:spPr>
        <p:txBody>
          <a:bodyPr/>
          <a:lstStyle>
            <a:lvl1pPr algn="ctr">
              <a:defRPr>
                <a:solidFill>
                  <a:schemeClr val="tx1"/>
                </a:solidFill>
              </a:defRPr>
            </a:lvl1pPr>
          </a:lstStyle>
          <a:p>
            <a:r>
              <a:rPr lang="en-US"/>
              <a:t>Click to edit Master title style</a:t>
            </a:r>
            <a:endParaRPr lang="en-CA"/>
          </a:p>
        </p:txBody>
      </p:sp>
      <p:grpSp>
        <p:nvGrpSpPr>
          <p:cNvPr id="5" name="Group 4">
            <a:extLst>
              <a:ext uri="{FF2B5EF4-FFF2-40B4-BE49-F238E27FC236}">
                <a16:creationId xmlns:a16="http://schemas.microsoft.com/office/drawing/2014/main" id="{B2D40681-2005-4345-2CEA-B18F32D6A502}"/>
              </a:ext>
            </a:extLst>
          </p:cNvPr>
          <p:cNvGrpSpPr/>
          <p:nvPr userDrawn="1"/>
        </p:nvGrpSpPr>
        <p:grpSpPr>
          <a:xfrm>
            <a:off x="0" y="5144244"/>
            <a:ext cx="2196018" cy="1757171"/>
            <a:chOff x="0" y="6358355"/>
            <a:chExt cx="5489368" cy="4392386"/>
          </a:xfrm>
        </p:grpSpPr>
        <p:sp>
          <p:nvSpPr>
            <p:cNvPr id="56" name="Freeform 10">
              <a:extLst>
                <a:ext uri="{FF2B5EF4-FFF2-40B4-BE49-F238E27FC236}">
                  <a16:creationId xmlns:a16="http://schemas.microsoft.com/office/drawing/2014/main" id="{0558BD08-8404-90BE-F85F-F38C9675747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1">
              <a:extLst>
                <a:ext uri="{FF2B5EF4-FFF2-40B4-BE49-F238E27FC236}">
                  <a16:creationId xmlns:a16="http://schemas.microsoft.com/office/drawing/2014/main" id="{74FEDB6C-59D2-AA16-9C64-51F0421A1D55}"/>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8" name="Freeform 12">
              <a:extLst>
                <a:ext uri="{FF2B5EF4-FFF2-40B4-BE49-F238E27FC236}">
                  <a16:creationId xmlns:a16="http://schemas.microsoft.com/office/drawing/2014/main" id="{A1A74A88-BC2E-AB5D-665F-D215B25886BA}"/>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9" name="Freeform 13">
              <a:extLst>
                <a:ext uri="{FF2B5EF4-FFF2-40B4-BE49-F238E27FC236}">
                  <a16:creationId xmlns:a16="http://schemas.microsoft.com/office/drawing/2014/main" id="{D7C55C02-3722-6042-B815-C733C0E3E5E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0" name="Freeform 14">
              <a:extLst>
                <a:ext uri="{FF2B5EF4-FFF2-40B4-BE49-F238E27FC236}">
                  <a16:creationId xmlns:a16="http://schemas.microsoft.com/office/drawing/2014/main" id="{17E427B3-B576-7CD9-8D5A-6938DC12E3FA}"/>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1" name="Freeform 15">
              <a:extLst>
                <a:ext uri="{FF2B5EF4-FFF2-40B4-BE49-F238E27FC236}">
                  <a16:creationId xmlns:a16="http://schemas.microsoft.com/office/drawing/2014/main" id="{F1EF6698-FC05-7696-713D-9E3B0ED777DC}"/>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16">
              <a:extLst>
                <a:ext uri="{FF2B5EF4-FFF2-40B4-BE49-F238E27FC236}">
                  <a16:creationId xmlns:a16="http://schemas.microsoft.com/office/drawing/2014/main" id="{48315812-B15C-560D-E2D1-234C03B9BF2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3" name="Freeform 17">
              <a:extLst>
                <a:ext uri="{FF2B5EF4-FFF2-40B4-BE49-F238E27FC236}">
                  <a16:creationId xmlns:a16="http://schemas.microsoft.com/office/drawing/2014/main" id="{81BC202E-5DED-698F-8957-45CE517551D3}"/>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4" name="Freeform 18">
              <a:extLst>
                <a:ext uri="{FF2B5EF4-FFF2-40B4-BE49-F238E27FC236}">
                  <a16:creationId xmlns:a16="http://schemas.microsoft.com/office/drawing/2014/main" id="{C9B1F4F2-EF28-0902-968C-48E8C56BAF73}"/>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5" name="Freeform 19">
              <a:extLst>
                <a:ext uri="{FF2B5EF4-FFF2-40B4-BE49-F238E27FC236}">
                  <a16:creationId xmlns:a16="http://schemas.microsoft.com/office/drawing/2014/main" id="{82E79DBC-1125-C0EB-2DEB-4A0B79D5AD0C}"/>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6" name="Freeform 20">
              <a:extLst>
                <a:ext uri="{FF2B5EF4-FFF2-40B4-BE49-F238E27FC236}">
                  <a16:creationId xmlns:a16="http://schemas.microsoft.com/office/drawing/2014/main" id="{28A93E7B-9133-E7C3-46F8-0C0DD7A5212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7" name="Freeform 21">
              <a:extLst>
                <a:ext uri="{FF2B5EF4-FFF2-40B4-BE49-F238E27FC236}">
                  <a16:creationId xmlns:a16="http://schemas.microsoft.com/office/drawing/2014/main" id="{87F5F9D1-80D0-51E6-6191-4122296F5FA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9" name="Footer Placeholder 8">
            <a:extLst>
              <a:ext uri="{FF2B5EF4-FFF2-40B4-BE49-F238E27FC236}">
                <a16:creationId xmlns:a16="http://schemas.microsoft.com/office/drawing/2014/main" id="{6CDD2A90-0423-A28D-F5D9-214E6F150D52}"/>
              </a:ext>
            </a:extLst>
          </p:cNvPr>
          <p:cNvSpPr>
            <a:spLocks noGrp="1"/>
          </p:cNvSpPr>
          <p:nvPr>
            <p:ph type="ftr" sz="quarter" idx="10"/>
          </p:nvPr>
        </p:nvSpPr>
        <p:spPr/>
        <p:txBody>
          <a:bodyPr/>
          <a:lstStyle/>
          <a:p>
            <a:endParaRPr lang="en-CA"/>
          </a:p>
        </p:txBody>
      </p:sp>
      <p:pic>
        <p:nvPicPr>
          <p:cNvPr id="6" name="Picture 5">
            <a:extLst>
              <a:ext uri="{FF2B5EF4-FFF2-40B4-BE49-F238E27FC236}">
                <a16:creationId xmlns:a16="http://schemas.microsoft.com/office/drawing/2014/main" id="{07E8C243-C85F-9580-C9CB-533CC3481011}"/>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992916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8" name="Footer Placeholder 17">
            <a:extLst>
              <a:ext uri="{FF2B5EF4-FFF2-40B4-BE49-F238E27FC236}">
                <a16:creationId xmlns:a16="http://schemas.microsoft.com/office/drawing/2014/main" id="{59B53749-ACF2-2637-B694-D69653648E90}"/>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B416BA6F-99A6-722D-A0D6-F8A62ABCCFF5}"/>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357826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solidFill>
                  <a:schemeClr val="bg1"/>
                </a:solidFill>
              </a:endParaRPr>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grpSp>
      <p:sp>
        <p:nvSpPr>
          <p:cNvPr id="18" name="Footer Placeholder 17">
            <a:extLst>
              <a:ext uri="{FF2B5EF4-FFF2-40B4-BE49-F238E27FC236}">
                <a16:creationId xmlns:a16="http://schemas.microsoft.com/office/drawing/2014/main" id="{DAA2FC0B-B0AC-0F0D-D7FC-4F54EA9068D2}"/>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F0098B70-2D1E-5617-8842-262B23D1B75A}"/>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7224875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_Comparis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solidFill>
                  <a:schemeClr val="bg1"/>
                </a:solidFill>
              </a:endParaRPr>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grpSp>
      <p:sp>
        <p:nvSpPr>
          <p:cNvPr id="18" name="Footer Placeholder 17">
            <a:extLst>
              <a:ext uri="{FF2B5EF4-FFF2-40B4-BE49-F238E27FC236}">
                <a16:creationId xmlns:a16="http://schemas.microsoft.com/office/drawing/2014/main" id="{DC3D9BD2-65D6-045E-5899-F178CC17D9DA}"/>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5B8160FA-E931-8956-032A-E6E1C137B308}"/>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000607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3_Compariso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solidFill>
                  <a:schemeClr val="bg1"/>
                </a:solidFill>
              </a:endParaRPr>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grpSp>
      <p:sp>
        <p:nvSpPr>
          <p:cNvPr id="18" name="Footer Placeholder 17">
            <a:extLst>
              <a:ext uri="{FF2B5EF4-FFF2-40B4-BE49-F238E27FC236}">
                <a16:creationId xmlns:a16="http://schemas.microsoft.com/office/drawing/2014/main" id="{B790F4FD-E497-F82C-5700-7689F81A77CF}"/>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B05A4754-86EB-6EC3-1CC9-D0CA2A9791B9}"/>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111981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3BD00-B120-650C-5BBE-B1AE2BDF48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858B6E-03FF-50AD-D419-CBCF754E02B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C50F49-BAEF-29AA-FE96-D45D042F0F88}"/>
              </a:ext>
            </a:extLst>
          </p:cNvPr>
          <p:cNvSpPr>
            <a:spLocks noGrp="1"/>
          </p:cNvSpPr>
          <p:nvPr>
            <p:ph type="dt" sz="half" idx="10"/>
          </p:nvPr>
        </p:nvSpPr>
        <p:spPr/>
        <p:txBody>
          <a:bodyPr/>
          <a:lstStyle/>
          <a:p>
            <a:fld id="{63DB64E7-5594-42A3-ADBF-E95A7ACEAD64}" type="datetime1">
              <a:rPr lang="en-US" smtClean="0"/>
              <a:t>10/6/2025</a:t>
            </a:fld>
            <a:endParaRPr lang="en-US"/>
          </a:p>
        </p:txBody>
      </p:sp>
      <p:sp>
        <p:nvSpPr>
          <p:cNvPr id="5" name="Footer Placeholder 4">
            <a:extLst>
              <a:ext uri="{FF2B5EF4-FFF2-40B4-BE49-F238E27FC236}">
                <a16:creationId xmlns:a16="http://schemas.microsoft.com/office/drawing/2014/main" id="{4F4E4921-BDD2-EA41-F75C-5152B92F87E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502CB70-8F09-C6DC-0FC5-DE029DA01609}"/>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0670058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A9ED1F82-5774-DD0C-7CB0-34189783C60D}"/>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05FC20CF-794E-960D-CE52-5A2914606D4E}"/>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13463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2"/>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B9FC0C98-183B-AA14-278A-1A65D79F12B4}"/>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DE45E063-1A7E-0836-3945-BBA37D87CE56}"/>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3582638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accent1"/>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31916848-33B8-C444-58D3-EF0A01554CFC}"/>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C61F2500-7214-F2D0-0428-194CAAAAC813}"/>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5854218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accent2"/>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30CCED50-3509-2AB0-C198-95050BAD4FAC}"/>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03437E9F-9960-47ED-E1EE-C4766507C9F6}"/>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4803977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A17DBD67-11FD-0BDF-CF9A-47B62A11D9A1}"/>
              </a:ext>
            </a:extLst>
          </p:cNvPr>
          <p:cNvSpPr txBox="1">
            <a:spLocks/>
          </p:cNvSpPr>
          <p:nvPr userDrawn="1"/>
        </p:nvSpPr>
        <p:spPr>
          <a:xfrm>
            <a:off x="1569086" y="1044616"/>
            <a:ext cx="9053829" cy="47687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bg1"/>
                </a:solidFill>
                <a:latin typeface="+mj-lt"/>
                <a:ea typeface="+mj-ea"/>
                <a:cs typeface="+mj-cs"/>
              </a:defRPr>
            </a:lvl1pPr>
          </a:lstStyle>
          <a:p>
            <a:pPr algn="ctr">
              <a:lnSpc>
                <a:spcPct val="100000"/>
              </a:lnSpc>
            </a:pPr>
            <a:r>
              <a:rPr lang="en-US" sz="9600" b="1">
                <a:solidFill>
                  <a:schemeClr val="tx2"/>
                </a:solidFill>
              </a:rPr>
              <a:t>THANK</a:t>
            </a:r>
          </a:p>
          <a:p>
            <a:pPr algn="ctr">
              <a:lnSpc>
                <a:spcPct val="100000"/>
              </a:lnSpc>
            </a:pPr>
            <a:r>
              <a:rPr lang="en-US" sz="9600" b="1">
                <a:solidFill>
                  <a:schemeClr val="tx2"/>
                </a:solidFill>
              </a:rPr>
              <a:t>YOU</a:t>
            </a:r>
            <a:endParaRPr lang="en-CA" sz="9600" b="1">
              <a:solidFill>
                <a:schemeClr val="tx2"/>
              </a:solidFill>
            </a:endParaRPr>
          </a:p>
        </p:txBody>
      </p:sp>
      <p:grpSp>
        <p:nvGrpSpPr>
          <p:cNvPr id="59" name="Group 58">
            <a:extLst>
              <a:ext uri="{FF2B5EF4-FFF2-40B4-BE49-F238E27FC236}">
                <a16:creationId xmlns:a16="http://schemas.microsoft.com/office/drawing/2014/main" id="{E265BF4F-FB4A-C18E-536F-4625CF6329D3}"/>
              </a:ext>
            </a:extLst>
          </p:cNvPr>
          <p:cNvGrpSpPr/>
          <p:nvPr userDrawn="1"/>
        </p:nvGrpSpPr>
        <p:grpSpPr>
          <a:xfrm>
            <a:off x="-366689" y="4918962"/>
            <a:ext cx="3551583" cy="2841843"/>
            <a:chOff x="0" y="6358355"/>
            <a:chExt cx="5489368" cy="4392386"/>
          </a:xfrm>
        </p:grpSpPr>
        <p:sp>
          <p:nvSpPr>
            <p:cNvPr id="60" name="Freeform 10">
              <a:extLst>
                <a:ext uri="{FF2B5EF4-FFF2-40B4-BE49-F238E27FC236}">
                  <a16:creationId xmlns:a16="http://schemas.microsoft.com/office/drawing/2014/main" id="{68799D53-5CE2-B516-6722-D2D4BBF1710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1" name="Freeform 11">
              <a:extLst>
                <a:ext uri="{FF2B5EF4-FFF2-40B4-BE49-F238E27FC236}">
                  <a16:creationId xmlns:a16="http://schemas.microsoft.com/office/drawing/2014/main" id="{38D50477-9B9E-17A9-DEDE-270798FE7047}"/>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2" name="Freeform 12">
              <a:extLst>
                <a:ext uri="{FF2B5EF4-FFF2-40B4-BE49-F238E27FC236}">
                  <a16:creationId xmlns:a16="http://schemas.microsoft.com/office/drawing/2014/main" id="{33856E7F-3237-8964-1B8D-B413D6271462}"/>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3" name="Freeform 13">
              <a:extLst>
                <a:ext uri="{FF2B5EF4-FFF2-40B4-BE49-F238E27FC236}">
                  <a16:creationId xmlns:a16="http://schemas.microsoft.com/office/drawing/2014/main" id="{D1D96590-D64E-CC15-9071-590D8470B04E}"/>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4" name="Freeform 14">
              <a:extLst>
                <a:ext uri="{FF2B5EF4-FFF2-40B4-BE49-F238E27FC236}">
                  <a16:creationId xmlns:a16="http://schemas.microsoft.com/office/drawing/2014/main" id="{999F6CCB-EBD6-9DDF-F4AC-FE07958B26A1}"/>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5" name="Freeform 15">
              <a:extLst>
                <a:ext uri="{FF2B5EF4-FFF2-40B4-BE49-F238E27FC236}">
                  <a16:creationId xmlns:a16="http://schemas.microsoft.com/office/drawing/2014/main" id="{72F55D96-42DA-B747-4608-D28F2BAE016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6" name="Freeform 16">
              <a:extLst>
                <a:ext uri="{FF2B5EF4-FFF2-40B4-BE49-F238E27FC236}">
                  <a16:creationId xmlns:a16="http://schemas.microsoft.com/office/drawing/2014/main" id="{FD8BFDB8-BC84-AA27-62EB-02AD089EFCF3}"/>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7" name="Freeform 17">
              <a:extLst>
                <a:ext uri="{FF2B5EF4-FFF2-40B4-BE49-F238E27FC236}">
                  <a16:creationId xmlns:a16="http://schemas.microsoft.com/office/drawing/2014/main" id="{AAA016CB-B108-9824-9DD7-423757701C26}"/>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8" name="Freeform 18">
              <a:extLst>
                <a:ext uri="{FF2B5EF4-FFF2-40B4-BE49-F238E27FC236}">
                  <a16:creationId xmlns:a16="http://schemas.microsoft.com/office/drawing/2014/main" id="{4C8D759B-CAD1-BF1E-0BD7-66514422A58C}"/>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9" name="Freeform 19">
              <a:extLst>
                <a:ext uri="{FF2B5EF4-FFF2-40B4-BE49-F238E27FC236}">
                  <a16:creationId xmlns:a16="http://schemas.microsoft.com/office/drawing/2014/main" id="{492BB44E-DC44-A905-C81C-41667C5F44EE}"/>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0" name="Freeform 20">
              <a:extLst>
                <a:ext uri="{FF2B5EF4-FFF2-40B4-BE49-F238E27FC236}">
                  <a16:creationId xmlns:a16="http://schemas.microsoft.com/office/drawing/2014/main" id="{E8730F3C-D0A4-D6CB-7FFA-43600867CB7C}"/>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1" name="Freeform 21">
              <a:extLst>
                <a:ext uri="{FF2B5EF4-FFF2-40B4-BE49-F238E27FC236}">
                  <a16:creationId xmlns:a16="http://schemas.microsoft.com/office/drawing/2014/main" id="{592C026A-9667-C4F3-5D9E-03D9C9A3B2E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2" name="Group 71">
            <a:extLst>
              <a:ext uri="{FF2B5EF4-FFF2-40B4-BE49-F238E27FC236}">
                <a16:creationId xmlns:a16="http://schemas.microsoft.com/office/drawing/2014/main" id="{4F4C1E9C-BEA6-4B01-63C5-F0FC2DBC658D}"/>
              </a:ext>
            </a:extLst>
          </p:cNvPr>
          <p:cNvGrpSpPr/>
          <p:nvPr userDrawn="1"/>
        </p:nvGrpSpPr>
        <p:grpSpPr>
          <a:xfrm>
            <a:off x="-2160619" y="-3683309"/>
            <a:ext cx="3911208" cy="5033517"/>
            <a:chOff x="-2623881" y="-5018472"/>
            <a:chExt cx="6737736" cy="8671109"/>
          </a:xfrm>
        </p:grpSpPr>
        <p:grpSp>
          <p:nvGrpSpPr>
            <p:cNvPr id="73" name="Group 32">
              <a:extLst>
                <a:ext uri="{FF2B5EF4-FFF2-40B4-BE49-F238E27FC236}">
                  <a16:creationId xmlns:a16="http://schemas.microsoft.com/office/drawing/2014/main" id="{20A35318-A07E-5082-2152-AD8264537495}"/>
                </a:ext>
              </a:extLst>
            </p:cNvPr>
            <p:cNvGrpSpPr/>
            <p:nvPr userDrawn="1"/>
          </p:nvGrpSpPr>
          <p:grpSpPr>
            <a:xfrm rot="2700000">
              <a:off x="-1376391" y="-3093321"/>
              <a:ext cx="7415398" cy="3565095"/>
              <a:chOff x="0" y="0"/>
              <a:chExt cx="660400" cy="317500"/>
            </a:xfrm>
          </p:grpSpPr>
          <p:sp>
            <p:nvSpPr>
              <p:cNvPr id="82" name="Freeform 33">
                <a:extLst>
                  <a:ext uri="{FF2B5EF4-FFF2-40B4-BE49-F238E27FC236}">
                    <a16:creationId xmlns:a16="http://schemas.microsoft.com/office/drawing/2014/main" id="{07CDAD94-4D0D-0989-85D9-8BB58A88AB9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83" name="TextBox 34">
                <a:extLst>
                  <a:ext uri="{FF2B5EF4-FFF2-40B4-BE49-F238E27FC236}">
                    <a16:creationId xmlns:a16="http://schemas.microsoft.com/office/drawing/2014/main" id="{6469A76D-889E-BA02-919B-6D00D1F1F9D0}"/>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74" name="AutoShape 35">
              <a:extLst>
                <a:ext uri="{FF2B5EF4-FFF2-40B4-BE49-F238E27FC236}">
                  <a16:creationId xmlns:a16="http://schemas.microsoft.com/office/drawing/2014/main" id="{B582527D-1FBF-0FD3-ABCB-059FC37B294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75" name="AutoShape 36">
              <a:extLst>
                <a:ext uri="{FF2B5EF4-FFF2-40B4-BE49-F238E27FC236}">
                  <a16:creationId xmlns:a16="http://schemas.microsoft.com/office/drawing/2014/main" id="{3BF35E1B-C0BC-1E10-E5E6-6E3E64E0279F}"/>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76" name="AutoShape 37">
              <a:extLst>
                <a:ext uri="{FF2B5EF4-FFF2-40B4-BE49-F238E27FC236}">
                  <a16:creationId xmlns:a16="http://schemas.microsoft.com/office/drawing/2014/main" id="{E92EB592-6124-32EC-5650-3CD2044ABEB4}"/>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77" name="AutoShape 38">
              <a:extLst>
                <a:ext uri="{FF2B5EF4-FFF2-40B4-BE49-F238E27FC236}">
                  <a16:creationId xmlns:a16="http://schemas.microsoft.com/office/drawing/2014/main" id="{AFCB45DD-6E71-EFAB-B670-EFF940649930}"/>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78" name="AutoShape 39">
              <a:extLst>
                <a:ext uri="{FF2B5EF4-FFF2-40B4-BE49-F238E27FC236}">
                  <a16:creationId xmlns:a16="http://schemas.microsoft.com/office/drawing/2014/main" id="{29B8ED32-10D3-2860-AF98-461F1F56DDB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79" name="AutoShape 40">
              <a:extLst>
                <a:ext uri="{FF2B5EF4-FFF2-40B4-BE49-F238E27FC236}">
                  <a16:creationId xmlns:a16="http://schemas.microsoft.com/office/drawing/2014/main" id="{A063ACA9-08A8-B92F-44D7-2C74B880D8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80" name="AutoShape 41">
              <a:extLst>
                <a:ext uri="{FF2B5EF4-FFF2-40B4-BE49-F238E27FC236}">
                  <a16:creationId xmlns:a16="http://schemas.microsoft.com/office/drawing/2014/main" id="{EAE301C1-DC36-457C-A8B7-758A58E82723}"/>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81" name="AutoShape 42">
              <a:extLst>
                <a:ext uri="{FF2B5EF4-FFF2-40B4-BE49-F238E27FC236}">
                  <a16:creationId xmlns:a16="http://schemas.microsoft.com/office/drawing/2014/main" id="{BBE94119-0B52-CB91-B806-0B2FD00D8F07}"/>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84" name="Group 83">
            <a:extLst>
              <a:ext uri="{FF2B5EF4-FFF2-40B4-BE49-F238E27FC236}">
                <a16:creationId xmlns:a16="http://schemas.microsoft.com/office/drawing/2014/main" id="{D3A79DF9-B2C7-7822-C7E8-21C3674D6B28}"/>
              </a:ext>
            </a:extLst>
          </p:cNvPr>
          <p:cNvGrpSpPr/>
          <p:nvPr userDrawn="1"/>
        </p:nvGrpSpPr>
        <p:grpSpPr>
          <a:xfrm rot="10800000">
            <a:off x="8962535" y="-476325"/>
            <a:ext cx="3551583" cy="2841843"/>
            <a:chOff x="0" y="6358355"/>
            <a:chExt cx="5489368" cy="4392386"/>
          </a:xfrm>
        </p:grpSpPr>
        <p:sp>
          <p:nvSpPr>
            <p:cNvPr id="85" name="Freeform 10">
              <a:extLst>
                <a:ext uri="{FF2B5EF4-FFF2-40B4-BE49-F238E27FC236}">
                  <a16:creationId xmlns:a16="http://schemas.microsoft.com/office/drawing/2014/main" id="{C282A56F-04EF-B650-2BB8-1FCFE83FADCB}"/>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6" name="Freeform 11">
              <a:extLst>
                <a:ext uri="{FF2B5EF4-FFF2-40B4-BE49-F238E27FC236}">
                  <a16:creationId xmlns:a16="http://schemas.microsoft.com/office/drawing/2014/main" id="{8A4ABB31-2E57-B1E8-1368-F3E9A170365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7" name="Freeform 12">
              <a:extLst>
                <a:ext uri="{FF2B5EF4-FFF2-40B4-BE49-F238E27FC236}">
                  <a16:creationId xmlns:a16="http://schemas.microsoft.com/office/drawing/2014/main" id="{FDB7BE6D-2AD0-62B7-687C-C5492F0E3AC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8" name="Freeform 13">
              <a:extLst>
                <a:ext uri="{FF2B5EF4-FFF2-40B4-BE49-F238E27FC236}">
                  <a16:creationId xmlns:a16="http://schemas.microsoft.com/office/drawing/2014/main" id="{9656C877-FE92-BD3E-2F5C-983FAEFD8919}"/>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9" name="Freeform 14">
              <a:extLst>
                <a:ext uri="{FF2B5EF4-FFF2-40B4-BE49-F238E27FC236}">
                  <a16:creationId xmlns:a16="http://schemas.microsoft.com/office/drawing/2014/main" id="{144ED13A-54D4-BAC2-D4CC-D947D9C16DC2}"/>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0" name="Freeform 15">
              <a:extLst>
                <a:ext uri="{FF2B5EF4-FFF2-40B4-BE49-F238E27FC236}">
                  <a16:creationId xmlns:a16="http://schemas.microsoft.com/office/drawing/2014/main" id="{EDB44976-519F-BBC8-2F69-88C7424003E2}"/>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1" name="Freeform 16">
              <a:extLst>
                <a:ext uri="{FF2B5EF4-FFF2-40B4-BE49-F238E27FC236}">
                  <a16:creationId xmlns:a16="http://schemas.microsoft.com/office/drawing/2014/main" id="{ADECCEFA-FC63-D534-066B-DBEFD70623C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2" name="Freeform 17">
              <a:extLst>
                <a:ext uri="{FF2B5EF4-FFF2-40B4-BE49-F238E27FC236}">
                  <a16:creationId xmlns:a16="http://schemas.microsoft.com/office/drawing/2014/main" id="{661AE3D9-0454-265B-B6A0-368BC47B16D1}"/>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3" name="Freeform 18">
              <a:extLst>
                <a:ext uri="{FF2B5EF4-FFF2-40B4-BE49-F238E27FC236}">
                  <a16:creationId xmlns:a16="http://schemas.microsoft.com/office/drawing/2014/main" id="{9995234D-C40C-C193-8D74-9638E85ECB4E}"/>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4" name="Freeform 19">
              <a:extLst>
                <a:ext uri="{FF2B5EF4-FFF2-40B4-BE49-F238E27FC236}">
                  <a16:creationId xmlns:a16="http://schemas.microsoft.com/office/drawing/2014/main" id="{00035D20-5A6F-EF9C-BC5D-5E43C63EBB2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95" name="Freeform 20">
              <a:extLst>
                <a:ext uri="{FF2B5EF4-FFF2-40B4-BE49-F238E27FC236}">
                  <a16:creationId xmlns:a16="http://schemas.microsoft.com/office/drawing/2014/main" id="{1FF12AF7-127D-EE31-DC58-15D7BB61530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6" name="Freeform 21">
              <a:extLst>
                <a:ext uri="{FF2B5EF4-FFF2-40B4-BE49-F238E27FC236}">
                  <a16:creationId xmlns:a16="http://schemas.microsoft.com/office/drawing/2014/main" id="{7E62C03B-CA5C-090B-A42C-653C9488294B}"/>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97" name="Group 96">
            <a:extLst>
              <a:ext uri="{FF2B5EF4-FFF2-40B4-BE49-F238E27FC236}">
                <a16:creationId xmlns:a16="http://schemas.microsoft.com/office/drawing/2014/main" id="{5660F9DA-6988-846A-428E-1B8E110C8BF6}"/>
              </a:ext>
            </a:extLst>
          </p:cNvPr>
          <p:cNvGrpSpPr/>
          <p:nvPr userDrawn="1"/>
        </p:nvGrpSpPr>
        <p:grpSpPr>
          <a:xfrm rot="10800000">
            <a:off x="9879624" y="5030595"/>
            <a:ext cx="3911208" cy="5033517"/>
            <a:chOff x="-2623881" y="-5018472"/>
            <a:chExt cx="6737736" cy="8671109"/>
          </a:xfrm>
        </p:grpSpPr>
        <p:grpSp>
          <p:nvGrpSpPr>
            <p:cNvPr id="98" name="Group 32">
              <a:extLst>
                <a:ext uri="{FF2B5EF4-FFF2-40B4-BE49-F238E27FC236}">
                  <a16:creationId xmlns:a16="http://schemas.microsoft.com/office/drawing/2014/main" id="{0226352C-68A8-CCE9-AD2E-1F4A12C40D2A}"/>
                </a:ext>
              </a:extLst>
            </p:cNvPr>
            <p:cNvGrpSpPr/>
            <p:nvPr userDrawn="1"/>
          </p:nvGrpSpPr>
          <p:grpSpPr>
            <a:xfrm rot="2700000">
              <a:off x="-1376391" y="-3093321"/>
              <a:ext cx="7415398" cy="3565095"/>
              <a:chOff x="0" y="0"/>
              <a:chExt cx="660400" cy="317500"/>
            </a:xfrm>
          </p:grpSpPr>
          <p:sp>
            <p:nvSpPr>
              <p:cNvPr id="107" name="Freeform 33">
                <a:extLst>
                  <a:ext uri="{FF2B5EF4-FFF2-40B4-BE49-F238E27FC236}">
                    <a16:creationId xmlns:a16="http://schemas.microsoft.com/office/drawing/2014/main" id="{615F5A07-C48B-BB5F-22B3-38AB3ED485C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108" name="TextBox 34">
                <a:extLst>
                  <a:ext uri="{FF2B5EF4-FFF2-40B4-BE49-F238E27FC236}">
                    <a16:creationId xmlns:a16="http://schemas.microsoft.com/office/drawing/2014/main" id="{A183A47E-DA4D-C8C5-34B2-6345B1FAE6F7}"/>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99" name="AutoShape 35">
              <a:extLst>
                <a:ext uri="{FF2B5EF4-FFF2-40B4-BE49-F238E27FC236}">
                  <a16:creationId xmlns:a16="http://schemas.microsoft.com/office/drawing/2014/main" id="{55287AF5-B90D-DC55-3FC1-FECC64F76A06}"/>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100" name="AutoShape 36">
              <a:extLst>
                <a:ext uri="{FF2B5EF4-FFF2-40B4-BE49-F238E27FC236}">
                  <a16:creationId xmlns:a16="http://schemas.microsoft.com/office/drawing/2014/main" id="{A8E012FF-1D85-7356-4B35-BEC8F11CF477}"/>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101" name="AutoShape 37">
              <a:extLst>
                <a:ext uri="{FF2B5EF4-FFF2-40B4-BE49-F238E27FC236}">
                  <a16:creationId xmlns:a16="http://schemas.microsoft.com/office/drawing/2014/main" id="{0386A3A8-997E-6AC0-8A83-CB96B8DE9352}"/>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102" name="AutoShape 38">
              <a:extLst>
                <a:ext uri="{FF2B5EF4-FFF2-40B4-BE49-F238E27FC236}">
                  <a16:creationId xmlns:a16="http://schemas.microsoft.com/office/drawing/2014/main" id="{4A1C0CA1-86EB-C1B3-1D07-27EC9B41C3E3}"/>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103" name="AutoShape 39">
              <a:extLst>
                <a:ext uri="{FF2B5EF4-FFF2-40B4-BE49-F238E27FC236}">
                  <a16:creationId xmlns:a16="http://schemas.microsoft.com/office/drawing/2014/main" id="{80854E68-BC74-A2A0-6CEF-1A7809A99AFD}"/>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104" name="AutoShape 40">
              <a:extLst>
                <a:ext uri="{FF2B5EF4-FFF2-40B4-BE49-F238E27FC236}">
                  <a16:creationId xmlns:a16="http://schemas.microsoft.com/office/drawing/2014/main" id="{5A017F57-BDF6-5DB9-3882-D0896E6788F3}"/>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105" name="AutoShape 41">
              <a:extLst>
                <a:ext uri="{FF2B5EF4-FFF2-40B4-BE49-F238E27FC236}">
                  <a16:creationId xmlns:a16="http://schemas.microsoft.com/office/drawing/2014/main" id="{353887B8-82E0-B293-DDA7-4018D4549799}"/>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106" name="AutoShape 42">
              <a:extLst>
                <a:ext uri="{FF2B5EF4-FFF2-40B4-BE49-F238E27FC236}">
                  <a16:creationId xmlns:a16="http://schemas.microsoft.com/office/drawing/2014/main" id="{E94C6F75-F3DC-C38A-9D1C-7DCB658A56DC}"/>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2" name="Picture 1">
            <a:extLst>
              <a:ext uri="{FF2B5EF4-FFF2-40B4-BE49-F238E27FC236}">
                <a16:creationId xmlns:a16="http://schemas.microsoft.com/office/drawing/2014/main" id="{F0A3435E-1632-6F76-F3D7-05E9977B4D7B}"/>
              </a:ext>
            </a:extLst>
          </p:cNvPr>
          <p:cNvPicPr>
            <a:picLocks noChangeAspect="1"/>
          </p:cNvPicPr>
          <p:nvPr userDrawn="1"/>
        </p:nvPicPr>
        <p:blipFill>
          <a:blip r:embed="rId8"/>
          <a:stretch>
            <a:fillRect/>
          </a:stretch>
        </p:blipFill>
        <p:spPr>
          <a:xfrm>
            <a:off x="5591973" y="5813384"/>
            <a:ext cx="1134142" cy="939211"/>
          </a:xfrm>
          <a:prstGeom prst="rect">
            <a:avLst/>
          </a:prstGeom>
        </p:spPr>
      </p:pic>
    </p:spTree>
    <p:extLst>
      <p:ext uri="{BB962C8B-B14F-4D97-AF65-F5344CB8AC3E}">
        <p14:creationId xmlns:p14="http://schemas.microsoft.com/office/powerpoint/2010/main" val="34835691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A17DBD67-11FD-0BDF-CF9A-47B62A11D9A1}"/>
              </a:ext>
            </a:extLst>
          </p:cNvPr>
          <p:cNvSpPr txBox="1">
            <a:spLocks/>
          </p:cNvSpPr>
          <p:nvPr userDrawn="1"/>
        </p:nvSpPr>
        <p:spPr>
          <a:xfrm>
            <a:off x="1569086" y="1044616"/>
            <a:ext cx="9053829" cy="47687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bg1"/>
                </a:solidFill>
                <a:latin typeface="+mj-lt"/>
                <a:ea typeface="+mj-ea"/>
                <a:cs typeface="+mj-cs"/>
              </a:defRPr>
            </a:lvl1pPr>
          </a:lstStyle>
          <a:p>
            <a:pPr algn="ctr">
              <a:lnSpc>
                <a:spcPct val="100000"/>
              </a:lnSpc>
            </a:pPr>
            <a:r>
              <a:rPr lang="en-US" sz="9600" b="1">
                <a:solidFill>
                  <a:schemeClr val="bg1"/>
                </a:solidFill>
              </a:rPr>
              <a:t>THANK</a:t>
            </a:r>
          </a:p>
          <a:p>
            <a:pPr algn="ctr">
              <a:lnSpc>
                <a:spcPct val="100000"/>
              </a:lnSpc>
            </a:pPr>
            <a:r>
              <a:rPr lang="en-US" sz="9600" b="1">
                <a:solidFill>
                  <a:schemeClr val="bg1"/>
                </a:solidFill>
              </a:rPr>
              <a:t>YOU</a:t>
            </a:r>
            <a:endParaRPr lang="en-CA" sz="9600" b="1">
              <a:solidFill>
                <a:schemeClr val="bg1"/>
              </a:solidFill>
            </a:endParaRPr>
          </a:p>
        </p:txBody>
      </p:sp>
      <p:grpSp>
        <p:nvGrpSpPr>
          <p:cNvPr id="59" name="Group 58">
            <a:extLst>
              <a:ext uri="{FF2B5EF4-FFF2-40B4-BE49-F238E27FC236}">
                <a16:creationId xmlns:a16="http://schemas.microsoft.com/office/drawing/2014/main" id="{E265BF4F-FB4A-C18E-536F-4625CF6329D3}"/>
              </a:ext>
            </a:extLst>
          </p:cNvPr>
          <p:cNvGrpSpPr/>
          <p:nvPr userDrawn="1"/>
        </p:nvGrpSpPr>
        <p:grpSpPr>
          <a:xfrm>
            <a:off x="-366689" y="4918962"/>
            <a:ext cx="3551583" cy="2841843"/>
            <a:chOff x="0" y="6358355"/>
            <a:chExt cx="5489368" cy="4392386"/>
          </a:xfrm>
        </p:grpSpPr>
        <p:sp>
          <p:nvSpPr>
            <p:cNvPr id="60" name="Freeform 10">
              <a:extLst>
                <a:ext uri="{FF2B5EF4-FFF2-40B4-BE49-F238E27FC236}">
                  <a16:creationId xmlns:a16="http://schemas.microsoft.com/office/drawing/2014/main" id="{68799D53-5CE2-B516-6722-D2D4BBF1710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1" name="Freeform 11">
              <a:extLst>
                <a:ext uri="{FF2B5EF4-FFF2-40B4-BE49-F238E27FC236}">
                  <a16:creationId xmlns:a16="http://schemas.microsoft.com/office/drawing/2014/main" id="{38D50477-9B9E-17A9-DEDE-270798FE7047}"/>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2" name="Freeform 12">
              <a:extLst>
                <a:ext uri="{FF2B5EF4-FFF2-40B4-BE49-F238E27FC236}">
                  <a16:creationId xmlns:a16="http://schemas.microsoft.com/office/drawing/2014/main" id="{33856E7F-3237-8964-1B8D-B413D6271462}"/>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3" name="Freeform 13">
              <a:extLst>
                <a:ext uri="{FF2B5EF4-FFF2-40B4-BE49-F238E27FC236}">
                  <a16:creationId xmlns:a16="http://schemas.microsoft.com/office/drawing/2014/main" id="{D1D96590-D64E-CC15-9071-590D8470B04E}"/>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4" name="Freeform 14">
              <a:extLst>
                <a:ext uri="{FF2B5EF4-FFF2-40B4-BE49-F238E27FC236}">
                  <a16:creationId xmlns:a16="http://schemas.microsoft.com/office/drawing/2014/main" id="{999F6CCB-EBD6-9DDF-F4AC-FE07958B26A1}"/>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5" name="Freeform 15">
              <a:extLst>
                <a:ext uri="{FF2B5EF4-FFF2-40B4-BE49-F238E27FC236}">
                  <a16:creationId xmlns:a16="http://schemas.microsoft.com/office/drawing/2014/main" id="{72F55D96-42DA-B747-4608-D28F2BAE016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6" name="Freeform 16">
              <a:extLst>
                <a:ext uri="{FF2B5EF4-FFF2-40B4-BE49-F238E27FC236}">
                  <a16:creationId xmlns:a16="http://schemas.microsoft.com/office/drawing/2014/main" id="{FD8BFDB8-BC84-AA27-62EB-02AD089EFCF3}"/>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7" name="Freeform 17">
              <a:extLst>
                <a:ext uri="{FF2B5EF4-FFF2-40B4-BE49-F238E27FC236}">
                  <a16:creationId xmlns:a16="http://schemas.microsoft.com/office/drawing/2014/main" id="{AAA016CB-B108-9824-9DD7-423757701C26}"/>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8" name="Freeform 18">
              <a:extLst>
                <a:ext uri="{FF2B5EF4-FFF2-40B4-BE49-F238E27FC236}">
                  <a16:creationId xmlns:a16="http://schemas.microsoft.com/office/drawing/2014/main" id="{4C8D759B-CAD1-BF1E-0BD7-66514422A58C}"/>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9" name="Freeform 19">
              <a:extLst>
                <a:ext uri="{FF2B5EF4-FFF2-40B4-BE49-F238E27FC236}">
                  <a16:creationId xmlns:a16="http://schemas.microsoft.com/office/drawing/2014/main" id="{492BB44E-DC44-A905-C81C-41667C5F44EE}"/>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0" name="Freeform 20">
              <a:extLst>
                <a:ext uri="{FF2B5EF4-FFF2-40B4-BE49-F238E27FC236}">
                  <a16:creationId xmlns:a16="http://schemas.microsoft.com/office/drawing/2014/main" id="{E8730F3C-D0A4-D6CB-7FFA-43600867CB7C}"/>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1" name="Freeform 21">
              <a:extLst>
                <a:ext uri="{FF2B5EF4-FFF2-40B4-BE49-F238E27FC236}">
                  <a16:creationId xmlns:a16="http://schemas.microsoft.com/office/drawing/2014/main" id="{592C026A-9667-C4F3-5D9E-03D9C9A3B2E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2" name="Group 71">
            <a:extLst>
              <a:ext uri="{FF2B5EF4-FFF2-40B4-BE49-F238E27FC236}">
                <a16:creationId xmlns:a16="http://schemas.microsoft.com/office/drawing/2014/main" id="{4F4C1E9C-BEA6-4B01-63C5-F0FC2DBC658D}"/>
              </a:ext>
            </a:extLst>
          </p:cNvPr>
          <p:cNvGrpSpPr/>
          <p:nvPr userDrawn="1"/>
        </p:nvGrpSpPr>
        <p:grpSpPr>
          <a:xfrm>
            <a:off x="-2160619" y="-3683309"/>
            <a:ext cx="3911208" cy="5033517"/>
            <a:chOff x="-2623881" y="-5018472"/>
            <a:chExt cx="6737736" cy="8671109"/>
          </a:xfrm>
        </p:grpSpPr>
        <p:grpSp>
          <p:nvGrpSpPr>
            <p:cNvPr id="73" name="Group 32">
              <a:extLst>
                <a:ext uri="{FF2B5EF4-FFF2-40B4-BE49-F238E27FC236}">
                  <a16:creationId xmlns:a16="http://schemas.microsoft.com/office/drawing/2014/main" id="{20A35318-A07E-5082-2152-AD8264537495}"/>
                </a:ext>
              </a:extLst>
            </p:cNvPr>
            <p:cNvGrpSpPr/>
            <p:nvPr userDrawn="1"/>
          </p:nvGrpSpPr>
          <p:grpSpPr>
            <a:xfrm rot="2700000">
              <a:off x="-1376391" y="-3093321"/>
              <a:ext cx="7415398" cy="3565095"/>
              <a:chOff x="0" y="0"/>
              <a:chExt cx="660400" cy="317500"/>
            </a:xfrm>
          </p:grpSpPr>
          <p:sp>
            <p:nvSpPr>
              <p:cNvPr id="82" name="Freeform 33">
                <a:extLst>
                  <a:ext uri="{FF2B5EF4-FFF2-40B4-BE49-F238E27FC236}">
                    <a16:creationId xmlns:a16="http://schemas.microsoft.com/office/drawing/2014/main" id="{07CDAD94-4D0D-0989-85D9-8BB58A88AB9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83" name="TextBox 34">
                <a:extLst>
                  <a:ext uri="{FF2B5EF4-FFF2-40B4-BE49-F238E27FC236}">
                    <a16:creationId xmlns:a16="http://schemas.microsoft.com/office/drawing/2014/main" id="{6469A76D-889E-BA02-919B-6D00D1F1F9D0}"/>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74" name="AutoShape 35">
              <a:extLst>
                <a:ext uri="{FF2B5EF4-FFF2-40B4-BE49-F238E27FC236}">
                  <a16:creationId xmlns:a16="http://schemas.microsoft.com/office/drawing/2014/main" id="{B582527D-1FBF-0FD3-ABCB-059FC37B294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75" name="AutoShape 36">
              <a:extLst>
                <a:ext uri="{FF2B5EF4-FFF2-40B4-BE49-F238E27FC236}">
                  <a16:creationId xmlns:a16="http://schemas.microsoft.com/office/drawing/2014/main" id="{3BF35E1B-C0BC-1E10-E5E6-6E3E64E0279F}"/>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76" name="AutoShape 37">
              <a:extLst>
                <a:ext uri="{FF2B5EF4-FFF2-40B4-BE49-F238E27FC236}">
                  <a16:creationId xmlns:a16="http://schemas.microsoft.com/office/drawing/2014/main" id="{E92EB592-6124-32EC-5650-3CD2044ABEB4}"/>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77" name="AutoShape 38">
              <a:extLst>
                <a:ext uri="{FF2B5EF4-FFF2-40B4-BE49-F238E27FC236}">
                  <a16:creationId xmlns:a16="http://schemas.microsoft.com/office/drawing/2014/main" id="{AFCB45DD-6E71-EFAB-B670-EFF940649930}"/>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78" name="AutoShape 39">
              <a:extLst>
                <a:ext uri="{FF2B5EF4-FFF2-40B4-BE49-F238E27FC236}">
                  <a16:creationId xmlns:a16="http://schemas.microsoft.com/office/drawing/2014/main" id="{29B8ED32-10D3-2860-AF98-461F1F56DDB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79" name="AutoShape 40">
              <a:extLst>
                <a:ext uri="{FF2B5EF4-FFF2-40B4-BE49-F238E27FC236}">
                  <a16:creationId xmlns:a16="http://schemas.microsoft.com/office/drawing/2014/main" id="{A063ACA9-08A8-B92F-44D7-2C74B880D8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80" name="AutoShape 41">
              <a:extLst>
                <a:ext uri="{FF2B5EF4-FFF2-40B4-BE49-F238E27FC236}">
                  <a16:creationId xmlns:a16="http://schemas.microsoft.com/office/drawing/2014/main" id="{EAE301C1-DC36-457C-A8B7-758A58E82723}"/>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81" name="AutoShape 42">
              <a:extLst>
                <a:ext uri="{FF2B5EF4-FFF2-40B4-BE49-F238E27FC236}">
                  <a16:creationId xmlns:a16="http://schemas.microsoft.com/office/drawing/2014/main" id="{BBE94119-0B52-CB91-B806-0B2FD00D8F07}"/>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84" name="Group 83">
            <a:extLst>
              <a:ext uri="{FF2B5EF4-FFF2-40B4-BE49-F238E27FC236}">
                <a16:creationId xmlns:a16="http://schemas.microsoft.com/office/drawing/2014/main" id="{D3A79DF9-B2C7-7822-C7E8-21C3674D6B28}"/>
              </a:ext>
            </a:extLst>
          </p:cNvPr>
          <p:cNvGrpSpPr/>
          <p:nvPr userDrawn="1"/>
        </p:nvGrpSpPr>
        <p:grpSpPr>
          <a:xfrm rot="10800000">
            <a:off x="8962535" y="-476325"/>
            <a:ext cx="3551583" cy="2841843"/>
            <a:chOff x="0" y="6358355"/>
            <a:chExt cx="5489368" cy="4392386"/>
          </a:xfrm>
        </p:grpSpPr>
        <p:sp>
          <p:nvSpPr>
            <p:cNvPr id="85" name="Freeform 10">
              <a:extLst>
                <a:ext uri="{FF2B5EF4-FFF2-40B4-BE49-F238E27FC236}">
                  <a16:creationId xmlns:a16="http://schemas.microsoft.com/office/drawing/2014/main" id="{C282A56F-04EF-B650-2BB8-1FCFE83FADCB}"/>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6" name="Freeform 11">
              <a:extLst>
                <a:ext uri="{FF2B5EF4-FFF2-40B4-BE49-F238E27FC236}">
                  <a16:creationId xmlns:a16="http://schemas.microsoft.com/office/drawing/2014/main" id="{8A4ABB31-2E57-B1E8-1368-F3E9A170365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7" name="Freeform 12">
              <a:extLst>
                <a:ext uri="{FF2B5EF4-FFF2-40B4-BE49-F238E27FC236}">
                  <a16:creationId xmlns:a16="http://schemas.microsoft.com/office/drawing/2014/main" id="{FDB7BE6D-2AD0-62B7-687C-C5492F0E3AC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8" name="Freeform 13">
              <a:extLst>
                <a:ext uri="{FF2B5EF4-FFF2-40B4-BE49-F238E27FC236}">
                  <a16:creationId xmlns:a16="http://schemas.microsoft.com/office/drawing/2014/main" id="{9656C877-FE92-BD3E-2F5C-983FAEFD8919}"/>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9" name="Freeform 14">
              <a:extLst>
                <a:ext uri="{FF2B5EF4-FFF2-40B4-BE49-F238E27FC236}">
                  <a16:creationId xmlns:a16="http://schemas.microsoft.com/office/drawing/2014/main" id="{144ED13A-54D4-BAC2-D4CC-D947D9C16DC2}"/>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0" name="Freeform 15">
              <a:extLst>
                <a:ext uri="{FF2B5EF4-FFF2-40B4-BE49-F238E27FC236}">
                  <a16:creationId xmlns:a16="http://schemas.microsoft.com/office/drawing/2014/main" id="{EDB44976-519F-BBC8-2F69-88C7424003E2}"/>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1" name="Freeform 16">
              <a:extLst>
                <a:ext uri="{FF2B5EF4-FFF2-40B4-BE49-F238E27FC236}">
                  <a16:creationId xmlns:a16="http://schemas.microsoft.com/office/drawing/2014/main" id="{ADECCEFA-FC63-D534-066B-DBEFD70623C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2" name="Freeform 17">
              <a:extLst>
                <a:ext uri="{FF2B5EF4-FFF2-40B4-BE49-F238E27FC236}">
                  <a16:creationId xmlns:a16="http://schemas.microsoft.com/office/drawing/2014/main" id="{661AE3D9-0454-265B-B6A0-368BC47B16D1}"/>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3" name="Freeform 18">
              <a:extLst>
                <a:ext uri="{FF2B5EF4-FFF2-40B4-BE49-F238E27FC236}">
                  <a16:creationId xmlns:a16="http://schemas.microsoft.com/office/drawing/2014/main" id="{9995234D-C40C-C193-8D74-9638E85ECB4E}"/>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4" name="Freeform 19">
              <a:extLst>
                <a:ext uri="{FF2B5EF4-FFF2-40B4-BE49-F238E27FC236}">
                  <a16:creationId xmlns:a16="http://schemas.microsoft.com/office/drawing/2014/main" id="{00035D20-5A6F-EF9C-BC5D-5E43C63EBB2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95" name="Freeform 20">
              <a:extLst>
                <a:ext uri="{FF2B5EF4-FFF2-40B4-BE49-F238E27FC236}">
                  <a16:creationId xmlns:a16="http://schemas.microsoft.com/office/drawing/2014/main" id="{1FF12AF7-127D-EE31-DC58-15D7BB61530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6" name="Freeform 21">
              <a:extLst>
                <a:ext uri="{FF2B5EF4-FFF2-40B4-BE49-F238E27FC236}">
                  <a16:creationId xmlns:a16="http://schemas.microsoft.com/office/drawing/2014/main" id="{7E62C03B-CA5C-090B-A42C-653C9488294B}"/>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97" name="Group 96">
            <a:extLst>
              <a:ext uri="{FF2B5EF4-FFF2-40B4-BE49-F238E27FC236}">
                <a16:creationId xmlns:a16="http://schemas.microsoft.com/office/drawing/2014/main" id="{5660F9DA-6988-846A-428E-1B8E110C8BF6}"/>
              </a:ext>
            </a:extLst>
          </p:cNvPr>
          <p:cNvGrpSpPr/>
          <p:nvPr userDrawn="1"/>
        </p:nvGrpSpPr>
        <p:grpSpPr>
          <a:xfrm rot="10800000">
            <a:off x="9879624" y="5030595"/>
            <a:ext cx="3911208" cy="5033517"/>
            <a:chOff x="-2623881" y="-5018472"/>
            <a:chExt cx="6737736" cy="8671109"/>
          </a:xfrm>
        </p:grpSpPr>
        <p:grpSp>
          <p:nvGrpSpPr>
            <p:cNvPr id="98" name="Group 32">
              <a:extLst>
                <a:ext uri="{FF2B5EF4-FFF2-40B4-BE49-F238E27FC236}">
                  <a16:creationId xmlns:a16="http://schemas.microsoft.com/office/drawing/2014/main" id="{0226352C-68A8-CCE9-AD2E-1F4A12C40D2A}"/>
                </a:ext>
              </a:extLst>
            </p:cNvPr>
            <p:cNvGrpSpPr/>
            <p:nvPr userDrawn="1"/>
          </p:nvGrpSpPr>
          <p:grpSpPr>
            <a:xfrm rot="2700000">
              <a:off x="-1376391" y="-3093321"/>
              <a:ext cx="7415398" cy="3565095"/>
              <a:chOff x="0" y="0"/>
              <a:chExt cx="660400" cy="317500"/>
            </a:xfrm>
          </p:grpSpPr>
          <p:sp>
            <p:nvSpPr>
              <p:cNvPr id="107" name="Freeform 33">
                <a:extLst>
                  <a:ext uri="{FF2B5EF4-FFF2-40B4-BE49-F238E27FC236}">
                    <a16:creationId xmlns:a16="http://schemas.microsoft.com/office/drawing/2014/main" id="{615F5A07-C48B-BB5F-22B3-38AB3ED485C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108" name="TextBox 34">
                <a:extLst>
                  <a:ext uri="{FF2B5EF4-FFF2-40B4-BE49-F238E27FC236}">
                    <a16:creationId xmlns:a16="http://schemas.microsoft.com/office/drawing/2014/main" id="{A183A47E-DA4D-C8C5-34B2-6345B1FAE6F7}"/>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99" name="AutoShape 35">
              <a:extLst>
                <a:ext uri="{FF2B5EF4-FFF2-40B4-BE49-F238E27FC236}">
                  <a16:creationId xmlns:a16="http://schemas.microsoft.com/office/drawing/2014/main" id="{55287AF5-B90D-DC55-3FC1-FECC64F76A06}"/>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100" name="AutoShape 36">
              <a:extLst>
                <a:ext uri="{FF2B5EF4-FFF2-40B4-BE49-F238E27FC236}">
                  <a16:creationId xmlns:a16="http://schemas.microsoft.com/office/drawing/2014/main" id="{A8E012FF-1D85-7356-4B35-BEC8F11CF477}"/>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101" name="AutoShape 37">
              <a:extLst>
                <a:ext uri="{FF2B5EF4-FFF2-40B4-BE49-F238E27FC236}">
                  <a16:creationId xmlns:a16="http://schemas.microsoft.com/office/drawing/2014/main" id="{0386A3A8-997E-6AC0-8A83-CB96B8DE9352}"/>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102" name="AutoShape 38">
              <a:extLst>
                <a:ext uri="{FF2B5EF4-FFF2-40B4-BE49-F238E27FC236}">
                  <a16:creationId xmlns:a16="http://schemas.microsoft.com/office/drawing/2014/main" id="{4A1C0CA1-86EB-C1B3-1D07-27EC9B41C3E3}"/>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103" name="AutoShape 39">
              <a:extLst>
                <a:ext uri="{FF2B5EF4-FFF2-40B4-BE49-F238E27FC236}">
                  <a16:creationId xmlns:a16="http://schemas.microsoft.com/office/drawing/2014/main" id="{80854E68-BC74-A2A0-6CEF-1A7809A99AFD}"/>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104" name="AutoShape 40">
              <a:extLst>
                <a:ext uri="{FF2B5EF4-FFF2-40B4-BE49-F238E27FC236}">
                  <a16:creationId xmlns:a16="http://schemas.microsoft.com/office/drawing/2014/main" id="{5A017F57-BDF6-5DB9-3882-D0896E6788F3}"/>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105" name="AutoShape 41">
              <a:extLst>
                <a:ext uri="{FF2B5EF4-FFF2-40B4-BE49-F238E27FC236}">
                  <a16:creationId xmlns:a16="http://schemas.microsoft.com/office/drawing/2014/main" id="{353887B8-82E0-B293-DDA7-4018D4549799}"/>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106" name="AutoShape 42">
              <a:extLst>
                <a:ext uri="{FF2B5EF4-FFF2-40B4-BE49-F238E27FC236}">
                  <a16:creationId xmlns:a16="http://schemas.microsoft.com/office/drawing/2014/main" id="{E94C6F75-F3DC-C38A-9D1C-7DCB658A56DC}"/>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2" name="Picture 1">
            <a:extLst>
              <a:ext uri="{FF2B5EF4-FFF2-40B4-BE49-F238E27FC236}">
                <a16:creationId xmlns:a16="http://schemas.microsoft.com/office/drawing/2014/main" id="{534B3418-E79D-9B82-5AE4-7857EE2C9560}"/>
              </a:ext>
            </a:extLst>
          </p:cNvPr>
          <p:cNvPicPr>
            <a:picLocks noChangeAspect="1"/>
          </p:cNvPicPr>
          <p:nvPr userDrawn="1"/>
        </p:nvPicPr>
        <p:blipFill>
          <a:blip r:embed="rId8"/>
          <a:stretch>
            <a:fillRect/>
          </a:stretch>
        </p:blipFill>
        <p:spPr>
          <a:xfrm>
            <a:off x="5505914" y="5713757"/>
            <a:ext cx="1180172" cy="977330"/>
          </a:xfrm>
          <a:prstGeom prst="rect">
            <a:avLst/>
          </a:prstGeom>
        </p:spPr>
      </p:pic>
    </p:spTree>
    <p:extLst>
      <p:ext uri="{BB962C8B-B14F-4D97-AF65-F5344CB8AC3E}">
        <p14:creationId xmlns:p14="http://schemas.microsoft.com/office/powerpoint/2010/main" val="4227018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51F43-5469-BD0C-12CA-27E8A60D72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52D924-A5FE-4E10-DCD1-E1232919A7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933221-DC7B-E0C8-09DE-F9EB41DF43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3B9A3F-C417-2613-75D7-681F300A29B5}"/>
              </a:ext>
            </a:extLst>
          </p:cNvPr>
          <p:cNvSpPr>
            <a:spLocks noGrp="1"/>
          </p:cNvSpPr>
          <p:nvPr>
            <p:ph type="dt" sz="half" idx="10"/>
          </p:nvPr>
        </p:nvSpPr>
        <p:spPr/>
        <p:txBody>
          <a:bodyPr/>
          <a:lstStyle/>
          <a:p>
            <a:fld id="{18462B0B-D248-4FFB-8695-AD7FA4B1284A}" type="datetime1">
              <a:rPr lang="en-US" smtClean="0"/>
              <a:t>10/6/2025</a:t>
            </a:fld>
            <a:endParaRPr lang="en-US"/>
          </a:p>
        </p:txBody>
      </p:sp>
      <p:sp>
        <p:nvSpPr>
          <p:cNvPr id="6" name="Footer Placeholder 5">
            <a:extLst>
              <a:ext uri="{FF2B5EF4-FFF2-40B4-BE49-F238E27FC236}">
                <a16:creationId xmlns:a16="http://schemas.microsoft.com/office/drawing/2014/main" id="{45AF5FDB-A7AF-3FAB-B0BC-5A87174CA72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66947B8-BE06-B1DC-D6C3-E9A6677438D2}"/>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340050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5C1E-4733-D826-8E69-7F9B313C2B1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04A575B-8050-BD7E-C10E-911D3BA2C5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A93F24-108F-796A-CCD5-D9CED9CBDE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5BBE19-A20E-E675-CE70-2F03DC5A8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A5C8B9-F82F-B569-B308-84D3015EB8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52608-E699-D19D-E4F2-3CFD4C1E2278}"/>
              </a:ext>
            </a:extLst>
          </p:cNvPr>
          <p:cNvSpPr>
            <a:spLocks noGrp="1"/>
          </p:cNvSpPr>
          <p:nvPr>
            <p:ph type="dt" sz="half" idx="10"/>
          </p:nvPr>
        </p:nvSpPr>
        <p:spPr/>
        <p:txBody>
          <a:bodyPr/>
          <a:lstStyle/>
          <a:p>
            <a:fld id="{D0378EFB-9159-4510-B73F-4F0409ADE937}" type="datetime1">
              <a:rPr lang="en-US" smtClean="0"/>
              <a:t>10/6/2025</a:t>
            </a:fld>
            <a:endParaRPr lang="en-US"/>
          </a:p>
        </p:txBody>
      </p:sp>
      <p:sp>
        <p:nvSpPr>
          <p:cNvPr id="8" name="Footer Placeholder 7">
            <a:extLst>
              <a:ext uri="{FF2B5EF4-FFF2-40B4-BE49-F238E27FC236}">
                <a16:creationId xmlns:a16="http://schemas.microsoft.com/office/drawing/2014/main" id="{53A260A1-69A9-EA09-58E0-FFD3FE67E38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799CFA5E-A503-6405-160F-42BAA74D77D6}"/>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80895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58E1F-06FD-5504-CF75-F43DD7AF9C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F5CCD4-8652-6B3B-0000-1550CB04F766}"/>
              </a:ext>
            </a:extLst>
          </p:cNvPr>
          <p:cNvSpPr>
            <a:spLocks noGrp="1"/>
          </p:cNvSpPr>
          <p:nvPr>
            <p:ph type="dt" sz="half" idx="10"/>
          </p:nvPr>
        </p:nvSpPr>
        <p:spPr/>
        <p:txBody>
          <a:bodyPr/>
          <a:lstStyle/>
          <a:p>
            <a:fld id="{89BC9412-2452-4BED-A324-9D8C115361AD}" type="datetime1">
              <a:rPr lang="en-US" smtClean="0"/>
              <a:t>10/6/2025</a:t>
            </a:fld>
            <a:endParaRPr lang="en-US"/>
          </a:p>
        </p:txBody>
      </p:sp>
      <p:sp>
        <p:nvSpPr>
          <p:cNvPr id="4" name="Footer Placeholder 3">
            <a:extLst>
              <a:ext uri="{FF2B5EF4-FFF2-40B4-BE49-F238E27FC236}">
                <a16:creationId xmlns:a16="http://schemas.microsoft.com/office/drawing/2014/main" id="{D194E900-9366-A66D-78D9-09635EB35DC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37710E1-017C-EAE2-7457-D34B42893CBA}"/>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633656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33F98D-B36A-4EF1-1761-767B7F76738F}"/>
              </a:ext>
            </a:extLst>
          </p:cNvPr>
          <p:cNvSpPr>
            <a:spLocks noGrp="1"/>
          </p:cNvSpPr>
          <p:nvPr>
            <p:ph type="dt" sz="half" idx="10"/>
          </p:nvPr>
        </p:nvSpPr>
        <p:spPr/>
        <p:txBody>
          <a:bodyPr/>
          <a:lstStyle/>
          <a:p>
            <a:fld id="{F5318F62-D251-40E8-A23C-F4CFE9FEAB41}" type="datetime1">
              <a:rPr lang="en-US" smtClean="0"/>
              <a:t>10/6/2025</a:t>
            </a:fld>
            <a:endParaRPr lang="en-US"/>
          </a:p>
        </p:txBody>
      </p:sp>
      <p:sp>
        <p:nvSpPr>
          <p:cNvPr id="3" name="Footer Placeholder 2">
            <a:extLst>
              <a:ext uri="{FF2B5EF4-FFF2-40B4-BE49-F238E27FC236}">
                <a16:creationId xmlns:a16="http://schemas.microsoft.com/office/drawing/2014/main" id="{21F2AEA5-EDA3-2D04-620D-225C77976EC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8EE13A7-090B-2FEF-06DE-59E88138C305}"/>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72849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79A73-719E-12BA-F00E-F6FB50D61C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9B1A29F-1806-ABFC-C3D8-28E10832A0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75E184-B7BB-A617-4D57-348EBC55BB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495BFA-90DD-B6CB-9A4D-79A2063D5881}"/>
              </a:ext>
            </a:extLst>
          </p:cNvPr>
          <p:cNvSpPr>
            <a:spLocks noGrp="1"/>
          </p:cNvSpPr>
          <p:nvPr>
            <p:ph type="dt" sz="half" idx="10"/>
          </p:nvPr>
        </p:nvSpPr>
        <p:spPr/>
        <p:txBody>
          <a:bodyPr/>
          <a:lstStyle/>
          <a:p>
            <a:fld id="{44F76144-149E-4874-93A5-554A0357CF82}" type="datetime1">
              <a:rPr lang="en-US" smtClean="0"/>
              <a:t>10/6/2025</a:t>
            </a:fld>
            <a:endParaRPr lang="en-US"/>
          </a:p>
        </p:txBody>
      </p:sp>
      <p:sp>
        <p:nvSpPr>
          <p:cNvPr id="6" name="Footer Placeholder 5">
            <a:extLst>
              <a:ext uri="{FF2B5EF4-FFF2-40B4-BE49-F238E27FC236}">
                <a16:creationId xmlns:a16="http://schemas.microsoft.com/office/drawing/2014/main" id="{70E3E6B8-F469-F9A9-AFDB-F3F04FEC936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FB91B89-7441-C001-E51B-6E5BE8266C35}"/>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72422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AC3A4-BEC9-329F-4AAC-884DBA1E60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B55138B-70D0-289E-8F90-B7BB32CCC0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F4D409-314B-456B-5995-7DE7ECA489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8E86CC-9344-24E2-CC77-147C7FD7E00C}"/>
              </a:ext>
            </a:extLst>
          </p:cNvPr>
          <p:cNvSpPr>
            <a:spLocks noGrp="1"/>
          </p:cNvSpPr>
          <p:nvPr>
            <p:ph type="dt" sz="half" idx="10"/>
          </p:nvPr>
        </p:nvSpPr>
        <p:spPr/>
        <p:txBody>
          <a:bodyPr/>
          <a:lstStyle/>
          <a:p>
            <a:fld id="{50BA65D8-0540-4835-AE5C-25D29DBA01BE}" type="datetime1">
              <a:rPr lang="en-US" smtClean="0"/>
              <a:t>10/6/2025</a:t>
            </a:fld>
            <a:endParaRPr lang="en-US"/>
          </a:p>
        </p:txBody>
      </p:sp>
      <p:sp>
        <p:nvSpPr>
          <p:cNvPr id="6" name="Footer Placeholder 5">
            <a:extLst>
              <a:ext uri="{FF2B5EF4-FFF2-40B4-BE49-F238E27FC236}">
                <a16:creationId xmlns:a16="http://schemas.microsoft.com/office/drawing/2014/main" id="{2236AF42-3EC5-9C0E-C3AD-83A70681B69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FF72C74-4787-84C0-47B2-4883C6EF96DE}"/>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221693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theme" Target="../theme/theme2.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A11767-5845-7C15-D797-20ACA5AD0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8DFD39-8B29-FCFE-54A6-D6228654AB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B9A79F-F2CF-C0D5-8B89-AD289415B3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1BA835-12AC-4E8F-955A-EA3F4DE2791F}" type="datetime1">
              <a:rPr lang="en-US" smtClean="0"/>
              <a:t>10/6/2025</a:t>
            </a:fld>
            <a:endParaRPr lang="en-US"/>
          </a:p>
        </p:txBody>
      </p:sp>
      <p:sp>
        <p:nvSpPr>
          <p:cNvPr id="5" name="Footer Placeholder 4">
            <a:extLst>
              <a:ext uri="{FF2B5EF4-FFF2-40B4-BE49-F238E27FC236}">
                <a16:creationId xmlns:a16="http://schemas.microsoft.com/office/drawing/2014/main" id="{CE10835E-7521-0B20-EB60-D77B427AD8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6CC42DD0-4743-66A1-2BB6-4777C7DAFF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17684612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B6AABD-327F-C6E9-95C0-A5CEDD2773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6944F4EC-273F-B855-55EC-5D1EBC73A5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Footer Placeholder 4">
            <a:extLst>
              <a:ext uri="{FF2B5EF4-FFF2-40B4-BE49-F238E27FC236}">
                <a16:creationId xmlns:a16="http://schemas.microsoft.com/office/drawing/2014/main" id="{B39AC998-68A1-1457-02E8-8D305FFA4863}"/>
              </a:ext>
            </a:extLst>
          </p:cNvPr>
          <p:cNvSpPr>
            <a:spLocks noGrp="1"/>
          </p:cNvSpPr>
          <p:nvPr>
            <p:ph type="ftr" sz="quarter" idx="3"/>
          </p:nvPr>
        </p:nvSpPr>
        <p:spPr>
          <a:xfrm>
            <a:off x="6510528" y="6356350"/>
            <a:ext cx="4565303" cy="369332"/>
          </a:xfrm>
          <a:prstGeom prst="rect">
            <a:avLst/>
          </a:prstGeom>
        </p:spPr>
        <p:txBody>
          <a:bodyPr vert="horz" lIns="91440" tIns="45720" rIns="91440" bIns="45720" rtlCol="0" anchor="ctr"/>
          <a:lstStyle>
            <a:lvl1pPr algn="ctr">
              <a:defRPr sz="1200">
                <a:solidFill>
                  <a:schemeClr val="tx1"/>
                </a:solidFill>
              </a:defRPr>
            </a:lvl1pPr>
          </a:lstStyle>
          <a:p>
            <a:endParaRPr lang="en-CA"/>
          </a:p>
        </p:txBody>
      </p:sp>
    </p:spTree>
    <p:extLst>
      <p:ext uri="{BB962C8B-B14F-4D97-AF65-F5344CB8AC3E}">
        <p14:creationId xmlns:p14="http://schemas.microsoft.com/office/powerpoint/2010/main" val="202513411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mycreds.ca/"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A9562-AEC0-AE56-668F-B4CA8F0705A6}"/>
            </a:ext>
          </a:extLst>
        </p:cNvPr>
        <p:cNvGrpSpPr/>
        <p:nvPr/>
      </p:nvGrpSpPr>
      <p:grpSpPr>
        <a:xfrm>
          <a:off x="0" y="0"/>
          <a:ext cx="0" cy="0"/>
          <a:chOff x="0" y="0"/>
          <a:chExt cx="0" cy="0"/>
        </a:xfrm>
      </p:grpSpPr>
      <p:sp>
        <p:nvSpPr>
          <p:cNvPr id="4" name="Freeform 2">
            <a:extLst>
              <a:ext uri="{FF2B5EF4-FFF2-40B4-BE49-F238E27FC236}">
                <a16:creationId xmlns:a16="http://schemas.microsoft.com/office/drawing/2014/main" id="{D9122939-5720-A745-AE17-5EC4F1D8B368}"/>
              </a:ext>
            </a:extLst>
          </p:cNvPr>
          <p:cNvSpPr>
            <a:spLocks noGrp="1" noRot="1" noMove="1" noResize="1" noEditPoints="1" noAdjustHandles="1" noChangeArrowheads="1" noChangeShapeType="1"/>
          </p:cNvSpPr>
          <p:nvPr/>
        </p:nvSpPr>
        <p:spPr>
          <a:xfrm>
            <a:off x="-26906" y="-15179"/>
            <a:ext cx="12218906" cy="6888358"/>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2"/>
            <a:stretch>
              <a:fillRect t="-83638" r="-117776"/>
            </a:stretch>
          </a:blipFill>
        </p:spPr>
        <p:txBody>
          <a:bodyPr/>
          <a:lstStyle/>
          <a:p>
            <a:endParaRPr lang="en-US" dirty="0">
              <a:latin typeface="Open Sans" panose="020B0606030504020204" pitchFamily="34" charset="0"/>
            </a:endParaRPr>
          </a:p>
        </p:txBody>
      </p:sp>
      <p:sp>
        <p:nvSpPr>
          <p:cNvPr id="2" name="Title 1">
            <a:extLst>
              <a:ext uri="{FF2B5EF4-FFF2-40B4-BE49-F238E27FC236}">
                <a16:creationId xmlns:a16="http://schemas.microsoft.com/office/drawing/2014/main" id="{1744FCE5-AD2D-DFAD-6C3A-0F60C228A4F2}"/>
              </a:ext>
            </a:extLst>
          </p:cNvPr>
          <p:cNvSpPr>
            <a:spLocks noGrp="1"/>
          </p:cNvSpPr>
          <p:nvPr>
            <p:ph type="ctrTitle"/>
          </p:nvPr>
        </p:nvSpPr>
        <p:spPr>
          <a:xfrm>
            <a:off x="1524000" y="502963"/>
            <a:ext cx="9144000" cy="3939494"/>
          </a:xfrm>
        </p:spPr>
        <p:txBody>
          <a:bodyPr>
            <a:normAutofit fontScale="90000"/>
          </a:bodyPr>
          <a:lstStyle/>
          <a:p>
            <a:r>
              <a:rPr lang="en-US" b="1" dirty="0">
                <a:solidFill>
                  <a:schemeClr val="bg1"/>
                </a:solidFill>
              </a:rPr>
              <a:t>Implementing </a:t>
            </a:r>
            <a:r>
              <a:rPr lang="en-US" b="1" dirty="0" err="1">
                <a:solidFill>
                  <a:schemeClr val="bg1"/>
                </a:solidFill>
              </a:rPr>
              <a:t>MyCreds</a:t>
            </a:r>
            <a:r>
              <a:rPr lang="en-US" b="1" dirty="0">
                <a:solidFill>
                  <a:schemeClr val="bg1"/>
                </a:solidFill>
              </a:rPr>
              <a:t> Advanced Receiving Portal (API) and automatically loading received documents into RMS Recruit</a:t>
            </a:r>
            <a:endParaRPr lang="en-US" dirty="0">
              <a:solidFill>
                <a:schemeClr val="bg1"/>
              </a:solidFill>
            </a:endParaRPr>
          </a:p>
        </p:txBody>
      </p:sp>
      <p:sp>
        <p:nvSpPr>
          <p:cNvPr id="5" name="Freeform 4">
            <a:extLst>
              <a:ext uri="{FF2B5EF4-FFF2-40B4-BE49-F238E27FC236}">
                <a16:creationId xmlns:a16="http://schemas.microsoft.com/office/drawing/2014/main" id="{F9AC0A91-F7FC-17E1-4967-571A0F9A6AC0}"/>
              </a:ext>
            </a:extLst>
          </p:cNvPr>
          <p:cNvSpPr/>
          <p:nvPr/>
        </p:nvSpPr>
        <p:spPr>
          <a:xfrm>
            <a:off x="6298712" y="5034708"/>
            <a:ext cx="4927083" cy="1320329"/>
          </a:xfrm>
          <a:custGeom>
            <a:avLst/>
            <a:gdLst/>
            <a:ahLst/>
            <a:cxnLst/>
            <a:rect l="l" t="t" r="r" b="b"/>
            <a:pathLst>
              <a:path w="4927083" h="1320329">
                <a:moveTo>
                  <a:pt x="0" y="0"/>
                </a:moveTo>
                <a:lnTo>
                  <a:pt x="4927083" y="0"/>
                </a:lnTo>
                <a:lnTo>
                  <a:pt x="4927083" y="1320330"/>
                </a:lnTo>
                <a:lnTo>
                  <a:pt x="0" y="132033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latin typeface="Open Sans" panose="020B0606030504020204" pitchFamily="34" charset="0"/>
            </a:endParaRPr>
          </a:p>
        </p:txBody>
      </p:sp>
      <p:pic>
        <p:nvPicPr>
          <p:cNvPr id="6" name="Picture 5">
            <a:extLst>
              <a:ext uri="{FF2B5EF4-FFF2-40B4-BE49-F238E27FC236}">
                <a16:creationId xmlns:a16="http://schemas.microsoft.com/office/drawing/2014/main" id="{0ECFBB42-B01B-B832-C6A8-9A987A19BAB7}"/>
              </a:ext>
            </a:extLst>
          </p:cNvPr>
          <p:cNvPicPr>
            <a:picLocks noChangeAspect="1"/>
          </p:cNvPicPr>
          <p:nvPr/>
        </p:nvPicPr>
        <p:blipFill>
          <a:blip r:embed="rId5"/>
          <a:stretch>
            <a:fillRect/>
          </a:stretch>
        </p:blipFill>
        <p:spPr>
          <a:xfrm>
            <a:off x="1333744" y="4975777"/>
            <a:ext cx="1965932" cy="1644316"/>
          </a:xfrm>
          <a:prstGeom prst="rect">
            <a:avLst/>
          </a:prstGeom>
          <a:solidFill>
            <a:schemeClr val="tx2">
              <a:lumMod val="10000"/>
              <a:lumOff val="90000"/>
            </a:schemeClr>
          </a:solidFill>
        </p:spPr>
      </p:pic>
    </p:spTree>
    <p:extLst>
      <p:ext uri="{BB962C8B-B14F-4D97-AF65-F5344CB8AC3E}">
        <p14:creationId xmlns:p14="http://schemas.microsoft.com/office/powerpoint/2010/main" val="2284980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74BEE-3E26-FA20-5AC1-E9BACFB56D68}"/>
              </a:ext>
            </a:extLst>
          </p:cNvPr>
          <p:cNvSpPr>
            <a:spLocks noGrp="1"/>
          </p:cNvSpPr>
          <p:nvPr>
            <p:ph type="title" idx="4294967295"/>
          </p:nvPr>
        </p:nvSpPr>
        <p:spPr>
          <a:xfrm>
            <a:off x="838200" y="354239"/>
            <a:ext cx="10515600" cy="1325563"/>
          </a:xfrm>
        </p:spPr>
        <p:txBody>
          <a:bodyPr/>
          <a:lstStyle/>
          <a:p>
            <a:r>
              <a:rPr lang="en-US" dirty="0"/>
              <a:t>Processing rules</a:t>
            </a:r>
          </a:p>
        </p:txBody>
      </p:sp>
      <p:sp>
        <p:nvSpPr>
          <p:cNvPr id="3" name="Content Placeholder 2">
            <a:extLst>
              <a:ext uri="{FF2B5EF4-FFF2-40B4-BE49-F238E27FC236}">
                <a16:creationId xmlns:a16="http://schemas.microsoft.com/office/drawing/2014/main" id="{9BD178E8-16D5-018B-D22E-5044665B1BF5}"/>
              </a:ext>
            </a:extLst>
          </p:cNvPr>
          <p:cNvSpPr>
            <a:spLocks noGrp="1"/>
          </p:cNvSpPr>
          <p:nvPr>
            <p:ph idx="4294967295"/>
          </p:nvPr>
        </p:nvSpPr>
        <p:spPr>
          <a:xfrm>
            <a:off x="838200" y="1477282"/>
            <a:ext cx="10515600" cy="4351338"/>
          </a:xfrm>
        </p:spPr>
        <p:txBody>
          <a:bodyPr>
            <a:normAutofit fontScale="92500" lnSpcReduction="20000"/>
          </a:bodyPr>
          <a:lstStyle/>
          <a:p>
            <a:r>
              <a:rPr lang="en-US" dirty="0" err="1"/>
              <a:t>Usask</a:t>
            </a:r>
            <a:r>
              <a:rPr lang="en-US" dirty="0"/>
              <a:t> had to decide on how we are going to handle the incoming documents.</a:t>
            </a:r>
          </a:p>
          <a:p>
            <a:r>
              <a:rPr lang="en-US" dirty="0"/>
              <a:t>How to match people between </a:t>
            </a:r>
            <a:r>
              <a:rPr lang="en-US" dirty="0" err="1"/>
              <a:t>mycreds</a:t>
            </a:r>
            <a:r>
              <a:rPr lang="en-US" dirty="0"/>
              <a:t> and recruit</a:t>
            </a:r>
          </a:p>
          <a:p>
            <a:pPr lvl="1"/>
            <a:r>
              <a:rPr lang="en-US" dirty="0"/>
              <a:t>Since we were already processing the </a:t>
            </a:r>
            <a:r>
              <a:rPr lang="en-US" dirty="0" err="1"/>
              <a:t>Sask</a:t>
            </a:r>
            <a:r>
              <a:rPr lang="en-US" dirty="0"/>
              <a:t> Ed XML files, we had a pattern we could follow</a:t>
            </a:r>
          </a:p>
          <a:p>
            <a:r>
              <a:rPr lang="en-US" dirty="0"/>
              <a:t>The XML from </a:t>
            </a:r>
            <a:r>
              <a:rPr lang="en-US" dirty="0" err="1"/>
              <a:t>Sask</a:t>
            </a:r>
            <a:r>
              <a:rPr lang="en-US" dirty="0"/>
              <a:t> Ed was easy as we already have systems to process these</a:t>
            </a:r>
          </a:p>
          <a:p>
            <a:r>
              <a:rPr lang="en-US" dirty="0"/>
              <a:t>For everything else, USask needed to decide how our system will process the items</a:t>
            </a:r>
          </a:p>
          <a:p>
            <a:r>
              <a:rPr lang="en-US" dirty="0"/>
              <a:t>We decided to do as much automatic processing as possible</a:t>
            </a:r>
          </a:p>
          <a:p>
            <a:r>
              <a:rPr lang="en-US" dirty="0"/>
              <a:t>When a new application is submitted, we check our </a:t>
            </a:r>
            <a:r>
              <a:rPr lang="en-US" dirty="0" err="1"/>
              <a:t>MyCreds</a:t>
            </a:r>
            <a:r>
              <a:rPr lang="en-US" dirty="0"/>
              <a:t> DB for already submitted documents.</a:t>
            </a:r>
          </a:p>
        </p:txBody>
      </p:sp>
    </p:spTree>
    <p:extLst>
      <p:ext uri="{BB962C8B-B14F-4D97-AF65-F5344CB8AC3E}">
        <p14:creationId xmlns:p14="http://schemas.microsoft.com/office/powerpoint/2010/main" val="769366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7075F-01F8-6F1F-81C2-E7AD27CF3943}"/>
              </a:ext>
            </a:extLst>
          </p:cNvPr>
          <p:cNvSpPr>
            <a:spLocks noGrp="1"/>
          </p:cNvSpPr>
          <p:nvPr>
            <p:ph type="title" idx="4294967295"/>
          </p:nvPr>
        </p:nvSpPr>
        <p:spPr>
          <a:xfrm>
            <a:off x="838200" y="310696"/>
            <a:ext cx="10515600" cy="1325563"/>
          </a:xfrm>
        </p:spPr>
        <p:txBody>
          <a:bodyPr/>
          <a:lstStyle/>
          <a:p>
            <a:r>
              <a:rPr lang="en-US" dirty="0"/>
              <a:t>Finding matching person</a:t>
            </a:r>
          </a:p>
        </p:txBody>
      </p:sp>
      <p:sp>
        <p:nvSpPr>
          <p:cNvPr id="3" name="Content Placeholder 2">
            <a:extLst>
              <a:ext uri="{FF2B5EF4-FFF2-40B4-BE49-F238E27FC236}">
                <a16:creationId xmlns:a16="http://schemas.microsoft.com/office/drawing/2014/main" id="{69B94842-C849-AE21-E76E-D3DD5E43782A}"/>
              </a:ext>
            </a:extLst>
          </p:cNvPr>
          <p:cNvSpPr>
            <a:spLocks noGrp="1"/>
          </p:cNvSpPr>
          <p:nvPr>
            <p:ph idx="4294967295"/>
          </p:nvPr>
        </p:nvSpPr>
        <p:spPr>
          <a:xfrm>
            <a:off x="838200" y="1433739"/>
            <a:ext cx="10515600" cy="4351338"/>
          </a:xfrm>
        </p:spPr>
        <p:txBody>
          <a:bodyPr>
            <a:normAutofit lnSpcReduction="10000"/>
          </a:bodyPr>
          <a:lstStyle/>
          <a:p>
            <a:pPr marL="457200" indent="-457200">
              <a:buFont typeface="+mj-lt"/>
              <a:buAutoNum type="arabicPeriod"/>
            </a:pPr>
            <a:r>
              <a:rPr lang="en-US" dirty="0"/>
              <a:t>Search for previously stored “</a:t>
            </a:r>
            <a:r>
              <a:rPr lang="en-US" dirty="0" err="1"/>
              <a:t>MyCreds</a:t>
            </a:r>
            <a:r>
              <a:rPr lang="en-US" dirty="0"/>
              <a:t> alternate ID” (Owner Email)</a:t>
            </a:r>
          </a:p>
          <a:p>
            <a:pPr marL="457200" indent="-457200">
              <a:buFont typeface="+mj-lt"/>
              <a:buAutoNum type="arabicPeriod"/>
            </a:pPr>
            <a:r>
              <a:rPr lang="en-US" dirty="0"/>
              <a:t>Search for previously stored </a:t>
            </a:r>
            <a:r>
              <a:rPr lang="en-US" dirty="0" err="1"/>
              <a:t>Sask</a:t>
            </a:r>
            <a:r>
              <a:rPr lang="en-US" dirty="0"/>
              <a:t> Education ID</a:t>
            </a:r>
          </a:p>
          <a:p>
            <a:pPr marL="457200" indent="-457200">
              <a:buFont typeface="+mj-lt"/>
              <a:buAutoNum type="arabicPeriod"/>
            </a:pPr>
            <a:r>
              <a:rPr lang="en-US" dirty="0"/>
              <a:t>Search person records by email addresses</a:t>
            </a:r>
          </a:p>
          <a:p>
            <a:pPr lvl="1"/>
            <a:r>
              <a:rPr lang="en-US" dirty="0" err="1"/>
              <a:t>MyCreds</a:t>
            </a:r>
            <a:r>
              <a:rPr lang="en-US" dirty="0"/>
              <a:t> owner email and answer to “email used on application”</a:t>
            </a:r>
          </a:p>
          <a:p>
            <a:pPr marL="457200" indent="-457200">
              <a:buFont typeface="+mj-lt"/>
              <a:buAutoNum type="arabicPeriod"/>
            </a:pPr>
            <a:r>
              <a:rPr lang="en-US" dirty="0"/>
              <a:t>Search person records for email address from XML</a:t>
            </a:r>
          </a:p>
          <a:p>
            <a:pPr marL="457200" indent="-457200">
              <a:buFont typeface="+mj-lt"/>
              <a:buAutoNum type="arabicPeriod"/>
            </a:pPr>
            <a:r>
              <a:rPr lang="en-US" dirty="0"/>
              <a:t>Search person records by person names and birthdate from XML</a:t>
            </a:r>
          </a:p>
          <a:p>
            <a:pPr marL="457200" indent="-457200">
              <a:buFont typeface="+mj-lt"/>
              <a:buAutoNum type="arabicPeriod"/>
            </a:pPr>
            <a:r>
              <a:rPr lang="en-US" dirty="0"/>
              <a:t>If no person found, create a new person record</a:t>
            </a:r>
          </a:p>
          <a:p>
            <a:pPr marL="0" indent="0">
              <a:buNone/>
            </a:pPr>
            <a:r>
              <a:rPr lang="en-US" dirty="0"/>
              <a:t>Add </a:t>
            </a:r>
            <a:r>
              <a:rPr lang="en-US" dirty="0" err="1"/>
              <a:t>MyCreds</a:t>
            </a:r>
            <a:r>
              <a:rPr lang="en-US" dirty="0"/>
              <a:t> alternate ID and </a:t>
            </a:r>
            <a:r>
              <a:rPr lang="en-US" dirty="0" err="1"/>
              <a:t>Sask</a:t>
            </a:r>
            <a:r>
              <a:rPr lang="en-US" dirty="0"/>
              <a:t> Ed ID (if present) as alternate ids for found/created person</a:t>
            </a:r>
          </a:p>
        </p:txBody>
      </p:sp>
    </p:spTree>
    <p:extLst>
      <p:ext uri="{BB962C8B-B14F-4D97-AF65-F5344CB8AC3E}">
        <p14:creationId xmlns:p14="http://schemas.microsoft.com/office/powerpoint/2010/main" val="268672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11A9B-5131-CBE8-E84F-7BB83B67A473}"/>
              </a:ext>
            </a:extLst>
          </p:cNvPr>
          <p:cNvSpPr>
            <a:spLocks noGrp="1"/>
          </p:cNvSpPr>
          <p:nvPr>
            <p:ph type="title" idx="4294967295"/>
          </p:nvPr>
        </p:nvSpPr>
        <p:spPr>
          <a:xfrm>
            <a:off x="750093" y="317494"/>
            <a:ext cx="10691813" cy="1155700"/>
          </a:xfrm>
        </p:spPr>
        <p:txBody>
          <a:bodyPr>
            <a:normAutofit/>
          </a:bodyPr>
          <a:lstStyle/>
          <a:p>
            <a:r>
              <a:rPr lang="en-US" dirty="0"/>
              <a:t>Stats on finding person (Sept 18 – Oct 6)</a:t>
            </a:r>
          </a:p>
        </p:txBody>
      </p:sp>
      <p:graphicFrame>
        <p:nvGraphicFramePr>
          <p:cNvPr id="6" name="Content Placeholder 5">
            <a:extLst>
              <a:ext uri="{FF2B5EF4-FFF2-40B4-BE49-F238E27FC236}">
                <a16:creationId xmlns:a16="http://schemas.microsoft.com/office/drawing/2014/main" id="{42C3C7E8-329A-ABBF-9D26-DA4B6C10ABBA}"/>
              </a:ext>
            </a:extLst>
          </p:cNvPr>
          <p:cNvGraphicFramePr>
            <a:graphicFrameLocks noGrp="1"/>
          </p:cNvGraphicFramePr>
          <p:nvPr>
            <p:ph idx="4294967295"/>
            <p:extLst>
              <p:ext uri="{D42A27DB-BD31-4B8C-83A1-F6EECF244321}">
                <p14:modId xmlns:p14="http://schemas.microsoft.com/office/powerpoint/2010/main" val="1004506085"/>
              </p:ext>
            </p:extLst>
          </p:nvPr>
        </p:nvGraphicFramePr>
        <p:xfrm>
          <a:off x="641446" y="1392072"/>
          <a:ext cx="11081981" cy="3907006"/>
        </p:xfrm>
        <a:graphic>
          <a:graphicData uri="http://schemas.openxmlformats.org/drawingml/2006/table">
            <a:tbl>
              <a:tblPr firstRow="1" bandRow="1"/>
              <a:tblGrid>
                <a:gridCol w="8175008">
                  <a:extLst>
                    <a:ext uri="{9D8B030D-6E8A-4147-A177-3AD203B41FA5}">
                      <a16:colId xmlns:a16="http://schemas.microsoft.com/office/drawing/2014/main" val="437967882"/>
                    </a:ext>
                  </a:extLst>
                </a:gridCol>
                <a:gridCol w="1351128">
                  <a:extLst>
                    <a:ext uri="{9D8B030D-6E8A-4147-A177-3AD203B41FA5}">
                      <a16:colId xmlns:a16="http://schemas.microsoft.com/office/drawing/2014/main" val="590702042"/>
                    </a:ext>
                  </a:extLst>
                </a:gridCol>
                <a:gridCol w="1555845">
                  <a:extLst>
                    <a:ext uri="{9D8B030D-6E8A-4147-A177-3AD203B41FA5}">
                      <a16:colId xmlns:a16="http://schemas.microsoft.com/office/drawing/2014/main" val="2464278148"/>
                    </a:ext>
                  </a:extLst>
                </a:gridCol>
              </a:tblGrid>
              <a:tr h="701158">
                <a:tc>
                  <a:txBody>
                    <a:bodyPr/>
                    <a:lstStyle/>
                    <a:p>
                      <a:pPr algn="l" fontAlgn="b">
                        <a:buNone/>
                      </a:pPr>
                      <a:r>
                        <a:rPr lang="en-US" sz="3200" b="1" i="0" u="none" strike="noStrike" dirty="0">
                          <a:solidFill>
                            <a:srgbClr val="FFFFFF"/>
                          </a:solidFill>
                          <a:effectLst/>
                          <a:latin typeface="Aptos Narrow" panose="020B0004020202020204" pitchFamily="34" charset="0"/>
                        </a:rPr>
                        <a:t>message</a:t>
                      </a: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156082"/>
                    </a:solidFill>
                  </a:tcPr>
                </a:tc>
                <a:tc>
                  <a:txBody>
                    <a:bodyPr/>
                    <a:lstStyle/>
                    <a:p>
                      <a:pPr algn="l" fontAlgn="b">
                        <a:buNone/>
                      </a:pPr>
                      <a:r>
                        <a:rPr lang="en-US" sz="3200" b="1" i="0" u="none" strike="noStrike" dirty="0">
                          <a:solidFill>
                            <a:srgbClr val="FFFFFF"/>
                          </a:solidFill>
                          <a:effectLst/>
                          <a:latin typeface="Aptos Narrow" panose="020B0004020202020204" pitchFamily="34" charset="0"/>
                        </a:rPr>
                        <a:t>count</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156082"/>
                    </a:solidFill>
                  </a:tcPr>
                </a:tc>
                <a:tc>
                  <a:txBody>
                    <a:bodyPr/>
                    <a:lstStyle/>
                    <a:p>
                      <a:pPr algn="l" fontAlgn="b">
                        <a:buNone/>
                      </a:pPr>
                      <a:r>
                        <a:rPr lang="en-US" sz="3200" b="1" i="0" u="none" strike="noStrike" dirty="0">
                          <a:solidFill>
                            <a:srgbClr val="FFFFFF"/>
                          </a:solidFill>
                          <a:effectLst/>
                          <a:latin typeface="Aptos Narrow" panose="020B0004020202020204" pitchFamily="34" charset="0"/>
                        </a:rPr>
                        <a:t>percent</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156082"/>
                    </a:solidFill>
                  </a:tcPr>
                </a:tc>
                <a:extLst>
                  <a:ext uri="{0D108BD9-81ED-4DB2-BD59-A6C34878D82A}">
                    <a16:rowId xmlns:a16="http://schemas.microsoft.com/office/drawing/2014/main" val="1808825266"/>
                  </a:ext>
                </a:extLst>
              </a:tr>
              <a:tr h="534308">
                <a:tc>
                  <a:txBody>
                    <a:bodyPr/>
                    <a:lstStyle/>
                    <a:p>
                      <a:pPr algn="l" fontAlgn="b">
                        <a:buNone/>
                      </a:pPr>
                      <a:r>
                        <a:rPr lang="en-US" sz="3200" b="0" i="0" u="none" strike="noStrike">
                          <a:solidFill>
                            <a:srgbClr val="000000"/>
                          </a:solidFill>
                          <a:effectLst/>
                          <a:latin typeface="Aptos Narrow" panose="020B0004020202020204" pitchFamily="34" charset="0"/>
                        </a:rPr>
                        <a:t>1. Found person by </a:t>
                      </a:r>
                      <a:r>
                        <a:rPr lang="en-US" sz="3200" b="0" i="0" u="none" strike="noStrike" err="1">
                          <a:solidFill>
                            <a:srgbClr val="000000"/>
                          </a:solidFill>
                          <a:effectLst/>
                          <a:latin typeface="Aptos Narrow" panose="020B0004020202020204" pitchFamily="34" charset="0"/>
                        </a:rPr>
                        <a:t>MyCreds</a:t>
                      </a:r>
                      <a:r>
                        <a:rPr lang="en-US" sz="3200" b="0" i="0" u="none" strike="noStrike">
                          <a:solidFill>
                            <a:srgbClr val="000000"/>
                          </a:solidFill>
                          <a:effectLst/>
                          <a:latin typeface="Aptos Narrow" panose="020B0004020202020204" pitchFamily="34" charset="0"/>
                        </a:rPr>
                        <a:t> Alt Id</a:t>
                      </a: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FFFF00"/>
                    </a:solidFill>
                  </a:tcPr>
                </a:tc>
                <a:tc>
                  <a:txBody>
                    <a:bodyPr/>
                    <a:lstStyle/>
                    <a:p>
                      <a:pPr algn="r" fontAlgn="b">
                        <a:buNone/>
                      </a:pPr>
                      <a:r>
                        <a:rPr lang="en-US" sz="3200" b="0" i="0" u="none" strike="noStrike" dirty="0">
                          <a:solidFill>
                            <a:srgbClr val="000000"/>
                          </a:solidFill>
                          <a:effectLst/>
                          <a:latin typeface="Aptos Narrow" panose="020B0004020202020204" pitchFamily="34" charset="0"/>
                        </a:rPr>
                        <a:t>43</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FFFF00"/>
                    </a:solidFill>
                  </a:tcPr>
                </a:tc>
                <a:tc>
                  <a:txBody>
                    <a:bodyPr/>
                    <a:lstStyle/>
                    <a:p>
                      <a:pPr algn="r" fontAlgn="b">
                        <a:buNone/>
                      </a:pPr>
                      <a:r>
                        <a:rPr lang="en-US" sz="3200" b="0" i="0" u="none" strike="noStrike" dirty="0">
                          <a:solidFill>
                            <a:srgbClr val="000000"/>
                          </a:solidFill>
                          <a:effectLst/>
                          <a:latin typeface="Aptos Narrow" panose="020B0004020202020204" pitchFamily="34" charset="0"/>
                        </a:rPr>
                        <a:t>5.6</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FFFF00"/>
                    </a:solidFill>
                  </a:tcPr>
                </a:tc>
                <a:extLst>
                  <a:ext uri="{0D108BD9-81ED-4DB2-BD59-A6C34878D82A}">
                    <a16:rowId xmlns:a16="http://schemas.microsoft.com/office/drawing/2014/main" val="64123341"/>
                  </a:ext>
                </a:extLst>
              </a:tr>
              <a:tr h="534308">
                <a:tc>
                  <a:txBody>
                    <a:bodyPr/>
                    <a:lstStyle/>
                    <a:p>
                      <a:pPr algn="l" fontAlgn="b">
                        <a:buNone/>
                      </a:pPr>
                      <a:r>
                        <a:rPr lang="en-US" sz="3200" b="0" i="0" u="none" strike="noStrike" dirty="0">
                          <a:solidFill>
                            <a:srgbClr val="000000"/>
                          </a:solidFill>
                          <a:effectLst/>
                          <a:latin typeface="Aptos Narrow" panose="020B0004020202020204" pitchFamily="34" charset="0"/>
                        </a:rPr>
                        <a:t>2. Found person by </a:t>
                      </a:r>
                      <a:r>
                        <a:rPr lang="en-US" sz="3200" b="0" i="0" u="none" strike="noStrike" dirty="0" err="1">
                          <a:solidFill>
                            <a:srgbClr val="000000"/>
                          </a:solidFill>
                          <a:effectLst/>
                          <a:latin typeface="Aptos Narrow" panose="020B0004020202020204" pitchFamily="34" charset="0"/>
                        </a:rPr>
                        <a:t>SaskEd</a:t>
                      </a:r>
                      <a:r>
                        <a:rPr lang="en-US" sz="3200" b="0" i="0" u="none" strike="noStrike" dirty="0">
                          <a:solidFill>
                            <a:srgbClr val="000000"/>
                          </a:solidFill>
                          <a:effectLst/>
                          <a:latin typeface="Aptos Narrow" panose="020B0004020202020204" pitchFamily="34" charset="0"/>
                        </a:rPr>
                        <a:t> ID</a:t>
                      </a: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buNone/>
                      </a:pPr>
                      <a:r>
                        <a:rPr lang="en-US" sz="3200" b="0" i="0" u="none" strike="noStrike" dirty="0">
                          <a:solidFill>
                            <a:srgbClr val="000000"/>
                          </a:solidFill>
                          <a:effectLst/>
                          <a:latin typeface="Aptos Narrow" panose="020B0004020202020204" pitchFamily="34" charset="0"/>
                        </a:rPr>
                        <a:t>39</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buNone/>
                      </a:pPr>
                      <a:r>
                        <a:rPr lang="en-US" sz="3200" b="0" i="0" u="none" strike="noStrike" dirty="0">
                          <a:solidFill>
                            <a:srgbClr val="000000"/>
                          </a:solidFill>
                          <a:effectLst/>
                          <a:latin typeface="Aptos Narrow" panose="020B0004020202020204" pitchFamily="34" charset="0"/>
                        </a:rPr>
                        <a:t>5.1</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3708898766"/>
                  </a:ext>
                </a:extLst>
              </a:tr>
              <a:tr h="534308">
                <a:tc>
                  <a:txBody>
                    <a:bodyPr/>
                    <a:lstStyle/>
                    <a:p>
                      <a:pPr algn="l" fontAlgn="b">
                        <a:buNone/>
                      </a:pPr>
                      <a:r>
                        <a:rPr lang="en-US" sz="3200" b="0" i="0" u="none" strike="noStrike">
                          <a:solidFill>
                            <a:srgbClr val="000000"/>
                          </a:solidFill>
                          <a:effectLst/>
                          <a:latin typeface="Aptos Narrow" panose="020B0004020202020204" pitchFamily="34" charset="0"/>
                        </a:rPr>
                        <a:t>3. Found person by email from </a:t>
                      </a:r>
                      <a:r>
                        <a:rPr lang="en-US" sz="3200" b="0" i="0" u="none" strike="noStrike" err="1">
                          <a:solidFill>
                            <a:srgbClr val="000000"/>
                          </a:solidFill>
                          <a:effectLst/>
                          <a:latin typeface="Aptos Narrow" panose="020B0004020202020204" pitchFamily="34" charset="0"/>
                        </a:rPr>
                        <a:t>mycreds</a:t>
                      </a:r>
                      <a:endParaRPr lang="en-US" sz="3200" b="0" i="0" u="none" strike="noStrike">
                        <a:solidFill>
                          <a:srgbClr val="000000"/>
                        </a:solidFill>
                        <a:effectLst/>
                        <a:latin typeface="Aptos Narrow" panose="020B0004020202020204" pitchFamily="34" charset="0"/>
                      </a:endParaRP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buNone/>
                      </a:pPr>
                      <a:r>
                        <a:rPr lang="en-US" sz="3200" b="0" i="0" u="none" strike="noStrike" dirty="0">
                          <a:solidFill>
                            <a:srgbClr val="000000"/>
                          </a:solidFill>
                          <a:effectLst/>
                          <a:latin typeface="Aptos Narrow" panose="020B0004020202020204" pitchFamily="34" charset="0"/>
                        </a:rPr>
                        <a:t>664</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buNone/>
                      </a:pPr>
                      <a:r>
                        <a:rPr lang="en-US" sz="3200" b="0" i="0" u="none" strike="noStrike" dirty="0">
                          <a:solidFill>
                            <a:srgbClr val="000000"/>
                          </a:solidFill>
                          <a:effectLst/>
                          <a:latin typeface="Aptos Narrow" panose="020B0004020202020204" pitchFamily="34" charset="0"/>
                        </a:rPr>
                        <a:t>86.1</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273052497"/>
                  </a:ext>
                </a:extLst>
              </a:tr>
              <a:tr h="534308">
                <a:tc>
                  <a:txBody>
                    <a:bodyPr/>
                    <a:lstStyle/>
                    <a:p>
                      <a:pPr algn="l" fontAlgn="b">
                        <a:buNone/>
                      </a:pPr>
                      <a:r>
                        <a:rPr lang="en-US" sz="3200" b="0" i="0" u="none" strike="noStrike">
                          <a:solidFill>
                            <a:srgbClr val="000000"/>
                          </a:solidFill>
                          <a:effectLst/>
                          <a:latin typeface="Aptos Narrow" panose="020B0004020202020204" pitchFamily="34" charset="0"/>
                        </a:rPr>
                        <a:t>4. Found person by email in XML document</a:t>
                      </a: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buNone/>
                      </a:pPr>
                      <a:r>
                        <a:rPr lang="en-US" sz="3200" b="0" i="0" u="none" strike="noStrike">
                          <a:solidFill>
                            <a:srgbClr val="000000"/>
                          </a:solidFill>
                          <a:effectLst/>
                          <a:latin typeface="Aptos Narrow" panose="020B0004020202020204" pitchFamily="34" charset="0"/>
                        </a:rPr>
                        <a:t>1</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buNone/>
                      </a:pPr>
                      <a:r>
                        <a:rPr lang="en-US" sz="3200" b="0" i="0" u="none" strike="noStrike" dirty="0">
                          <a:solidFill>
                            <a:srgbClr val="000000"/>
                          </a:solidFill>
                          <a:effectLst/>
                          <a:latin typeface="Aptos Narrow" panose="020B0004020202020204" pitchFamily="34" charset="0"/>
                        </a:rPr>
                        <a:t>0.1</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3870545483"/>
                  </a:ext>
                </a:extLst>
              </a:tr>
              <a:tr h="534308">
                <a:tc>
                  <a:txBody>
                    <a:bodyPr/>
                    <a:lstStyle/>
                    <a:p>
                      <a:pPr algn="l" fontAlgn="b">
                        <a:buNone/>
                      </a:pPr>
                      <a:r>
                        <a:rPr lang="en-US" sz="3200" b="0" i="0" u="none" strike="noStrike">
                          <a:solidFill>
                            <a:srgbClr val="000000"/>
                          </a:solidFill>
                          <a:effectLst/>
                          <a:latin typeface="Aptos Narrow" panose="020B0004020202020204" pitchFamily="34" charset="0"/>
                        </a:rPr>
                        <a:t>5. Found person by name and birthdate</a:t>
                      </a: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buNone/>
                      </a:pPr>
                      <a:r>
                        <a:rPr lang="en-US" sz="3200" b="0" i="0" u="none" strike="noStrike" dirty="0">
                          <a:solidFill>
                            <a:srgbClr val="000000"/>
                          </a:solidFill>
                          <a:effectLst/>
                          <a:latin typeface="Aptos Narrow" panose="020B0004020202020204" pitchFamily="34" charset="0"/>
                        </a:rPr>
                        <a:t>10</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buNone/>
                      </a:pPr>
                      <a:r>
                        <a:rPr lang="en-US" sz="3200" b="0" i="0" u="none" strike="noStrike" dirty="0">
                          <a:solidFill>
                            <a:srgbClr val="000000"/>
                          </a:solidFill>
                          <a:effectLst/>
                          <a:latin typeface="Aptos Narrow" panose="020B0004020202020204" pitchFamily="34" charset="0"/>
                        </a:rPr>
                        <a:t>1.3</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355347753"/>
                  </a:ext>
                </a:extLst>
              </a:tr>
              <a:tr h="534308">
                <a:tc>
                  <a:txBody>
                    <a:bodyPr/>
                    <a:lstStyle/>
                    <a:p>
                      <a:pPr algn="l" fontAlgn="b">
                        <a:buNone/>
                      </a:pPr>
                      <a:r>
                        <a:rPr lang="en-US" sz="3200" b="0" i="0" u="none" strike="noStrike">
                          <a:solidFill>
                            <a:srgbClr val="000000"/>
                          </a:solidFill>
                          <a:effectLst/>
                          <a:latin typeface="Aptos Narrow" panose="020B0004020202020204" pitchFamily="34" charset="0"/>
                        </a:rPr>
                        <a:t>6. Created new person</a:t>
                      </a:r>
                    </a:p>
                  </a:txBody>
                  <a:tcPr marL="6394" marR="6394" marT="6394" marB="0" anchor="b">
                    <a:lnL w="6350" cap="flat" cmpd="sng" algn="ctr">
                      <a:solidFill>
                        <a:srgbClr val="44B3E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buNone/>
                      </a:pPr>
                      <a:r>
                        <a:rPr lang="en-US" sz="3200" b="0" i="0" u="none" strike="noStrike" dirty="0">
                          <a:solidFill>
                            <a:srgbClr val="000000"/>
                          </a:solidFill>
                          <a:effectLst/>
                          <a:latin typeface="Aptos Narrow" panose="020B0004020202020204" pitchFamily="34" charset="0"/>
                        </a:rPr>
                        <a:t>14</a:t>
                      </a:r>
                    </a:p>
                  </a:txBody>
                  <a:tcPr marL="6394" marR="6394" marT="6394" marB="0" anchor="b">
                    <a:lnL>
                      <a:noFill/>
                    </a:lnL>
                    <a:lnR w="6350" cap="flat" cmpd="sng" algn="ctr">
                      <a:no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buNone/>
                      </a:pPr>
                      <a:r>
                        <a:rPr lang="en-US" sz="3200" b="0" i="0" u="none" strike="noStrike" dirty="0">
                          <a:solidFill>
                            <a:srgbClr val="000000"/>
                          </a:solidFill>
                          <a:effectLst/>
                          <a:latin typeface="Aptos Narrow" panose="020B0004020202020204" pitchFamily="34" charset="0"/>
                        </a:rPr>
                        <a:t>1.8</a:t>
                      </a:r>
                    </a:p>
                  </a:txBody>
                  <a:tcPr marL="6394" marR="6394" marT="6394" marB="0" anchor="b">
                    <a:lnL>
                      <a:noFill/>
                    </a:lnL>
                    <a:lnR w="6350" cap="flat" cmpd="sng" algn="ctr">
                      <a:solidFill>
                        <a:srgbClr val="44B3E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783342146"/>
                  </a:ext>
                </a:extLst>
              </a:tr>
            </a:tbl>
          </a:graphicData>
        </a:graphic>
      </p:graphicFrame>
    </p:spTree>
    <p:extLst>
      <p:ext uri="{BB962C8B-B14F-4D97-AF65-F5344CB8AC3E}">
        <p14:creationId xmlns:p14="http://schemas.microsoft.com/office/powerpoint/2010/main" val="30012995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1EAA9-BF4E-98E8-9FD8-320B743FC0F4}"/>
              </a:ext>
            </a:extLst>
          </p:cNvPr>
          <p:cNvSpPr>
            <a:spLocks noGrp="1"/>
          </p:cNvSpPr>
          <p:nvPr>
            <p:ph type="title" idx="4294967295"/>
          </p:nvPr>
        </p:nvSpPr>
        <p:spPr>
          <a:xfrm>
            <a:off x="744651" y="112032"/>
            <a:ext cx="10691813" cy="758825"/>
          </a:xfrm>
        </p:spPr>
        <p:txBody>
          <a:bodyPr/>
          <a:lstStyle/>
          <a:p>
            <a:r>
              <a:rPr lang="en-US" dirty="0"/>
              <a:t>Document handling (PDF)</a:t>
            </a:r>
          </a:p>
        </p:txBody>
      </p:sp>
      <p:sp>
        <p:nvSpPr>
          <p:cNvPr id="3" name="Content Placeholder 2">
            <a:extLst>
              <a:ext uri="{FF2B5EF4-FFF2-40B4-BE49-F238E27FC236}">
                <a16:creationId xmlns:a16="http://schemas.microsoft.com/office/drawing/2014/main" id="{91A097A2-FA91-81D8-6924-76FAD7EC111F}"/>
              </a:ext>
            </a:extLst>
          </p:cNvPr>
          <p:cNvSpPr>
            <a:spLocks noGrp="1"/>
          </p:cNvSpPr>
          <p:nvPr>
            <p:ph idx="4294967295"/>
          </p:nvPr>
        </p:nvSpPr>
        <p:spPr>
          <a:xfrm>
            <a:off x="304801" y="1063625"/>
            <a:ext cx="11571514" cy="4923518"/>
          </a:xfrm>
        </p:spPr>
        <p:txBody>
          <a:bodyPr>
            <a:normAutofit fontScale="92500" lnSpcReduction="20000"/>
          </a:bodyPr>
          <a:lstStyle/>
          <a:p>
            <a:r>
              <a:rPr lang="en-US" dirty="0"/>
              <a:t>Search supplemental item submissions (includes conditions) for this person where the issuing institution name appears in the web external description.</a:t>
            </a:r>
          </a:p>
          <a:p>
            <a:r>
              <a:rPr lang="en-US" dirty="0"/>
              <a:t>For each found supplemental item submission, check to see if this exact version of the document is already attached. </a:t>
            </a:r>
          </a:p>
          <a:p>
            <a:r>
              <a:rPr lang="en-US" dirty="0"/>
              <a:t>If the document is not attached, and the supplemental item submission is "Not Received", attach the document and mark the item "Received".</a:t>
            </a:r>
          </a:p>
          <a:p>
            <a:pPr lvl="1"/>
            <a:r>
              <a:rPr lang="en-US" dirty="0"/>
              <a:t>The document will be named: </a:t>
            </a:r>
            <a:r>
              <a:rPr lang="en-US" i="1" dirty="0"/>
              <a:t>{issuing institution} {document type} {received date} {received time}.pdf</a:t>
            </a:r>
            <a:r>
              <a:rPr lang="en-US" dirty="0"/>
              <a:t>.  For example: </a:t>
            </a:r>
            <a:r>
              <a:rPr lang="en-US" i="1" dirty="0"/>
              <a:t>University of Alberta Official Transcript 2025-06-05 110621.pdf</a:t>
            </a:r>
            <a:endParaRPr lang="en-US" dirty="0"/>
          </a:p>
          <a:p>
            <a:r>
              <a:rPr lang="en-US" dirty="0"/>
              <a:t>After looking at all supplements/conditions for an application, if the document is not attached, create a new supplemental item for "</a:t>
            </a:r>
            <a:r>
              <a:rPr lang="en-US" dirty="0" err="1"/>
              <a:t>MyCreds</a:t>
            </a:r>
            <a:r>
              <a:rPr lang="en-US" dirty="0"/>
              <a:t> Unmatched Document" and attach the document.</a:t>
            </a:r>
          </a:p>
          <a:p>
            <a:r>
              <a:rPr lang="en-US" dirty="0"/>
              <a:t>If the document does not get attached to any applications, create a task for the Document Handling team to review the delivery and decide what should be done.</a:t>
            </a:r>
          </a:p>
          <a:p>
            <a:endParaRPr lang="en-US" dirty="0"/>
          </a:p>
        </p:txBody>
      </p:sp>
    </p:spTree>
    <p:extLst>
      <p:ext uri="{BB962C8B-B14F-4D97-AF65-F5344CB8AC3E}">
        <p14:creationId xmlns:p14="http://schemas.microsoft.com/office/powerpoint/2010/main" val="3124856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6969-C98D-5387-5750-7B97E56C3FC3}"/>
              </a:ext>
            </a:extLst>
          </p:cNvPr>
          <p:cNvSpPr>
            <a:spLocks noGrp="1"/>
          </p:cNvSpPr>
          <p:nvPr>
            <p:ph type="title" idx="4294967295"/>
          </p:nvPr>
        </p:nvSpPr>
        <p:spPr>
          <a:xfrm>
            <a:off x="1555750" y="435429"/>
            <a:ext cx="9080500" cy="684213"/>
          </a:xfrm>
        </p:spPr>
        <p:txBody>
          <a:bodyPr>
            <a:normAutofit fontScale="90000"/>
          </a:bodyPr>
          <a:lstStyle/>
          <a:p>
            <a:r>
              <a:rPr lang="en-US" dirty="0"/>
              <a:t>Example processing log</a:t>
            </a:r>
          </a:p>
        </p:txBody>
      </p:sp>
      <p:pic>
        <p:nvPicPr>
          <p:cNvPr id="6" name="Picture Placeholder 5" descr="anypoint-studio - arucc-digitary-receiving-portal/src/main/mule/deliveries.xml - Anypoint Studio">
            <a:extLst>
              <a:ext uri="{FF2B5EF4-FFF2-40B4-BE49-F238E27FC236}">
                <a16:creationId xmlns:a16="http://schemas.microsoft.com/office/drawing/2014/main" id="{B8C8DDF7-781A-2FAF-17A0-2640592241E0}"/>
              </a:ext>
            </a:extLst>
          </p:cNvPr>
          <p:cNvPicPr>
            <a:picLocks noGrp="1" noChangeAspect="1"/>
          </p:cNvPicPr>
          <p:nvPr>
            <p:ph type="pic" idx="4294967295"/>
          </p:nvPr>
        </p:nvPicPr>
        <p:blipFill>
          <a:blip r:embed="rId2">
            <a:extLst>
              <a:ext uri="{28A0092B-C50C-407E-A947-70E740481C1C}">
                <a14:useLocalDpi xmlns:a14="http://schemas.microsoft.com/office/drawing/2010/main" val="0"/>
              </a:ext>
            </a:extLst>
          </a:blip>
          <a:srcRect/>
          <a:stretch>
            <a:fillRect/>
          </a:stretch>
        </p:blipFill>
        <p:spPr>
          <a:xfrm>
            <a:off x="593725" y="1278618"/>
            <a:ext cx="11004550" cy="3579813"/>
          </a:xfrm>
        </p:spPr>
      </p:pic>
    </p:spTree>
    <p:extLst>
      <p:ext uri="{BB962C8B-B14F-4D97-AF65-F5344CB8AC3E}">
        <p14:creationId xmlns:p14="http://schemas.microsoft.com/office/powerpoint/2010/main" val="2751848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CE833-6E93-E6A4-3214-4311A9869ACF}"/>
              </a:ext>
            </a:extLst>
          </p:cNvPr>
          <p:cNvSpPr>
            <a:spLocks noGrp="1"/>
          </p:cNvSpPr>
          <p:nvPr>
            <p:ph type="title" idx="4294967295"/>
          </p:nvPr>
        </p:nvSpPr>
        <p:spPr>
          <a:xfrm>
            <a:off x="838200" y="376010"/>
            <a:ext cx="10515600" cy="1325563"/>
          </a:xfrm>
        </p:spPr>
        <p:txBody>
          <a:bodyPr/>
          <a:lstStyle/>
          <a:p>
            <a:r>
              <a:rPr lang="en-US" dirty="0"/>
              <a:t>Document handling (</a:t>
            </a:r>
            <a:r>
              <a:rPr lang="en-US" dirty="0" err="1"/>
              <a:t>Sask</a:t>
            </a:r>
            <a:r>
              <a:rPr lang="en-US" dirty="0"/>
              <a:t> Ed)</a:t>
            </a:r>
          </a:p>
        </p:txBody>
      </p:sp>
      <p:sp>
        <p:nvSpPr>
          <p:cNvPr id="3" name="Content Placeholder 2">
            <a:extLst>
              <a:ext uri="{FF2B5EF4-FFF2-40B4-BE49-F238E27FC236}">
                <a16:creationId xmlns:a16="http://schemas.microsoft.com/office/drawing/2014/main" id="{0D7D3687-11A7-BD15-4758-1ACC70521E26}"/>
              </a:ext>
            </a:extLst>
          </p:cNvPr>
          <p:cNvSpPr>
            <a:spLocks noGrp="1"/>
          </p:cNvSpPr>
          <p:nvPr>
            <p:ph idx="4294967295"/>
          </p:nvPr>
        </p:nvSpPr>
        <p:spPr>
          <a:xfrm>
            <a:off x="838200" y="1701573"/>
            <a:ext cx="10515600" cy="4351338"/>
          </a:xfrm>
        </p:spPr>
        <p:txBody>
          <a:bodyPr/>
          <a:lstStyle/>
          <a:p>
            <a:r>
              <a:rPr lang="en-US" dirty="0"/>
              <a:t>The XML file has a document ID that we can use to check for duplicates</a:t>
            </a:r>
          </a:p>
          <a:p>
            <a:r>
              <a:rPr lang="en-US" dirty="0"/>
              <a:t>The parts of the XML document are saved into different records in our system</a:t>
            </a:r>
          </a:p>
          <a:p>
            <a:pPr lvl="1"/>
            <a:r>
              <a:rPr lang="en-US" dirty="0"/>
              <a:t>Academic Awards, Academic Sessions, Courses</a:t>
            </a:r>
          </a:p>
          <a:p>
            <a:r>
              <a:rPr lang="en-US" dirty="0"/>
              <a:t>Once the info is loaded into the Recruit system, a job runs to calculate admission averages</a:t>
            </a:r>
          </a:p>
          <a:p>
            <a:pPr lvl="1"/>
            <a:r>
              <a:rPr lang="en-US" dirty="0"/>
              <a:t>This is our own custom Recruit plugin, written in-house.</a:t>
            </a:r>
          </a:p>
        </p:txBody>
      </p:sp>
    </p:spTree>
    <p:extLst>
      <p:ext uri="{BB962C8B-B14F-4D97-AF65-F5344CB8AC3E}">
        <p14:creationId xmlns:p14="http://schemas.microsoft.com/office/powerpoint/2010/main" val="2319809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2426B-7A62-35AB-1298-F094D87C06BD}"/>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2CD8113E-F6BA-2196-C10B-B73B85C64993}"/>
              </a:ext>
            </a:extLst>
          </p:cNvPr>
          <p:cNvPicPr>
            <a:picLocks noGrp="1" noChangeAspect="1"/>
          </p:cNvPicPr>
          <p:nvPr>
            <p:ph idx="1"/>
          </p:nvPr>
        </p:nvPicPr>
        <p:blipFill>
          <a:blip r:embed="rId2"/>
          <a:stretch>
            <a:fillRect/>
          </a:stretch>
        </p:blipFill>
        <p:spPr>
          <a:xfrm>
            <a:off x="762266" y="1257300"/>
            <a:ext cx="10724610" cy="4800766"/>
          </a:xfrm>
        </p:spPr>
      </p:pic>
    </p:spTree>
    <p:extLst>
      <p:ext uri="{BB962C8B-B14F-4D97-AF65-F5344CB8AC3E}">
        <p14:creationId xmlns:p14="http://schemas.microsoft.com/office/powerpoint/2010/main" val="3259275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30AB8-E0F6-1C0B-E200-10F1307EF779}"/>
              </a:ext>
            </a:extLst>
          </p:cNvPr>
          <p:cNvSpPr>
            <a:spLocks noGrp="1"/>
          </p:cNvSpPr>
          <p:nvPr>
            <p:ph type="title" idx="4294967295"/>
          </p:nvPr>
        </p:nvSpPr>
        <p:spPr>
          <a:xfrm>
            <a:off x="914400" y="278040"/>
            <a:ext cx="10515600" cy="1325563"/>
          </a:xfrm>
        </p:spPr>
        <p:txBody>
          <a:bodyPr/>
          <a:lstStyle/>
          <a:p>
            <a:r>
              <a:rPr lang="en-US" dirty="0"/>
              <a:t>What our users tell us</a:t>
            </a:r>
          </a:p>
        </p:txBody>
      </p:sp>
      <p:sp>
        <p:nvSpPr>
          <p:cNvPr id="3" name="Content Placeholder 2">
            <a:extLst>
              <a:ext uri="{FF2B5EF4-FFF2-40B4-BE49-F238E27FC236}">
                <a16:creationId xmlns:a16="http://schemas.microsoft.com/office/drawing/2014/main" id="{760849E7-FD55-DE36-6F74-4B8C902300CC}"/>
              </a:ext>
            </a:extLst>
          </p:cNvPr>
          <p:cNvSpPr>
            <a:spLocks noGrp="1"/>
          </p:cNvSpPr>
          <p:nvPr>
            <p:ph idx="4294967295"/>
          </p:nvPr>
        </p:nvSpPr>
        <p:spPr>
          <a:xfrm>
            <a:off x="762000" y="1466397"/>
            <a:ext cx="10515600" cy="4351338"/>
          </a:xfrm>
        </p:spPr>
        <p:txBody>
          <a:bodyPr>
            <a:normAutofit lnSpcReduction="10000"/>
          </a:bodyPr>
          <a:lstStyle/>
          <a:p>
            <a:r>
              <a:rPr lang="en-US" dirty="0"/>
              <a:t>The post-secondary (PDF documents) processing is working great</a:t>
            </a:r>
          </a:p>
          <a:p>
            <a:pPr lvl="0"/>
            <a:r>
              <a:rPr lang="en-US" dirty="0"/>
              <a:t>When waiting for a transcript and we can see it has arrived and average has calculated.  Handy to have the instant transcript available.</a:t>
            </a:r>
          </a:p>
          <a:p>
            <a:r>
              <a:rPr lang="en-US" dirty="0"/>
              <a:t>Post-secondary transcripts have been smooth after a couple of adjustments.  Attaching to the correct items for the most part.  Good experience.</a:t>
            </a:r>
          </a:p>
          <a:p>
            <a:r>
              <a:rPr lang="en-US" dirty="0"/>
              <a:t>Duplicate documents has happened once or twice.  Document processing team has handled this. </a:t>
            </a:r>
            <a:r>
              <a:rPr lang="en-US" dirty="0" err="1"/>
              <a:t>MyCreds</a:t>
            </a:r>
            <a:r>
              <a:rPr lang="en-US" dirty="0"/>
              <a:t> may be improving their system when the person has already shared the document with the institution and they go to share it again.</a:t>
            </a:r>
          </a:p>
          <a:p>
            <a:endParaRPr lang="en-US" dirty="0"/>
          </a:p>
        </p:txBody>
      </p:sp>
    </p:spTree>
    <p:extLst>
      <p:ext uri="{BB962C8B-B14F-4D97-AF65-F5344CB8AC3E}">
        <p14:creationId xmlns:p14="http://schemas.microsoft.com/office/powerpoint/2010/main" val="1251366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CC6CF-07B9-133C-9E18-384528910EDA}"/>
              </a:ext>
            </a:extLst>
          </p:cNvPr>
          <p:cNvSpPr>
            <a:spLocks noGrp="1"/>
          </p:cNvSpPr>
          <p:nvPr>
            <p:ph type="title" idx="4294967295"/>
          </p:nvPr>
        </p:nvSpPr>
        <p:spPr>
          <a:xfrm>
            <a:off x="435428" y="395514"/>
            <a:ext cx="4691743" cy="910771"/>
          </a:xfrm>
        </p:spPr>
        <p:txBody>
          <a:bodyPr vert="horz" lIns="91440" tIns="45720" rIns="91440" bIns="45720" rtlCol="0" anchor="t">
            <a:normAutofit/>
          </a:bodyPr>
          <a:lstStyle/>
          <a:p>
            <a:r>
              <a:rPr lang="en-US" sz="3600" dirty="0"/>
              <a:t>Some Other stats</a:t>
            </a:r>
          </a:p>
        </p:txBody>
      </p:sp>
      <p:sp>
        <p:nvSpPr>
          <p:cNvPr id="3" name="Content Placeholder 2">
            <a:extLst>
              <a:ext uri="{FF2B5EF4-FFF2-40B4-BE49-F238E27FC236}">
                <a16:creationId xmlns:a16="http://schemas.microsoft.com/office/drawing/2014/main" id="{302E008C-21D8-943E-C657-94B197845593}"/>
              </a:ext>
            </a:extLst>
          </p:cNvPr>
          <p:cNvSpPr>
            <a:spLocks noGrp="1"/>
          </p:cNvSpPr>
          <p:nvPr>
            <p:ph idx="4294967295"/>
          </p:nvPr>
        </p:nvSpPr>
        <p:spPr>
          <a:xfrm>
            <a:off x="533400" y="1121228"/>
            <a:ext cx="10689771" cy="4615543"/>
          </a:xfrm>
        </p:spPr>
        <p:txBody>
          <a:bodyPr vert="horz" lIns="91440" tIns="45720" rIns="91440" bIns="45720" rtlCol="0">
            <a:normAutofit/>
          </a:bodyPr>
          <a:lstStyle/>
          <a:p>
            <a:r>
              <a:rPr lang="en-US" dirty="0"/>
              <a:t>Shared to </a:t>
            </a:r>
            <a:r>
              <a:rPr lang="en-US" dirty="0" err="1"/>
              <a:t>Usask</a:t>
            </a:r>
            <a:r>
              <a:rPr lang="en-US" dirty="0"/>
              <a:t> in the </a:t>
            </a:r>
            <a:r>
              <a:rPr lang="en-US" dirty="0" err="1"/>
              <a:t>MyCreds</a:t>
            </a:r>
            <a:r>
              <a:rPr lang="en-US" dirty="0"/>
              <a:t> portal from Aug 2024 through July 2025: 8253 deliveries</a:t>
            </a:r>
          </a:p>
          <a:p>
            <a:pPr lvl="1"/>
            <a:r>
              <a:rPr lang="en-US" dirty="0"/>
              <a:t>Just under 6,000 of those issued by Saskatchewan Ministry of Education </a:t>
            </a:r>
          </a:p>
          <a:p>
            <a:r>
              <a:rPr lang="en-US" dirty="0"/>
              <a:t>Number of documents delivered/updated to the API (July 29 to Oct 5): 1379</a:t>
            </a:r>
          </a:p>
          <a:p>
            <a:r>
              <a:rPr lang="en-US" dirty="0"/>
              <a:t>Number of deliveries to the API (July 30 to Oct 5): 1179</a:t>
            </a:r>
          </a:p>
          <a:p>
            <a:r>
              <a:rPr lang="en-US" dirty="0"/>
              <a:t>Documents that have both a PDF and XML: 80%</a:t>
            </a:r>
          </a:p>
        </p:txBody>
      </p:sp>
    </p:spTree>
    <p:extLst>
      <p:ext uri="{BB962C8B-B14F-4D97-AF65-F5344CB8AC3E}">
        <p14:creationId xmlns:p14="http://schemas.microsoft.com/office/powerpoint/2010/main" val="3406196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C58B78-9A72-77C6-F4CF-7FB776DC9FAB}"/>
              </a:ext>
            </a:extLst>
          </p:cNvPr>
          <p:cNvPicPr>
            <a:picLocks noChangeAspect="1"/>
          </p:cNvPicPr>
          <p:nvPr/>
        </p:nvPicPr>
        <p:blipFill>
          <a:blip r:embed="rId2"/>
          <a:stretch>
            <a:fillRect/>
          </a:stretch>
        </p:blipFill>
        <p:spPr>
          <a:xfrm>
            <a:off x="353785" y="0"/>
            <a:ext cx="11484429" cy="6029577"/>
          </a:xfrm>
          <a:prstGeom prst="rect">
            <a:avLst/>
          </a:prstGeom>
        </p:spPr>
      </p:pic>
    </p:spTree>
    <p:extLst>
      <p:ext uri="{BB962C8B-B14F-4D97-AF65-F5344CB8AC3E}">
        <p14:creationId xmlns:p14="http://schemas.microsoft.com/office/powerpoint/2010/main" val="1692514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EC8EC-F13D-55B7-6A81-01BB1EA314E2}"/>
              </a:ext>
            </a:extLst>
          </p:cNvPr>
          <p:cNvSpPr>
            <a:spLocks noGrp="1"/>
          </p:cNvSpPr>
          <p:nvPr>
            <p:ph type="title"/>
          </p:nvPr>
        </p:nvSpPr>
        <p:spPr/>
        <p:txBody>
          <a:bodyPr/>
          <a:lstStyle/>
          <a:p>
            <a:pPr algn="l"/>
            <a:r>
              <a:rPr lang="en-US" dirty="0"/>
              <a:t>Land Acknowledgment</a:t>
            </a:r>
            <a:endParaRPr lang="en-CA" dirty="0"/>
          </a:p>
        </p:txBody>
      </p:sp>
      <p:sp>
        <p:nvSpPr>
          <p:cNvPr id="3" name="TextBox 2">
            <a:extLst>
              <a:ext uri="{FF2B5EF4-FFF2-40B4-BE49-F238E27FC236}">
                <a16:creationId xmlns:a16="http://schemas.microsoft.com/office/drawing/2014/main" id="{830FCA6B-75AF-DAFD-39DD-7A9A3355951B}"/>
              </a:ext>
            </a:extLst>
          </p:cNvPr>
          <p:cNvSpPr txBox="1"/>
          <p:nvPr/>
        </p:nvSpPr>
        <p:spPr>
          <a:xfrm>
            <a:off x="452155" y="1925054"/>
            <a:ext cx="10836441"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a:ea typeface="+mn-ea"/>
                <a:cs typeface="+mn-cs"/>
              </a:rPr>
              <a:t>The Ottawa area rests on the traditional, unceded lands of the Algonquin </a:t>
            </a:r>
            <a:r>
              <a:rPr kumimoji="0" lang="en-US" sz="1800" b="0" i="0" u="none" strike="noStrike" kern="1200" cap="none" spc="0" normalizeH="0" baseline="0" noProof="0" dirty="0" err="1">
                <a:ln>
                  <a:noFill/>
                </a:ln>
                <a:solidFill>
                  <a:prstClr val="black"/>
                </a:solidFill>
                <a:effectLst/>
                <a:uLnTx/>
                <a:uFillTx/>
                <a:latin typeface="Gill Sans MT" panose="020B0502020104020203"/>
                <a:ea typeface="+mn-ea"/>
                <a:cs typeface="+mn-cs"/>
              </a:rPr>
              <a:t>Anishinabeg</a:t>
            </a:r>
            <a:r>
              <a:rPr kumimoji="0" lang="en-US" sz="1800" b="0" i="0" u="none" strike="noStrike" kern="1200" cap="none" spc="0" normalizeH="0" baseline="0" noProof="0" dirty="0">
                <a:ln>
                  <a:noFill/>
                </a:ln>
                <a:solidFill>
                  <a:prstClr val="black"/>
                </a:solidFill>
                <a:effectLst/>
                <a:uLnTx/>
                <a:uFillTx/>
                <a:latin typeface="Gill Sans MT" panose="020B0502020104020203"/>
                <a:ea typeface="+mn-ea"/>
                <a:cs typeface="+mn-cs"/>
              </a:rPr>
              <a:t>, who have lived, travelled, and cared for these territories for thousands of years. We recognize the Algonquin people as the original stewards of this land and honour their deep, ongoing connection to it. We also acknowledge all Indigenous peoples from many nations who make Ottawa their home today. With respect, we recognize the traditional knowledge holders, both elders and youth, and we pay tribute to the strength and leadership of Indigenous communities—past, present, and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black"/>
              </a:solidFill>
              <a:effectLst/>
              <a:uLnTx/>
              <a:uFillTx/>
              <a:latin typeface="Gill Sans MT" panose="020B0502020104020203"/>
              <a:ea typeface="+mn-ea"/>
              <a:cs typeface="+mn-cs"/>
            </a:endParaRPr>
          </a:p>
        </p:txBody>
      </p:sp>
      <p:sp>
        <p:nvSpPr>
          <p:cNvPr id="4" name="TextBox 3">
            <a:extLst>
              <a:ext uri="{FF2B5EF4-FFF2-40B4-BE49-F238E27FC236}">
                <a16:creationId xmlns:a16="http://schemas.microsoft.com/office/drawing/2014/main" id="{D3E93E97-D14E-CB4D-EC5F-A1AD72433999}"/>
              </a:ext>
            </a:extLst>
          </p:cNvPr>
          <p:cNvSpPr txBox="1"/>
          <p:nvPr/>
        </p:nvSpPr>
        <p:spPr>
          <a:xfrm>
            <a:off x="1095339" y="1944785"/>
            <a:ext cx="8639768" cy="19112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panose="020B0502020104020203"/>
              <a:ea typeface="+mn-ea"/>
              <a:cs typeface="+mn-cs"/>
            </a:endParaRPr>
          </a:p>
        </p:txBody>
      </p:sp>
      <p:sp>
        <p:nvSpPr>
          <p:cNvPr id="5" name="TextBox 4">
            <a:extLst>
              <a:ext uri="{FF2B5EF4-FFF2-40B4-BE49-F238E27FC236}">
                <a16:creationId xmlns:a16="http://schemas.microsoft.com/office/drawing/2014/main" id="{A8F809CF-6922-59B0-D25B-D142F604C689}"/>
              </a:ext>
            </a:extLst>
          </p:cNvPr>
          <p:cNvSpPr txBox="1"/>
          <p:nvPr/>
        </p:nvSpPr>
        <p:spPr>
          <a:xfrm>
            <a:off x="1464177" y="1922432"/>
            <a:ext cx="5655527" cy="14418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278643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EA3B8-9202-D2B1-3B55-BC7B7F13F888}"/>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856170C0-FA16-B216-FC59-C39BF54A5B07}"/>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75C72206-5A67-6615-9D53-E356F38AF348}"/>
              </a:ext>
            </a:extLst>
          </p:cNvPr>
          <p:cNvPicPr>
            <a:picLocks noChangeAspect="1"/>
          </p:cNvPicPr>
          <p:nvPr/>
        </p:nvPicPr>
        <p:blipFill>
          <a:blip r:embed="rId2"/>
          <a:stretch>
            <a:fillRect/>
          </a:stretch>
        </p:blipFill>
        <p:spPr>
          <a:xfrm>
            <a:off x="139148" y="407929"/>
            <a:ext cx="11998102" cy="6084946"/>
          </a:xfrm>
          <a:prstGeom prst="rect">
            <a:avLst/>
          </a:prstGeom>
        </p:spPr>
      </p:pic>
    </p:spTree>
    <p:extLst>
      <p:ext uri="{BB962C8B-B14F-4D97-AF65-F5344CB8AC3E}">
        <p14:creationId xmlns:p14="http://schemas.microsoft.com/office/powerpoint/2010/main" val="3082219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A2426-C568-B668-CA3E-4E1A3E1208A5}"/>
              </a:ext>
            </a:extLst>
          </p:cNvPr>
          <p:cNvSpPr>
            <a:spLocks noGrp="1"/>
          </p:cNvSpPr>
          <p:nvPr>
            <p:ph type="title" idx="4294967295"/>
          </p:nvPr>
        </p:nvSpPr>
        <p:spPr>
          <a:xfrm>
            <a:off x="750093" y="805543"/>
            <a:ext cx="10691813" cy="1308100"/>
          </a:xfrm>
        </p:spPr>
        <p:txBody>
          <a:bodyPr/>
          <a:lstStyle/>
          <a:p>
            <a:r>
              <a:rPr lang="en-US" dirty="0"/>
              <a:t>Questions?</a:t>
            </a:r>
          </a:p>
        </p:txBody>
      </p:sp>
    </p:spTree>
    <p:extLst>
      <p:ext uri="{BB962C8B-B14F-4D97-AF65-F5344CB8AC3E}">
        <p14:creationId xmlns:p14="http://schemas.microsoft.com/office/powerpoint/2010/main" val="1706586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8040-8B0C-3571-0CF1-E95E502E8A14}"/>
              </a:ext>
            </a:extLst>
          </p:cNvPr>
          <p:cNvSpPr>
            <a:spLocks noGrp="1"/>
          </p:cNvSpPr>
          <p:nvPr>
            <p:ph type="title"/>
          </p:nvPr>
        </p:nvSpPr>
        <p:spPr>
          <a:xfrm>
            <a:off x="685800" y="899024"/>
            <a:ext cx="3076032" cy="3914947"/>
          </a:xfrm>
        </p:spPr>
        <p:txBody>
          <a:bodyPr vert="horz" lIns="91440" tIns="45720" rIns="91440" bIns="45720" rtlCol="0" anchor="t">
            <a:normAutofit/>
          </a:bodyPr>
          <a:lstStyle/>
          <a:p>
            <a:r>
              <a:rPr lang="en-US" dirty="0"/>
              <a:t>DB structure</a:t>
            </a:r>
          </a:p>
        </p:txBody>
      </p:sp>
      <p:pic>
        <p:nvPicPr>
          <p:cNvPr id="9" name="Content Placeholder 8">
            <a:extLst>
              <a:ext uri="{FF2B5EF4-FFF2-40B4-BE49-F238E27FC236}">
                <a16:creationId xmlns:a16="http://schemas.microsoft.com/office/drawing/2014/main" id="{A9650635-9A37-4DFC-003B-FAEDBEBDD501}"/>
              </a:ext>
            </a:extLst>
          </p:cNvPr>
          <p:cNvPicPr>
            <a:picLocks noGrp="1" noChangeAspect="1"/>
          </p:cNvPicPr>
          <p:nvPr>
            <p:ph idx="1"/>
          </p:nvPr>
        </p:nvPicPr>
        <p:blipFill>
          <a:blip r:embed="rId2"/>
          <a:stretch>
            <a:fillRect/>
          </a:stretch>
        </p:blipFill>
        <p:spPr>
          <a:xfrm>
            <a:off x="4038600" y="947263"/>
            <a:ext cx="7353299" cy="4963475"/>
          </a:xfrm>
          <a:prstGeom prst="rect">
            <a:avLst/>
          </a:prstGeom>
        </p:spPr>
      </p:pic>
      <p:sp>
        <p:nvSpPr>
          <p:cNvPr id="10" name="TextBox 9">
            <a:extLst>
              <a:ext uri="{FF2B5EF4-FFF2-40B4-BE49-F238E27FC236}">
                <a16:creationId xmlns:a16="http://schemas.microsoft.com/office/drawing/2014/main" id="{2FD218FB-D07A-54F9-4FD0-92C3E7BEAD0D}"/>
              </a:ext>
            </a:extLst>
          </p:cNvPr>
          <p:cNvSpPr txBox="1"/>
          <p:nvPr/>
        </p:nvSpPr>
        <p:spPr>
          <a:xfrm>
            <a:off x="729624" y="4914199"/>
            <a:ext cx="2703583" cy="965440"/>
          </a:xfrm>
          <a:prstGeom prst="rect">
            <a:avLst/>
          </a:prstGeom>
        </p:spPr>
        <p:txBody>
          <a:bodyPr vert="horz" lIns="91440" tIns="45720" rIns="91440" bIns="45720" rtlCol="0" anchor="b">
            <a:normAutofit/>
          </a:bodyPr>
          <a:lstStyle/>
          <a:p>
            <a:pPr>
              <a:spcBef>
                <a:spcPts val="1000"/>
              </a:spcBef>
            </a:pPr>
            <a:r>
              <a:rPr lang="en-US" dirty="0"/>
              <a:t>Yellow fields are storing the raw info from </a:t>
            </a:r>
            <a:r>
              <a:rPr lang="en-US" dirty="0" err="1"/>
              <a:t>MyCreds</a:t>
            </a:r>
            <a:endParaRPr lang="en-US"/>
          </a:p>
        </p:txBody>
      </p:sp>
    </p:spTree>
    <p:extLst>
      <p:ext uri="{BB962C8B-B14F-4D97-AF65-F5344CB8AC3E}">
        <p14:creationId xmlns:p14="http://schemas.microsoft.com/office/powerpoint/2010/main" val="291442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8B5DA-E0F1-860C-D0C1-66553F9D8B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CBC2E5-EBBF-5E3B-9053-E0750BBDC027}"/>
              </a:ext>
            </a:extLst>
          </p:cNvPr>
          <p:cNvSpPr>
            <a:spLocks noGrp="1"/>
          </p:cNvSpPr>
          <p:nvPr>
            <p:ph type="title" idx="4294967295"/>
          </p:nvPr>
        </p:nvSpPr>
        <p:spPr>
          <a:xfrm>
            <a:off x="744651" y="112032"/>
            <a:ext cx="10691813" cy="758825"/>
          </a:xfrm>
        </p:spPr>
        <p:txBody>
          <a:bodyPr/>
          <a:lstStyle/>
          <a:p>
            <a:r>
              <a:rPr lang="en-US" dirty="0"/>
              <a:t>Document handling (PDF)</a:t>
            </a:r>
          </a:p>
        </p:txBody>
      </p:sp>
      <p:sp>
        <p:nvSpPr>
          <p:cNvPr id="3" name="Content Placeholder 2">
            <a:extLst>
              <a:ext uri="{FF2B5EF4-FFF2-40B4-BE49-F238E27FC236}">
                <a16:creationId xmlns:a16="http://schemas.microsoft.com/office/drawing/2014/main" id="{ED72E828-E557-56A8-FD87-FAA27014B3E4}"/>
              </a:ext>
            </a:extLst>
          </p:cNvPr>
          <p:cNvSpPr>
            <a:spLocks noGrp="1"/>
          </p:cNvSpPr>
          <p:nvPr>
            <p:ph idx="4294967295"/>
          </p:nvPr>
        </p:nvSpPr>
        <p:spPr>
          <a:xfrm>
            <a:off x="304801" y="1063625"/>
            <a:ext cx="11571514" cy="4923518"/>
          </a:xfrm>
        </p:spPr>
        <p:txBody>
          <a:bodyPr>
            <a:normAutofit fontScale="77500" lnSpcReduction="20000"/>
          </a:bodyPr>
          <a:lstStyle/>
          <a:p>
            <a:r>
              <a:rPr lang="en-US" dirty="0"/>
              <a:t>Search supplemental item submissions (includes conditions) for this person where the issuing institution name appears in the web external description.</a:t>
            </a:r>
          </a:p>
          <a:p>
            <a:r>
              <a:rPr lang="en-US" dirty="0"/>
              <a:t>For each found supplemental item submission, check to see if this exact version of the document is already attached. </a:t>
            </a:r>
          </a:p>
          <a:p>
            <a:pPr lvl="1"/>
            <a:r>
              <a:rPr lang="en-US" dirty="0"/>
              <a:t>Only evaluates conditions after an offer has been made and sent to Banner.</a:t>
            </a:r>
          </a:p>
          <a:p>
            <a:pPr lvl="1"/>
            <a:r>
              <a:rPr lang="en-US" dirty="0"/>
              <a:t>Only evaluates supplements before an offer has been made and sent to Banner.</a:t>
            </a:r>
          </a:p>
          <a:p>
            <a:pPr lvl="1"/>
            <a:r>
              <a:rPr lang="en-US" dirty="0"/>
              <a:t>Does not evaluate applications that are refused or withdrawn.</a:t>
            </a:r>
          </a:p>
          <a:p>
            <a:pPr lvl="1"/>
            <a:r>
              <a:rPr lang="en-US" dirty="0"/>
              <a:t>Only evaluates applications for current and future terms (</a:t>
            </a:r>
            <a:r>
              <a:rPr lang="en-US" dirty="0" err="1"/>
              <a:t>ie</a:t>
            </a:r>
            <a:r>
              <a:rPr lang="en-US" dirty="0"/>
              <a:t>, the term has not ended).</a:t>
            </a:r>
          </a:p>
          <a:p>
            <a:r>
              <a:rPr lang="en-US" dirty="0"/>
              <a:t>If the document is not attached, and the supplemental item submission is "Not Received", attach the document and mark the item "Received".</a:t>
            </a:r>
          </a:p>
          <a:p>
            <a:pPr lvl="1"/>
            <a:r>
              <a:rPr lang="en-US" dirty="0"/>
              <a:t>The document will be named: </a:t>
            </a:r>
            <a:r>
              <a:rPr lang="en-US" i="1" dirty="0"/>
              <a:t>{issuing institution} {document type} {received date} {received time}.pdf</a:t>
            </a:r>
            <a:r>
              <a:rPr lang="en-US" dirty="0"/>
              <a:t>.  For example: </a:t>
            </a:r>
            <a:r>
              <a:rPr lang="en-US" i="1" dirty="0"/>
              <a:t>University of Alberta Official Transcript 2025-06-05 110621.pdf</a:t>
            </a:r>
            <a:endParaRPr lang="en-US" dirty="0"/>
          </a:p>
          <a:p>
            <a:r>
              <a:rPr lang="en-US" dirty="0"/>
              <a:t>After looking at all supplements/conditions for an application, if the document is not attached, create a new supplemental item for "</a:t>
            </a:r>
            <a:r>
              <a:rPr lang="en-US" dirty="0" err="1"/>
              <a:t>MyCreds</a:t>
            </a:r>
            <a:r>
              <a:rPr lang="en-US" dirty="0"/>
              <a:t> Unmatched Document" and attach the document.</a:t>
            </a:r>
          </a:p>
          <a:p>
            <a:r>
              <a:rPr lang="en-US" dirty="0"/>
              <a:t>If the document does not get attached to any applications, create a task for the Document Handling team to review the delivery and decide what should be done.</a:t>
            </a:r>
          </a:p>
          <a:p>
            <a:endParaRPr lang="en-US" dirty="0"/>
          </a:p>
        </p:txBody>
      </p:sp>
    </p:spTree>
    <p:extLst>
      <p:ext uri="{BB962C8B-B14F-4D97-AF65-F5344CB8AC3E}">
        <p14:creationId xmlns:p14="http://schemas.microsoft.com/office/powerpoint/2010/main" val="514513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352CD-1B91-1F69-D49A-F184947AE970}"/>
              </a:ext>
            </a:extLst>
          </p:cNvPr>
          <p:cNvSpPr>
            <a:spLocks noGrp="1"/>
          </p:cNvSpPr>
          <p:nvPr>
            <p:ph type="title" idx="4294967295"/>
          </p:nvPr>
        </p:nvSpPr>
        <p:spPr>
          <a:xfrm>
            <a:off x="838200" y="299811"/>
            <a:ext cx="10515600" cy="1325563"/>
          </a:xfrm>
        </p:spPr>
        <p:txBody>
          <a:bodyPr/>
          <a:lstStyle/>
          <a:p>
            <a:r>
              <a:rPr lang="en-US" dirty="0"/>
              <a:t>About me</a:t>
            </a:r>
          </a:p>
        </p:txBody>
      </p:sp>
      <p:sp>
        <p:nvSpPr>
          <p:cNvPr id="3" name="Content Placeholder 2">
            <a:extLst>
              <a:ext uri="{FF2B5EF4-FFF2-40B4-BE49-F238E27FC236}">
                <a16:creationId xmlns:a16="http://schemas.microsoft.com/office/drawing/2014/main" id="{DD70D9D6-7DD0-8358-F48E-DA9356BA817B}"/>
              </a:ext>
            </a:extLst>
          </p:cNvPr>
          <p:cNvSpPr>
            <a:spLocks noGrp="1"/>
          </p:cNvSpPr>
          <p:nvPr>
            <p:ph idx="4294967295"/>
          </p:nvPr>
        </p:nvSpPr>
        <p:spPr>
          <a:xfrm>
            <a:off x="838200" y="1625374"/>
            <a:ext cx="10515600" cy="4351338"/>
          </a:xfrm>
        </p:spPr>
        <p:txBody>
          <a:bodyPr/>
          <a:lstStyle/>
          <a:p>
            <a:r>
              <a:rPr lang="en-US" dirty="0"/>
              <a:t>Senior Systems Analyst</a:t>
            </a:r>
          </a:p>
          <a:p>
            <a:r>
              <a:rPr lang="en-US" dirty="0"/>
              <a:t>USask Employee since 1991</a:t>
            </a:r>
          </a:p>
          <a:p>
            <a:r>
              <a:rPr lang="en-US" dirty="0"/>
              <a:t>Working with the Recruit system since 2018</a:t>
            </a:r>
          </a:p>
          <a:p>
            <a:endParaRPr lang="en-US" dirty="0"/>
          </a:p>
          <a:p>
            <a:r>
              <a:rPr lang="en-US" dirty="0"/>
              <a:t>Also ask me about my: cat, bees, EV, and solar panels</a:t>
            </a:r>
          </a:p>
          <a:p>
            <a:r>
              <a:rPr lang="en-US" dirty="0"/>
              <a:t>Email: ken.glover@usask.ca</a:t>
            </a:r>
          </a:p>
        </p:txBody>
      </p:sp>
    </p:spTree>
    <p:extLst>
      <p:ext uri="{BB962C8B-B14F-4D97-AF65-F5344CB8AC3E}">
        <p14:creationId xmlns:p14="http://schemas.microsoft.com/office/powerpoint/2010/main" val="1174663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61633-E377-B85E-9AB3-3EAFA4C090AF}"/>
              </a:ext>
            </a:extLst>
          </p:cNvPr>
          <p:cNvSpPr>
            <a:spLocks noGrp="1"/>
          </p:cNvSpPr>
          <p:nvPr>
            <p:ph type="title" idx="4294967295"/>
          </p:nvPr>
        </p:nvSpPr>
        <p:spPr>
          <a:xfrm>
            <a:off x="838200" y="278039"/>
            <a:ext cx="10515600" cy="1325563"/>
          </a:xfrm>
        </p:spPr>
        <p:txBody>
          <a:bodyPr/>
          <a:lstStyle/>
          <a:p>
            <a:r>
              <a:rPr lang="en-US" dirty="0"/>
              <a:t>About this presentation</a:t>
            </a:r>
          </a:p>
        </p:txBody>
      </p:sp>
      <p:sp>
        <p:nvSpPr>
          <p:cNvPr id="3" name="Content Placeholder 2">
            <a:extLst>
              <a:ext uri="{FF2B5EF4-FFF2-40B4-BE49-F238E27FC236}">
                <a16:creationId xmlns:a16="http://schemas.microsoft.com/office/drawing/2014/main" id="{FEFDAFB7-AE88-BBCE-111A-DD8F1D194CD4}"/>
              </a:ext>
            </a:extLst>
          </p:cNvPr>
          <p:cNvSpPr>
            <a:spLocks noGrp="1"/>
          </p:cNvSpPr>
          <p:nvPr>
            <p:ph idx="4294967295"/>
          </p:nvPr>
        </p:nvSpPr>
        <p:spPr>
          <a:xfrm>
            <a:off x="838200" y="1603602"/>
            <a:ext cx="10515600" cy="4351338"/>
          </a:xfrm>
        </p:spPr>
        <p:txBody>
          <a:bodyPr/>
          <a:lstStyle/>
          <a:p>
            <a:r>
              <a:rPr lang="en-US" dirty="0"/>
              <a:t>This presentation might be right for you if:</a:t>
            </a:r>
          </a:p>
          <a:p>
            <a:pPr lvl="1"/>
            <a:r>
              <a:rPr lang="en-US" dirty="0"/>
              <a:t>You are wondering about implementing the </a:t>
            </a:r>
            <a:r>
              <a:rPr lang="en-US" dirty="0" err="1"/>
              <a:t>MyCreds</a:t>
            </a:r>
            <a:r>
              <a:rPr lang="en-US" dirty="0"/>
              <a:t> receiving API</a:t>
            </a:r>
          </a:p>
          <a:p>
            <a:pPr lvl="1"/>
            <a:r>
              <a:rPr lang="en-US" dirty="0"/>
              <a:t>You want to improve incoming document handling from </a:t>
            </a:r>
            <a:r>
              <a:rPr lang="en-US" dirty="0" err="1"/>
              <a:t>MyCreds</a:t>
            </a:r>
            <a:endParaRPr lang="en-US" dirty="0"/>
          </a:p>
          <a:p>
            <a:pPr lvl="1"/>
            <a:r>
              <a:rPr lang="en-US" dirty="0"/>
              <a:t>Your institution already receives a lot of documents through </a:t>
            </a:r>
            <a:r>
              <a:rPr lang="en-US" dirty="0" err="1"/>
              <a:t>MyCreds</a:t>
            </a:r>
            <a:r>
              <a:rPr lang="en-US" dirty="0"/>
              <a:t>, or you expect you soon will</a:t>
            </a:r>
          </a:p>
          <a:p>
            <a:r>
              <a:rPr lang="en-US" dirty="0"/>
              <a:t>No technical background required</a:t>
            </a:r>
          </a:p>
        </p:txBody>
      </p:sp>
    </p:spTree>
    <p:extLst>
      <p:ext uri="{BB962C8B-B14F-4D97-AF65-F5344CB8AC3E}">
        <p14:creationId xmlns:p14="http://schemas.microsoft.com/office/powerpoint/2010/main" val="2010326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7FA52-403A-FA38-0F22-35408546D16F}"/>
              </a:ext>
            </a:extLst>
          </p:cNvPr>
          <p:cNvSpPr>
            <a:spLocks noGrp="1"/>
          </p:cNvSpPr>
          <p:nvPr>
            <p:ph type="title" idx="4294967295"/>
          </p:nvPr>
        </p:nvSpPr>
        <p:spPr>
          <a:xfrm>
            <a:off x="838200" y="391318"/>
            <a:ext cx="10515600" cy="1325563"/>
          </a:xfrm>
        </p:spPr>
        <p:txBody>
          <a:bodyPr/>
          <a:lstStyle/>
          <a:p>
            <a:r>
              <a:rPr lang="en-US" dirty="0"/>
              <a:t>What is </a:t>
            </a:r>
            <a:r>
              <a:rPr lang="en-US" dirty="0" err="1"/>
              <a:t>MyCreds</a:t>
            </a:r>
            <a:endParaRPr lang="en-US" dirty="0"/>
          </a:p>
        </p:txBody>
      </p:sp>
      <p:sp>
        <p:nvSpPr>
          <p:cNvPr id="3" name="Content Placeholder 2">
            <a:extLst>
              <a:ext uri="{FF2B5EF4-FFF2-40B4-BE49-F238E27FC236}">
                <a16:creationId xmlns:a16="http://schemas.microsoft.com/office/drawing/2014/main" id="{F2D7DF5A-232D-E84E-64B4-12EFD3FE5B59}"/>
              </a:ext>
            </a:extLst>
          </p:cNvPr>
          <p:cNvSpPr>
            <a:spLocks noGrp="1"/>
          </p:cNvSpPr>
          <p:nvPr>
            <p:ph idx="4294967295"/>
          </p:nvPr>
        </p:nvSpPr>
        <p:spPr>
          <a:xfrm>
            <a:off x="838200" y="1716881"/>
            <a:ext cx="5167313" cy="3740150"/>
          </a:xfrm>
        </p:spPr>
        <p:txBody>
          <a:bodyPr>
            <a:normAutofit lnSpcReduction="10000"/>
          </a:bodyPr>
          <a:lstStyle/>
          <a:p>
            <a:r>
              <a:rPr lang="en-US" dirty="0"/>
              <a:t>Digital credentials issued to learner on platform</a:t>
            </a:r>
          </a:p>
          <a:p>
            <a:r>
              <a:rPr lang="en-US" dirty="0"/>
              <a:t>Learner can securely share their official documents</a:t>
            </a:r>
          </a:p>
          <a:p>
            <a:r>
              <a:rPr lang="en-US" dirty="0"/>
              <a:t>Recipients of shared documents know they are official and secure</a:t>
            </a:r>
          </a:p>
          <a:p>
            <a:r>
              <a:rPr lang="en-US" dirty="0"/>
              <a:t>Learn more at </a:t>
            </a:r>
            <a:r>
              <a:rPr lang="en-US" dirty="0">
                <a:hlinkClick r:id="rId2"/>
              </a:rPr>
              <a:t>https://mycreds.ca</a:t>
            </a:r>
            <a:r>
              <a:rPr lang="en-US" dirty="0"/>
              <a:t> </a:t>
            </a:r>
          </a:p>
        </p:txBody>
      </p:sp>
      <p:pic>
        <p:nvPicPr>
          <p:cNvPr id="1026" name="Picture 2">
            <a:extLst>
              <a:ext uri="{FF2B5EF4-FFF2-40B4-BE49-F238E27FC236}">
                <a16:creationId xmlns:a16="http://schemas.microsoft.com/office/drawing/2014/main" id="{4C7E6AD7-CFA9-D0C8-BB5A-8C4110B445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9374" y="1054100"/>
            <a:ext cx="6224164"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347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24182-C1B8-47A8-B49A-10F2DC98BEC8}"/>
              </a:ext>
            </a:extLst>
          </p:cNvPr>
          <p:cNvSpPr>
            <a:spLocks noGrp="1"/>
          </p:cNvSpPr>
          <p:nvPr>
            <p:ph type="title" idx="4294967295"/>
          </p:nvPr>
        </p:nvSpPr>
        <p:spPr>
          <a:xfrm>
            <a:off x="838200" y="343354"/>
            <a:ext cx="10515600" cy="1325563"/>
          </a:xfrm>
        </p:spPr>
        <p:txBody>
          <a:bodyPr/>
          <a:lstStyle/>
          <a:p>
            <a:r>
              <a:rPr lang="en-US" dirty="0"/>
              <a:t>Why we are doing this</a:t>
            </a:r>
          </a:p>
        </p:txBody>
      </p:sp>
      <p:sp>
        <p:nvSpPr>
          <p:cNvPr id="3" name="Content Placeholder 2">
            <a:extLst>
              <a:ext uri="{FF2B5EF4-FFF2-40B4-BE49-F238E27FC236}">
                <a16:creationId xmlns:a16="http://schemas.microsoft.com/office/drawing/2014/main" id="{A8D80964-0DC5-D7AA-0029-2B921425B821}"/>
              </a:ext>
            </a:extLst>
          </p:cNvPr>
          <p:cNvSpPr>
            <a:spLocks noGrp="1"/>
          </p:cNvSpPr>
          <p:nvPr>
            <p:ph idx="4294967295"/>
          </p:nvPr>
        </p:nvSpPr>
        <p:spPr>
          <a:xfrm>
            <a:off x="838200" y="1668917"/>
            <a:ext cx="10515600" cy="4351338"/>
          </a:xfrm>
        </p:spPr>
        <p:txBody>
          <a:bodyPr/>
          <a:lstStyle/>
          <a:p>
            <a:r>
              <a:rPr lang="en-US" dirty="0"/>
              <a:t>Receive and process XML documents from Saskatchewan Ministry of Education (K-12)</a:t>
            </a:r>
          </a:p>
          <a:p>
            <a:pPr lvl="1"/>
            <a:r>
              <a:rPr lang="en-US" dirty="0"/>
              <a:t>Receive about 6000 Saskatchewan high school transcripts per year</a:t>
            </a:r>
          </a:p>
          <a:p>
            <a:r>
              <a:rPr lang="en-US" dirty="0"/>
              <a:t>Automatically calculate admission averages for SK high school students</a:t>
            </a:r>
          </a:p>
          <a:p>
            <a:r>
              <a:rPr lang="en-US" dirty="0"/>
              <a:t>Release staff from downloading and uploading documents</a:t>
            </a:r>
          </a:p>
          <a:p>
            <a:r>
              <a:rPr lang="en-US" dirty="0"/>
              <a:t>USask was already an issuing institution sending transcripts to </a:t>
            </a:r>
            <a:r>
              <a:rPr lang="en-US" dirty="0" err="1"/>
              <a:t>MyCreds</a:t>
            </a:r>
            <a:r>
              <a:rPr lang="en-US" dirty="0"/>
              <a:t> as XML from Banner</a:t>
            </a:r>
          </a:p>
        </p:txBody>
      </p:sp>
    </p:spTree>
    <p:extLst>
      <p:ext uri="{BB962C8B-B14F-4D97-AF65-F5344CB8AC3E}">
        <p14:creationId xmlns:p14="http://schemas.microsoft.com/office/powerpoint/2010/main" val="410370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BBC4A-1E7F-FAC6-BAB1-D84054AFBC33}"/>
              </a:ext>
            </a:extLst>
          </p:cNvPr>
          <p:cNvSpPr>
            <a:spLocks noGrp="1"/>
          </p:cNvSpPr>
          <p:nvPr>
            <p:ph type="title" idx="4294967295"/>
          </p:nvPr>
        </p:nvSpPr>
        <p:spPr>
          <a:xfrm>
            <a:off x="838200" y="278040"/>
            <a:ext cx="10515600" cy="1325563"/>
          </a:xfrm>
        </p:spPr>
        <p:txBody>
          <a:bodyPr/>
          <a:lstStyle/>
          <a:p>
            <a:r>
              <a:rPr lang="en-US" dirty="0"/>
              <a:t>The </a:t>
            </a:r>
            <a:r>
              <a:rPr lang="en-US" dirty="0" err="1"/>
              <a:t>MyCreds</a:t>
            </a:r>
            <a:r>
              <a:rPr lang="en-US" dirty="0"/>
              <a:t> Receiving API</a:t>
            </a:r>
          </a:p>
        </p:txBody>
      </p:sp>
      <p:sp>
        <p:nvSpPr>
          <p:cNvPr id="3" name="Content Placeholder 2">
            <a:extLst>
              <a:ext uri="{FF2B5EF4-FFF2-40B4-BE49-F238E27FC236}">
                <a16:creationId xmlns:a16="http://schemas.microsoft.com/office/drawing/2014/main" id="{5A4E6175-9446-3834-86CE-4E42235DDC7C}"/>
              </a:ext>
            </a:extLst>
          </p:cNvPr>
          <p:cNvSpPr>
            <a:spLocks noGrp="1"/>
          </p:cNvSpPr>
          <p:nvPr>
            <p:ph idx="4294967295"/>
          </p:nvPr>
        </p:nvSpPr>
        <p:spPr>
          <a:xfrm>
            <a:off x="838200" y="1603603"/>
            <a:ext cx="10515600" cy="4351338"/>
          </a:xfrm>
        </p:spPr>
        <p:txBody>
          <a:bodyPr/>
          <a:lstStyle/>
          <a:p>
            <a:r>
              <a:rPr lang="en-US" dirty="0" err="1"/>
              <a:t>MyCreds</a:t>
            </a:r>
            <a:r>
              <a:rPr lang="en-US" dirty="0"/>
              <a:t> API sends delivery metadata, then the file(s) included in the delivery as separate REST calls</a:t>
            </a:r>
          </a:p>
          <a:p>
            <a:r>
              <a:rPr lang="en-US" dirty="0"/>
              <a:t>Will send updated documents for previous deliveries without updating the metadata</a:t>
            </a:r>
          </a:p>
          <a:p>
            <a:r>
              <a:rPr lang="en-US" dirty="0"/>
              <a:t>Receiving system MUST handle 100% of the messages sent</a:t>
            </a:r>
          </a:p>
          <a:p>
            <a:r>
              <a:rPr lang="en-US" dirty="0"/>
              <a:t>When switching to the API from a standard organization receiving portal updated documents and metadata will/can be delivered to the new API portal.</a:t>
            </a:r>
          </a:p>
        </p:txBody>
      </p:sp>
    </p:spTree>
    <p:extLst>
      <p:ext uri="{BB962C8B-B14F-4D97-AF65-F5344CB8AC3E}">
        <p14:creationId xmlns:p14="http://schemas.microsoft.com/office/powerpoint/2010/main" val="3548750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26C043-B2C9-6B39-66BC-4F633A927405}"/>
              </a:ext>
            </a:extLst>
          </p:cNvPr>
          <p:cNvSpPr>
            <a:spLocks noGrp="1"/>
          </p:cNvSpPr>
          <p:nvPr>
            <p:ph idx="4294967295"/>
          </p:nvPr>
        </p:nvSpPr>
        <p:spPr>
          <a:xfrm>
            <a:off x="566057" y="587829"/>
            <a:ext cx="5103813" cy="4696576"/>
          </a:xfrm>
        </p:spPr>
        <p:txBody>
          <a:bodyPr/>
          <a:lstStyle/>
          <a:p>
            <a:r>
              <a:rPr lang="en-US" dirty="0"/>
              <a:t>From “Document Delivery API Specifications”</a:t>
            </a:r>
          </a:p>
          <a:p>
            <a:r>
              <a:rPr lang="en-US" dirty="0" err="1"/>
              <a:t>MyCreds</a:t>
            </a:r>
            <a:r>
              <a:rPr lang="en-US" dirty="0"/>
              <a:t> sends delivery metadata</a:t>
            </a:r>
          </a:p>
          <a:p>
            <a:r>
              <a:rPr lang="en-US" dirty="0"/>
              <a:t>Receiver acknowledges success</a:t>
            </a:r>
          </a:p>
          <a:p>
            <a:r>
              <a:rPr lang="en-US" dirty="0" err="1"/>
              <a:t>MyCreds</a:t>
            </a:r>
            <a:r>
              <a:rPr lang="en-US" dirty="0"/>
              <a:t> sends document(s) one at a time (PDF and XML)</a:t>
            </a:r>
          </a:p>
          <a:p>
            <a:r>
              <a:rPr lang="en-US" dirty="0"/>
              <a:t>Receiver acknowledges each document</a:t>
            </a:r>
          </a:p>
        </p:txBody>
      </p:sp>
      <p:pic>
        <p:nvPicPr>
          <p:cNvPr id="4" name="Picture Placeholder 5" descr="Digitary CORE Document Delivery API Specification v1.6.pdf - Adobe Acrobat Reader (32-bit)">
            <a:extLst>
              <a:ext uri="{FF2B5EF4-FFF2-40B4-BE49-F238E27FC236}">
                <a16:creationId xmlns:a16="http://schemas.microsoft.com/office/drawing/2014/main" id="{B8249D56-95D6-13C9-ECFD-83743AF907D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803492" y="0"/>
            <a:ext cx="5687873" cy="6828661"/>
          </a:xfrm>
          <a:prstGeom prst="rect">
            <a:avLst/>
          </a:prstGeom>
        </p:spPr>
      </p:pic>
    </p:spTree>
    <p:extLst>
      <p:ext uri="{BB962C8B-B14F-4D97-AF65-F5344CB8AC3E}">
        <p14:creationId xmlns:p14="http://schemas.microsoft.com/office/powerpoint/2010/main" val="3949498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3A00F-7818-A778-0925-5286C5A2E44E}"/>
              </a:ext>
            </a:extLst>
          </p:cNvPr>
          <p:cNvSpPr>
            <a:spLocks noGrp="1"/>
          </p:cNvSpPr>
          <p:nvPr>
            <p:ph type="title" idx="4294967295"/>
          </p:nvPr>
        </p:nvSpPr>
        <p:spPr>
          <a:xfrm>
            <a:off x="838200" y="321582"/>
            <a:ext cx="10515600" cy="1325563"/>
          </a:xfrm>
        </p:spPr>
        <p:txBody>
          <a:bodyPr/>
          <a:lstStyle/>
          <a:p>
            <a:r>
              <a:rPr lang="en-US" dirty="0" err="1"/>
              <a:t>Usask</a:t>
            </a:r>
            <a:r>
              <a:rPr lang="en-US" dirty="0"/>
              <a:t> approach</a:t>
            </a:r>
          </a:p>
        </p:txBody>
      </p:sp>
      <p:sp>
        <p:nvSpPr>
          <p:cNvPr id="3" name="Content Placeholder 2">
            <a:extLst>
              <a:ext uri="{FF2B5EF4-FFF2-40B4-BE49-F238E27FC236}">
                <a16:creationId xmlns:a16="http://schemas.microsoft.com/office/drawing/2014/main" id="{1EDAE68B-7807-5210-7FD8-1473FCCCD4E9}"/>
              </a:ext>
            </a:extLst>
          </p:cNvPr>
          <p:cNvSpPr>
            <a:spLocks noGrp="1"/>
          </p:cNvSpPr>
          <p:nvPr>
            <p:ph idx="4294967295"/>
          </p:nvPr>
        </p:nvSpPr>
        <p:spPr>
          <a:xfrm>
            <a:off x="838200" y="1444625"/>
            <a:ext cx="10515600" cy="4531632"/>
          </a:xfrm>
        </p:spPr>
        <p:txBody>
          <a:bodyPr>
            <a:normAutofit/>
          </a:bodyPr>
          <a:lstStyle/>
          <a:p>
            <a:r>
              <a:rPr lang="en-US" dirty="0"/>
              <a:t>Decided on 2 stage process:</a:t>
            </a:r>
          </a:p>
          <a:p>
            <a:pPr lvl="1"/>
            <a:r>
              <a:rPr lang="en-US" dirty="0"/>
              <a:t>Receive delivery, mark it “complete” when document(s) have been received</a:t>
            </a:r>
          </a:p>
          <a:p>
            <a:pPr lvl="2"/>
            <a:r>
              <a:rPr lang="en-US" dirty="0"/>
              <a:t>Store delivery metadata</a:t>
            </a:r>
          </a:p>
          <a:p>
            <a:pPr lvl="2"/>
            <a:r>
              <a:rPr lang="en-US" dirty="0"/>
              <a:t>Store documents, overwrite old versions</a:t>
            </a:r>
          </a:p>
          <a:p>
            <a:pPr lvl="2"/>
            <a:r>
              <a:rPr lang="en-US" dirty="0"/>
              <a:t>Parse XML documents for additional identifying information to use in finding person in our system</a:t>
            </a:r>
          </a:p>
          <a:p>
            <a:pPr lvl="1"/>
            <a:r>
              <a:rPr lang="en-US" dirty="0"/>
              <a:t>Periodic background job checks for complete deliveries that have not been processed</a:t>
            </a:r>
          </a:p>
          <a:p>
            <a:pPr lvl="2"/>
            <a:r>
              <a:rPr lang="en-US" dirty="0"/>
              <a:t>Job also looks for deliveries we should process due to a newly submitted application </a:t>
            </a:r>
          </a:p>
          <a:p>
            <a:r>
              <a:rPr lang="en-US" dirty="0"/>
              <a:t>This allows us to shutdown the processing into our admission system without impacting deliveries being received</a:t>
            </a:r>
          </a:p>
        </p:txBody>
      </p:sp>
    </p:spTree>
    <p:extLst>
      <p:ext uri="{BB962C8B-B14F-4D97-AF65-F5344CB8AC3E}">
        <p14:creationId xmlns:p14="http://schemas.microsoft.com/office/powerpoint/2010/main" val="662976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7550</TotalTime>
  <Words>1540</Words>
  <Application>Microsoft Office PowerPoint</Application>
  <PresentationFormat>Widescreen</PresentationFormat>
  <Paragraphs>134</Paragraphs>
  <Slides>23</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23</vt:i4>
      </vt:variant>
    </vt:vector>
  </HeadingPairs>
  <TitlesOfParts>
    <vt:vector size="33" baseType="lpstr">
      <vt:lpstr>Aptos</vt:lpstr>
      <vt:lpstr>Aptos Display</vt:lpstr>
      <vt:lpstr>Aptos Narrow</vt:lpstr>
      <vt:lpstr>Arial</vt:lpstr>
      <vt:lpstr>Gill Sans MT</vt:lpstr>
      <vt:lpstr>Kollektif Bold</vt:lpstr>
      <vt:lpstr>Open Sans</vt:lpstr>
      <vt:lpstr>Roboto</vt:lpstr>
      <vt:lpstr>Office Theme</vt:lpstr>
      <vt:lpstr>1_Office Theme</vt:lpstr>
      <vt:lpstr>Implementing MyCreds Advanced Receiving Portal (API) and automatically loading received documents into RMS Recruit</vt:lpstr>
      <vt:lpstr>Land Acknowledgment</vt:lpstr>
      <vt:lpstr>About me</vt:lpstr>
      <vt:lpstr>About this presentation</vt:lpstr>
      <vt:lpstr>What is MyCreds</vt:lpstr>
      <vt:lpstr>Why we are doing this</vt:lpstr>
      <vt:lpstr>The MyCreds Receiving API</vt:lpstr>
      <vt:lpstr>PowerPoint Presentation</vt:lpstr>
      <vt:lpstr>Usask approach</vt:lpstr>
      <vt:lpstr>Processing rules</vt:lpstr>
      <vt:lpstr>Finding matching person</vt:lpstr>
      <vt:lpstr>Stats on finding person (Sept 18 – Oct 6)</vt:lpstr>
      <vt:lpstr>Document handling (PDF)</vt:lpstr>
      <vt:lpstr>Example processing log</vt:lpstr>
      <vt:lpstr>Document handling (Sask Ed)</vt:lpstr>
      <vt:lpstr>PowerPoint Presentation</vt:lpstr>
      <vt:lpstr>What our users tell us</vt:lpstr>
      <vt:lpstr>Some Other stats</vt:lpstr>
      <vt:lpstr>PowerPoint Presentation</vt:lpstr>
      <vt:lpstr>PowerPoint Presentation</vt:lpstr>
      <vt:lpstr>Questions?</vt:lpstr>
      <vt:lpstr>DB structure</vt:lpstr>
      <vt:lpstr>Document handling (PDF)</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Glover, Ken</dc:creator>
  <cp:lastModifiedBy>Glover, Ken</cp:lastModifiedBy>
  <cp:revision>2</cp:revision>
  <dcterms:created xsi:type="dcterms:W3CDTF">2025-08-12T21:53:05Z</dcterms:created>
  <dcterms:modified xsi:type="dcterms:W3CDTF">2025-10-06T21:43:58Z</dcterms:modified>
</cp:coreProperties>
</file>