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35"/>
  </p:notesMasterIdLst>
  <p:sldIdLst>
    <p:sldId id="256" r:id="rId2"/>
    <p:sldId id="278" r:id="rId3"/>
    <p:sldId id="257" r:id="rId4"/>
    <p:sldId id="280" r:id="rId5"/>
    <p:sldId id="279" r:id="rId6"/>
    <p:sldId id="281" r:id="rId7"/>
    <p:sldId id="282" r:id="rId8"/>
    <p:sldId id="283" r:id="rId9"/>
    <p:sldId id="289" r:id="rId10"/>
    <p:sldId id="284" r:id="rId11"/>
    <p:sldId id="290" r:id="rId12"/>
    <p:sldId id="287" r:id="rId13"/>
    <p:sldId id="285" r:id="rId14"/>
    <p:sldId id="286" r:id="rId15"/>
    <p:sldId id="288" r:id="rId16"/>
    <p:sldId id="291" r:id="rId17"/>
    <p:sldId id="292" r:id="rId18"/>
    <p:sldId id="293" r:id="rId19"/>
    <p:sldId id="294" r:id="rId20"/>
    <p:sldId id="295" r:id="rId21"/>
    <p:sldId id="296" r:id="rId22"/>
    <p:sldId id="297" r:id="rId23"/>
    <p:sldId id="298" r:id="rId24"/>
    <p:sldId id="300" r:id="rId25"/>
    <p:sldId id="301" r:id="rId26"/>
    <p:sldId id="302" r:id="rId27"/>
    <p:sldId id="304" r:id="rId28"/>
    <p:sldId id="305" r:id="rId29"/>
    <p:sldId id="306" r:id="rId30"/>
    <p:sldId id="303" r:id="rId31"/>
    <p:sldId id="307" r:id="rId32"/>
    <p:sldId id="308" r:id="rId33"/>
    <p:sldId id="27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3D2C99-CD54-4912-864B-4D270885C06F}" v="107" dt="2025-10-12T00:44:31.3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925" autoAdjust="0"/>
  </p:normalViewPr>
  <p:slideViewPr>
    <p:cSldViewPr snapToGrid="0">
      <p:cViewPr varScale="1">
        <p:scale>
          <a:sx n="96" d="100"/>
          <a:sy n="96" d="100"/>
        </p:scale>
        <p:origin x="111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5239A6-09EA-48CA-95AC-193342B62352}" type="datetimeFigureOut">
              <a:rPr lang="en-CA" smtClean="0"/>
              <a:t>2025-10-11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D31575-051A-4485-A542-13FAD8F4FA48}" type="slidenum">
              <a:rPr lang="en-CA" smtClean="0"/>
              <a:t>‹#›</a:t>
            </a:fld>
            <a:endParaRPr lang="en-CA"/>
          </a:p>
        </p:txBody>
      </p:sp>
    </p:spTree>
    <p:extLst>
      <p:ext uri="{BB962C8B-B14F-4D97-AF65-F5344CB8AC3E}">
        <p14:creationId xmlns:p14="http://schemas.microsoft.com/office/powerpoint/2010/main" val="2074781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this point you don’t have a position in the queue. If you’d already been active in the system you get placed here with everyone else.</a:t>
            </a:r>
          </a:p>
        </p:txBody>
      </p:sp>
      <p:sp>
        <p:nvSpPr>
          <p:cNvPr id="4" name="Slide Number Placeholder 3"/>
          <p:cNvSpPr>
            <a:spLocks noGrp="1"/>
          </p:cNvSpPr>
          <p:nvPr>
            <p:ph type="sldNum" sz="quarter" idx="5"/>
          </p:nvPr>
        </p:nvSpPr>
        <p:spPr/>
        <p:txBody>
          <a:bodyPr/>
          <a:lstStyle/>
          <a:p>
            <a:fld id="{88D31575-051A-4485-A542-13FAD8F4FA48}" type="slidenum">
              <a:rPr lang="en-CA" smtClean="0"/>
              <a:t>13</a:t>
            </a:fld>
            <a:endParaRPr lang="en-CA"/>
          </a:p>
        </p:txBody>
      </p:sp>
    </p:spTree>
    <p:extLst>
      <p:ext uri="{BB962C8B-B14F-4D97-AF65-F5344CB8AC3E}">
        <p14:creationId xmlns:p14="http://schemas.microsoft.com/office/powerpoint/2010/main" val="496606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Positions in the queue are assigned randomly at opening time, then new comers are assigned spots in order of their arrival.</a:t>
            </a:r>
          </a:p>
        </p:txBody>
      </p:sp>
      <p:sp>
        <p:nvSpPr>
          <p:cNvPr id="4" name="Slide Number Placeholder 3"/>
          <p:cNvSpPr>
            <a:spLocks noGrp="1"/>
          </p:cNvSpPr>
          <p:nvPr>
            <p:ph type="sldNum" sz="quarter" idx="5"/>
          </p:nvPr>
        </p:nvSpPr>
        <p:spPr/>
        <p:txBody>
          <a:bodyPr/>
          <a:lstStyle/>
          <a:p>
            <a:fld id="{88D31575-051A-4485-A542-13FAD8F4FA48}" type="slidenum">
              <a:rPr lang="en-CA" smtClean="0"/>
              <a:t>14</a:t>
            </a:fld>
            <a:endParaRPr lang="en-CA"/>
          </a:p>
        </p:txBody>
      </p:sp>
    </p:spTree>
    <p:extLst>
      <p:ext uri="{BB962C8B-B14F-4D97-AF65-F5344CB8AC3E}">
        <p14:creationId xmlns:p14="http://schemas.microsoft.com/office/powerpoint/2010/main" val="253180650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sv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bg>
      <p:bgPr>
        <a:solidFill>
          <a:schemeClr val="accent1">
            <a:alpha val="31000"/>
          </a:schemeClr>
        </a:solidFill>
        <a:effectLst/>
      </p:bgPr>
    </p:bg>
    <p:spTree>
      <p:nvGrpSpPr>
        <p:cNvPr id="1" name=""/>
        <p:cNvGrpSpPr/>
        <p:nvPr/>
      </p:nvGrpSpPr>
      <p:grpSpPr>
        <a:xfrm>
          <a:off x="0" y="0"/>
          <a:ext cx="0" cy="0"/>
          <a:chOff x="0" y="0"/>
          <a:chExt cx="0" cy="0"/>
        </a:xfrm>
      </p:grpSpPr>
      <p:pic>
        <p:nvPicPr>
          <p:cNvPr id="1048" name="Picture 1047" descr="A city skyline with lights reflecting on water&#10;&#10;Description automatically generated">
            <a:extLst>
              <a:ext uri="{FF2B5EF4-FFF2-40B4-BE49-F238E27FC236}">
                <a16:creationId xmlns:a16="http://schemas.microsoft.com/office/drawing/2014/main" id="{582E93F1-2CDC-52A7-84CE-19DC037062AA}"/>
              </a:ext>
            </a:extLst>
          </p:cNvPr>
          <p:cNvPicPr>
            <a:picLocks noChangeAspect="1"/>
          </p:cNvPicPr>
          <p:nvPr userDrawn="1"/>
        </p:nvPicPr>
        <p:blipFill>
          <a:blip r:embed="rId2">
            <a:alphaModFix amt="13000"/>
          </a:blip>
          <a:stretch>
            <a:fillRect/>
          </a:stretch>
        </p:blipFill>
        <p:spPr>
          <a:xfrm>
            <a:off x="-9918" y="-9545"/>
            <a:ext cx="12186358" cy="6858000"/>
          </a:xfrm>
          <a:prstGeom prst="rect">
            <a:avLst/>
          </a:prstGeom>
        </p:spPr>
      </p:pic>
      <p:grpSp>
        <p:nvGrpSpPr>
          <p:cNvPr id="40" name="Group 39">
            <a:extLst>
              <a:ext uri="{FF2B5EF4-FFF2-40B4-BE49-F238E27FC236}">
                <a16:creationId xmlns:a16="http://schemas.microsoft.com/office/drawing/2014/main" id="{48610B09-0F06-118D-5384-D08DD0BC43B0}"/>
              </a:ext>
            </a:extLst>
          </p:cNvPr>
          <p:cNvGrpSpPr/>
          <p:nvPr userDrawn="1"/>
        </p:nvGrpSpPr>
        <p:grpSpPr>
          <a:xfrm>
            <a:off x="-366689" y="4918962"/>
            <a:ext cx="3551583" cy="2841843"/>
            <a:chOff x="0" y="6358355"/>
            <a:chExt cx="5489368" cy="4392386"/>
          </a:xfrm>
        </p:grpSpPr>
        <p:sp>
          <p:nvSpPr>
            <p:cNvPr id="28" name="Freeform 10">
              <a:extLst>
                <a:ext uri="{FF2B5EF4-FFF2-40B4-BE49-F238E27FC236}">
                  <a16:creationId xmlns:a16="http://schemas.microsoft.com/office/drawing/2014/main" id="{ADF542C4-181D-F163-A08C-1747241E4B11}"/>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29" name="Freeform 11">
              <a:extLst>
                <a:ext uri="{FF2B5EF4-FFF2-40B4-BE49-F238E27FC236}">
                  <a16:creationId xmlns:a16="http://schemas.microsoft.com/office/drawing/2014/main" id="{904E80A3-715A-A6B1-A98B-208E154BF082}"/>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30" name="Freeform 12">
              <a:extLst>
                <a:ext uri="{FF2B5EF4-FFF2-40B4-BE49-F238E27FC236}">
                  <a16:creationId xmlns:a16="http://schemas.microsoft.com/office/drawing/2014/main" id="{56AEDE0B-0A8D-1953-EAB6-64D62F428D96}"/>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1" name="Freeform 13">
              <a:extLst>
                <a:ext uri="{FF2B5EF4-FFF2-40B4-BE49-F238E27FC236}">
                  <a16:creationId xmlns:a16="http://schemas.microsoft.com/office/drawing/2014/main" id="{B7ABFDB6-4EC9-E1CA-3038-2262F4D1DA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32" name="Freeform 14">
              <a:extLst>
                <a:ext uri="{FF2B5EF4-FFF2-40B4-BE49-F238E27FC236}">
                  <a16:creationId xmlns:a16="http://schemas.microsoft.com/office/drawing/2014/main" id="{AB9C5DB8-B7FB-4BD4-1717-9E1ABF55C4B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33" name="Freeform 15">
              <a:extLst>
                <a:ext uri="{FF2B5EF4-FFF2-40B4-BE49-F238E27FC236}">
                  <a16:creationId xmlns:a16="http://schemas.microsoft.com/office/drawing/2014/main" id="{D18920C1-2BAB-F8D4-1126-3A1F941350C8}"/>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4" name="Freeform 16">
              <a:extLst>
                <a:ext uri="{FF2B5EF4-FFF2-40B4-BE49-F238E27FC236}">
                  <a16:creationId xmlns:a16="http://schemas.microsoft.com/office/drawing/2014/main" id="{AF9A894C-C84D-5F69-0559-E6DDCF046C2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35" name="Freeform 17">
              <a:extLst>
                <a:ext uri="{FF2B5EF4-FFF2-40B4-BE49-F238E27FC236}">
                  <a16:creationId xmlns:a16="http://schemas.microsoft.com/office/drawing/2014/main" id="{DD5AB2E2-D1FD-91E0-89C3-E627860DB204}"/>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36" name="Freeform 18">
              <a:extLst>
                <a:ext uri="{FF2B5EF4-FFF2-40B4-BE49-F238E27FC236}">
                  <a16:creationId xmlns:a16="http://schemas.microsoft.com/office/drawing/2014/main" id="{DEF36686-C28A-4C73-A341-CD7E449BD5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7" name="Freeform 19">
              <a:extLst>
                <a:ext uri="{FF2B5EF4-FFF2-40B4-BE49-F238E27FC236}">
                  <a16:creationId xmlns:a16="http://schemas.microsoft.com/office/drawing/2014/main" id="{43218E39-F5F3-EAAC-4D11-3500868915A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38" name="Freeform 20">
              <a:extLst>
                <a:ext uri="{FF2B5EF4-FFF2-40B4-BE49-F238E27FC236}">
                  <a16:creationId xmlns:a16="http://schemas.microsoft.com/office/drawing/2014/main" id="{C25D6DBD-93F1-25A0-B450-00993670007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9" name="Freeform 21">
              <a:extLst>
                <a:ext uri="{FF2B5EF4-FFF2-40B4-BE49-F238E27FC236}">
                  <a16:creationId xmlns:a16="http://schemas.microsoft.com/office/drawing/2014/main" id="{D643A32F-7FA3-6F2A-8607-B5C76BE9483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grpSp>
      <p:grpSp>
        <p:nvGrpSpPr>
          <p:cNvPr id="52" name="Group 51">
            <a:extLst>
              <a:ext uri="{FF2B5EF4-FFF2-40B4-BE49-F238E27FC236}">
                <a16:creationId xmlns:a16="http://schemas.microsoft.com/office/drawing/2014/main" id="{E4FEEA2D-0D48-1AC6-952C-79B7DDD8054D}"/>
              </a:ext>
            </a:extLst>
          </p:cNvPr>
          <p:cNvGrpSpPr/>
          <p:nvPr userDrawn="1"/>
        </p:nvGrpSpPr>
        <p:grpSpPr>
          <a:xfrm>
            <a:off x="-2160619" y="-3683309"/>
            <a:ext cx="3911208" cy="5033517"/>
            <a:chOff x="-2623881" y="-5018472"/>
            <a:chExt cx="6737736" cy="8671109"/>
          </a:xfrm>
        </p:grpSpPr>
        <p:grpSp>
          <p:nvGrpSpPr>
            <p:cNvPr id="41" name="Group 32">
              <a:extLst>
                <a:ext uri="{FF2B5EF4-FFF2-40B4-BE49-F238E27FC236}">
                  <a16:creationId xmlns:a16="http://schemas.microsoft.com/office/drawing/2014/main" id="{2B3C9E1F-9D0B-3CA9-ED26-218D026277DB}"/>
                </a:ext>
              </a:extLst>
            </p:cNvPr>
            <p:cNvGrpSpPr/>
            <p:nvPr userDrawn="1"/>
          </p:nvGrpSpPr>
          <p:grpSpPr>
            <a:xfrm rot="2700000">
              <a:off x="-1376391" y="-3093321"/>
              <a:ext cx="7415398" cy="3565095"/>
              <a:chOff x="0" y="0"/>
              <a:chExt cx="660400" cy="317500"/>
            </a:xfrm>
          </p:grpSpPr>
          <p:sp>
            <p:nvSpPr>
              <p:cNvPr id="42" name="Freeform 33">
                <a:extLst>
                  <a:ext uri="{FF2B5EF4-FFF2-40B4-BE49-F238E27FC236}">
                    <a16:creationId xmlns:a16="http://schemas.microsoft.com/office/drawing/2014/main" id="{FCFD1BF5-F594-E0DA-E250-D963D2B77591}"/>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43" name="TextBox 34">
                <a:extLst>
                  <a:ext uri="{FF2B5EF4-FFF2-40B4-BE49-F238E27FC236}">
                    <a16:creationId xmlns:a16="http://schemas.microsoft.com/office/drawing/2014/main" id="{EDD6958C-70E2-4014-A215-5EBAC1D8CAE9}"/>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4" name="AutoShape 35">
              <a:extLst>
                <a:ext uri="{FF2B5EF4-FFF2-40B4-BE49-F238E27FC236}">
                  <a16:creationId xmlns:a16="http://schemas.microsoft.com/office/drawing/2014/main" id="{D49D2847-BEF8-64DF-E731-15637DB6F43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5" name="AutoShape 36">
              <a:extLst>
                <a:ext uri="{FF2B5EF4-FFF2-40B4-BE49-F238E27FC236}">
                  <a16:creationId xmlns:a16="http://schemas.microsoft.com/office/drawing/2014/main" id="{6207DDCB-EE52-E489-A539-56283BAF801E}"/>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6" name="AutoShape 37">
              <a:extLst>
                <a:ext uri="{FF2B5EF4-FFF2-40B4-BE49-F238E27FC236}">
                  <a16:creationId xmlns:a16="http://schemas.microsoft.com/office/drawing/2014/main" id="{1EF89FB3-786E-6671-7135-3112EE9B593A}"/>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8">
              <a:extLst>
                <a:ext uri="{FF2B5EF4-FFF2-40B4-BE49-F238E27FC236}">
                  <a16:creationId xmlns:a16="http://schemas.microsoft.com/office/drawing/2014/main" id="{F5820A7C-8268-7C3A-E286-80105EF5D1F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9">
              <a:extLst>
                <a:ext uri="{FF2B5EF4-FFF2-40B4-BE49-F238E27FC236}">
                  <a16:creationId xmlns:a16="http://schemas.microsoft.com/office/drawing/2014/main" id="{4F1C0DF2-9292-9DC0-BAA4-65BA872978CB}"/>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40">
              <a:extLst>
                <a:ext uri="{FF2B5EF4-FFF2-40B4-BE49-F238E27FC236}">
                  <a16:creationId xmlns:a16="http://schemas.microsoft.com/office/drawing/2014/main" id="{E8653A80-66D6-86AE-645D-D5045B4B0B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41">
              <a:extLst>
                <a:ext uri="{FF2B5EF4-FFF2-40B4-BE49-F238E27FC236}">
                  <a16:creationId xmlns:a16="http://schemas.microsoft.com/office/drawing/2014/main" id="{95E80754-16C0-E04D-CC93-3691F56B61D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2">
              <a:extLst>
                <a:ext uri="{FF2B5EF4-FFF2-40B4-BE49-F238E27FC236}">
                  <a16:creationId xmlns:a16="http://schemas.microsoft.com/office/drawing/2014/main" id="{C83D4D10-64C9-1ACC-241B-42E81708330E}"/>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1046" name="Group 1045">
            <a:extLst>
              <a:ext uri="{FF2B5EF4-FFF2-40B4-BE49-F238E27FC236}">
                <a16:creationId xmlns:a16="http://schemas.microsoft.com/office/drawing/2014/main" id="{20603AB2-CCD7-4F83-EA6C-F52BD5105858}"/>
              </a:ext>
            </a:extLst>
          </p:cNvPr>
          <p:cNvGrpSpPr/>
          <p:nvPr userDrawn="1"/>
        </p:nvGrpSpPr>
        <p:grpSpPr>
          <a:xfrm>
            <a:off x="2855544" y="1791760"/>
            <a:ext cx="6442556" cy="2422134"/>
            <a:chOff x="3040705" y="1630399"/>
            <a:chExt cx="6442556" cy="2422134"/>
          </a:xfrm>
        </p:grpSpPr>
        <p:sp>
          <p:nvSpPr>
            <p:cNvPr id="11" name="TextBox 10">
              <a:extLst>
                <a:ext uri="{FF2B5EF4-FFF2-40B4-BE49-F238E27FC236}">
                  <a16:creationId xmlns:a16="http://schemas.microsoft.com/office/drawing/2014/main" id="{C8E42BC8-23BE-01E1-8529-9EEC427EA9A7}"/>
                </a:ext>
              </a:extLst>
            </p:cNvPr>
            <p:cNvSpPr txBox="1"/>
            <p:nvPr userDrawn="1"/>
          </p:nvSpPr>
          <p:spPr>
            <a:xfrm>
              <a:off x="5417067" y="1645903"/>
              <a:ext cx="1271558" cy="307777"/>
            </a:xfrm>
            <a:prstGeom prst="rect">
              <a:avLst/>
            </a:prstGeom>
            <a:noFill/>
          </p:spPr>
          <p:txBody>
            <a:bodyPr wrap="square" rtlCol="0">
              <a:spAutoFit/>
            </a:bodyPr>
            <a:lstStyle/>
            <a:p>
              <a:r>
                <a:rPr lang="pt-BR" sz="1400" b="1">
                  <a:solidFill>
                    <a:schemeClr val="tx1">
                      <a:alpha val="24000"/>
                    </a:schemeClr>
                  </a:solidFill>
                  <a:latin typeface="Roboto" panose="02000000000000000000" pitchFamily="2" charset="0"/>
                  <a:ea typeface="Roboto" panose="02000000000000000000" pitchFamily="2" charset="0"/>
                  <a:cs typeface="Roboto" panose="02000000000000000000" pitchFamily="2" charset="0"/>
                </a:rPr>
                <a:t>presents</a:t>
              </a:r>
              <a:endParaRPr lang="en-CA" sz="1400" b="1">
                <a:solidFill>
                  <a:schemeClr val="tx1">
                    <a:alpha val="24000"/>
                  </a:schemeClr>
                </a:solidFill>
                <a:latin typeface="Roboto" panose="02000000000000000000" pitchFamily="2" charset="0"/>
                <a:ea typeface="Roboto" panose="02000000000000000000" pitchFamily="2" charset="0"/>
                <a:cs typeface="Roboto" panose="02000000000000000000" pitchFamily="2" charset="0"/>
              </a:endParaRPr>
            </a:p>
          </p:txBody>
        </p:sp>
        <p:grpSp>
          <p:nvGrpSpPr>
            <p:cNvPr id="56" name="Group 55">
              <a:extLst>
                <a:ext uri="{FF2B5EF4-FFF2-40B4-BE49-F238E27FC236}">
                  <a16:creationId xmlns:a16="http://schemas.microsoft.com/office/drawing/2014/main" id="{6E5B3150-ECC3-ED58-07AB-66804478EB36}"/>
                </a:ext>
              </a:extLst>
            </p:cNvPr>
            <p:cNvGrpSpPr/>
            <p:nvPr userDrawn="1"/>
          </p:nvGrpSpPr>
          <p:grpSpPr>
            <a:xfrm>
              <a:off x="3040705" y="1630399"/>
              <a:ext cx="6442556" cy="2422134"/>
              <a:chOff x="3530299" y="1630399"/>
              <a:chExt cx="6442556" cy="2422134"/>
            </a:xfrm>
          </p:grpSpPr>
          <p:sp>
            <p:nvSpPr>
              <p:cNvPr id="53" name="TextBox 8">
                <a:extLst>
                  <a:ext uri="{FF2B5EF4-FFF2-40B4-BE49-F238E27FC236}">
                    <a16:creationId xmlns:a16="http://schemas.microsoft.com/office/drawing/2014/main" id="{A13D9AE0-BDC1-9EA0-F2D0-4BAB57A200E6}"/>
                  </a:ext>
                </a:extLst>
              </p:cNvPr>
              <p:cNvSpPr txBox="1"/>
              <p:nvPr userDrawn="1"/>
            </p:nvSpPr>
            <p:spPr>
              <a:xfrm>
                <a:off x="4061522" y="1630399"/>
                <a:ext cx="4961839" cy="1769715"/>
              </a:xfrm>
              <a:prstGeom prst="rect">
                <a:avLst/>
              </a:prstGeom>
            </p:spPr>
            <p:txBody>
              <a:bodyPr wrap="square" lIns="0" tIns="0" rIns="0" bIns="0" rtlCol="0" anchor="t">
                <a:spAutoFit/>
              </a:bodyPr>
              <a:lstStyle/>
              <a:p>
                <a:pPr algn="ctr">
                  <a:lnSpc>
                    <a:spcPct val="100000"/>
                  </a:lnSpc>
                </a:pPr>
                <a:r>
                  <a:rPr lang="en-US" sz="11500" b="1" dirty="0">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CEUG</a:t>
                </a:r>
                <a:r>
                  <a:rPr lang="en-US" sz="11500" b="1" dirty="0">
                    <a:solidFill>
                      <a:srgbClr val="545454"/>
                    </a:solidFill>
                    <a:latin typeface="Kollektif Bold"/>
                    <a:ea typeface="Kollektif Bold"/>
                    <a:cs typeface="Kollektif Bold"/>
                    <a:sym typeface="Kollektif Bold"/>
                  </a:rPr>
                  <a:t> </a:t>
                </a:r>
              </a:p>
            </p:txBody>
          </p:sp>
          <p:sp>
            <p:nvSpPr>
              <p:cNvPr id="54" name="TextBox 8">
                <a:extLst>
                  <a:ext uri="{FF2B5EF4-FFF2-40B4-BE49-F238E27FC236}">
                    <a16:creationId xmlns:a16="http://schemas.microsoft.com/office/drawing/2014/main" id="{2D28C08D-D436-CB88-532F-E5EC66CA059D}"/>
                  </a:ext>
                </a:extLst>
              </p:cNvPr>
              <p:cNvSpPr txBox="1"/>
              <p:nvPr userDrawn="1"/>
            </p:nvSpPr>
            <p:spPr>
              <a:xfrm>
                <a:off x="3530299" y="2979113"/>
                <a:ext cx="6442556" cy="615553"/>
              </a:xfrm>
              <a:prstGeom prst="rect">
                <a:avLst/>
              </a:prstGeom>
            </p:spPr>
            <p:txBody>
              <a:bodyPr wrap="square" lIns="0" tIns="0" rIns="0" bIns="0" rtlCol="0" anchor="t">
                <a:spAutoFit/>
              </a:bodyPr>
              <a:lstStyle/>
              <a:p>
                <a:pPr algn="ctr">
                  <a:lnSpc>
                    <a:spcPct val="100000"/>
                  </a:lnSpc>
                </a:pPr>
                <a:r>
                  <a:rPr lang="en-US" sz="4000" b="1">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CONFERENCE</a:t>
                </a:r>
              </a:p>
            </p:txBody>
          </p:sp>
          <p:sp>
            <p:nvSpPr>
              <p:cNvPr id="55" name="TextBox 8">
                <a:extLst>
                  <a:ext uri="{FF2B5EF4-FFF2-40B4-BE49-F238E27FC236}">
                    <a16:creationId xmlns:a16="http://schemas.microsoft.com/office/drawing/2014/main" id="{B81F8FEB-34DA-4675-BAFE-19A9A3753B0C}"/>
                  </a:ext>
                </a:extLst>
              </p:cNvPr>
              <p:cNvSpPr txBox="1"/>
              <p:nvPr userDrawn="1"/>
            </p:nvSpPr>
            <p:spPr>
              <a:xfrm>
                <a:off x="6738560" y="3436980"/>
                <a:ext cx="2142540" cy="615553"/>
              </a:xfrm>
              <a:prstGeom prst="rect">
                <a:avLst/>
              </a:prstGeom>
            </p:spPr>
            <p:txBody>
              <a:bodyPr wrap="square" lIns="0" tIns="0" rIns="0" bIns="0" rtlCol="0" anchor="t">
                <a:spAutoFit/>
              </a:bodyPr>
              <a:lstStyle/>
              <a:p>
                <a:pPr algn="ctr">
                  <a:lnSpc>
                    <a:spcPct val="100000"/>
                  </a:lnSpc>
                </a:pPr>
                <a:r>
                  <a:rPr lang="en-US" sz="4000" b="1" dirty="0">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2025</a:t>
                </a:r>
              </a:p>
            </p:txBody>
          </p:sp>
        </p:grpSp>
      </p:grpSp>
      <p:grpSp>
        <p:nvGrpSpPr>
          <p:cNvPr id="57" name="Group 56">
            <a:extLst>
              <a:ext uri="{FF2B5EF4-FFF2-40B4-BE49-F238E27FC236}">
                <a16:creationId xmlns:a16="http://schemas.microsoft.com/office/drawing/2014/main" id="{7CE3A586-48BB-1728-3588-86F3D62465FC}"/>
              </a:ext>
            </a:extLst>
          </p:cNvPr>
          <p:cNvGrpSpPr/>
          <p:nvPr userDrawn="1"/>
        </p:nvGrpSpPr>
        <p:grpSpPr>
          <a:xfrm rot="10800000">
            <a:off x="8962535" y="-476325"/>
            <a:ext cx="3551583" cy="2841843"/>
            <a:chOff x="0" y="6358355"/>
            <a:chExt cx="5489368" cy="4392386"/>
          </a:xfrm>
        </p:grpSpPr>
        <p:sp>
          <p:nvSpPr>
            <p:cNvPr id="58" name="Freeform 10">
              <a:extLst>
                <a:ext uri="{FF2B5EF4-FFF2-40B4-BE49-F238E27FC236}">
                  <a16:creationId xmlns:a16="http://schemas.microsoft.com/office/drawing/2014/main" id="{2937D0AC-314A-AC71-907A-908EE2CFC869}"/>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59" name="Freeform 11">
              <a:extLst>
                <a:ext uri="{FF2B5EF4-FFF2-40B4-BE49-F238E27FC236}">
                  <a16:creationId xmlns:a16="http://schemas.microsoft.com/office/drawing/2014/main" id="{0971B677-898F-2227-E07E-6C7A62AE95D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60" name="Freeform 12">
              <a:extLst>
                <a:ext uri="{FF2B5EF4-FFF2-40B4-BE49-F238E27FC236}">
                  <a16:creationId xmlns:a16="http://schemas.microsoft.com/office/drawing/2014/main" id="{807D47BA-672E-7FDD-D47D-A1DD853FB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61" name="Freeform 13">
              <a:extLst>
                <a:ext uri="{FF2B5EF4-FFF2-40B4-BE49-F238E27FC236}">
                  <a16:creationId xmlns:a16="http://schemas.microsoft.com/office/drawing/2014/main" id="{D340E1B9-1E04-4288-B016-81CF4555EB02}"/>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62" name="Freeform 14">
              <a:extLst>
                <a:ext uri="{FF2B5EF4-FFF2-40B4-BE49-F238E27FC236}">
                  <a16:creationId xmlns:a16="http://schemas.microsoft.com/office/drawing/2014/main" id="{A3A898EE-CBE4-E166-9756-69658ADF2076}"/>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63" name="Freeform 15">
              <a:extLst>
                <a:ext uri="{FF2B5EF4-FFF2-40B4-BE49-F238E27FC236}">
                  <a16:creationId xmlns:a16="http://schemas.microsoft.com/office/drawing/2014/main" id="{E1540F6C-2DD7-0C58-D5FA-F7AC0915A603}"/>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24" name="Freeform 16">
              <a:extLst>
                <a:ext uri="{FF2B5EF4-FFF2-40B4-BE49-F238E27FC236}">
                  <a16:creationId xmlns:a16="http://schemas.microsoft.com/office/drawing/2014/main" id="{6CDAA68A-9D8E-8DE9-545F-7C0897A26DF6}"/>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1025" name="Freeform 17">
              <a:extLst>
                <a:ext uri="{FF2B5EF4-FFF2-40B4-BE49-F238E27FC236}">
                  <a16:creationId xmlns:a16="http://schemas.microsoft.com/office/drawing/2014/main" id="{E25683A2-C445-D388-3EC1-2178382D82B5}"/>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1027" name="Freeform 18">
              <a:extLst>
                <a:ext uri="{FF2B5EF4-FFF2-40B4-BE49-F238E27FC236}">
                  <a16:creationId xmlns:a16="http://schemas.microsoft.com/office/drawing/2014/main" id="{D6DF8DD1-ACE3-ECFB-17FC-D501EE315BFA}"/>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29" name="Freeform 19">
              <a:extLst>
                <a:ext uri="{FF2B5EF4-FFF2-40B4-BE49-F238E27FC236}">
                  <a16:creationId xmlns:a16="http://schemas.microsoft.com/office/drawing/2014/main" id="{01A0C71A-A992-A9D5-95FC-84B2E743B17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1030" name="Freeform 20">
              <a:extLst>
                <a:ext uri="{FF2B5EF4-FFF2-40B4-BE49-F238E27FC236}">
                  <a16:creationId xmlns:a16="http://schemas.microsoft.com/office/drawing/2014/main" id="{6FE56CF6-9823-2639-22FF-3442CAE35EC2}"/>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31" name="Freeform 21">
              <a:extLst>
                <a:ext uri="{FF2B5EF4-FFF2-40B4-BE49-F238E27FC236}">
                  <a16:creationId xmlns:a16="http://schemas.microsoft.com/office/drawing/2014/main" id="{054F0A22-8122-B6FB-1668-3AC24D3962FC}"/>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grpSp>
      <p:grpSp>
        <p:nvGrpSpPr>
          <p:cNvPr id="1034" name="Group 1033">
            <a:extLst>
              <a:ext uri="{FF2B5EF4-FFF2-40B4-BE49-F238E27FC236}">
                <a16:creationId xmlns:a16="http://schemas.microsoft.com/office/drawing/2014/main" id="{ECED2ECF-5BEB-8901-19EB-04B9C0D86C9F}"/>
              </a:ext>
            </a:extLst>
          </p:cNvPr>
          <p:cNvGrpSpPr/>
          <p:nvPr userDrawn="1"/>
        </p:nvGrpSpPr>
        <p:grpSpPr>
          <a:xfrm rot="10800000">
            <a:off x="9879624" y="5030595"/>
            <a:ext cx="3911208" cy="5033517"/>
            <a:chOff x="-2623881" y="-5018472"/>
            <a:chExt cx="6737736" cy="8671109"/>
          </a:xfrm>
        </p:grpSpPr>
        <p:grpSp>
          <p:nvGrpSpPr>
            <p:cNvPr id="1035" name="Group 32">
              <a:extLst>
                <a:ext uri="{FF2B5EF4-FFF2-40B4-BE49-F238E27FC236}">
                  <a16:creationId xmlns:a16="http://schemas.microsoft.com/office/drawing/2014/main" id="{CC1EC3D3-0D64-2088-776D-97FF63FEAB0B}"/>
                </a:ext>
              </a:extLst>
            </p:cNvPr>
            <p:cNvGrpSpPr/>
            <p:nvPr userDrawn="1"/>
          </p:nvGrpSpPr>
          <p:grpSpPr>
            <a:xfrm rot="2700000">
              <a:off x="-1376391" y="-3093321"/>
              <a:ext cx="7415398" cy="3565095"/>
              <a:chOff x="0" y="0"/>
              <a:chExt cx="660400" cy="317500"/>
            </a:xfrm>
          </p:grpSpPr>
          <p:sp>
            <p:nvSpPr>
              <p:cNvPr id="1044" name="Freeform 33">
                <a:extLst>
                  <a:ext uri="{FF2B5EF4-FFF2-40B4-BE49-F238E27FC236}">
                    <a16:creationId xmlns:a16="http://schemas.microsoft.com/office/drawing/2014/main" id="{D33FDD1D-9CB3-16E7-FE0A-62FD43831B42}"/>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45" name="TextBox 34">
                <a:extLst>
                  <a:ext uri="{FF2B5EF4-FFF2-40B4-BE49-F238E27FC236}">
                    <a16:creationId xmlns:a16="http://schemas.microsoft.com/office/drawing/2014/main" id="{E4E6BDFE-61C9-3036-D133-5BBCF3C3B234}"/>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1036" name="AutoShape 35">
              <a:extLst>
                <a:ext uri="{FF2B5EF4-FFF2-40B4-BE49-F238E27FC236}">
                  <a16:creationId xmlns:a16="http://schemas.microsoft.com/office/drawing/2014/main" id="{7B100C91-32CD-5DAB-BA82-D1310750C013}"/>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37" name="AutoShape 36">
              <a:extLst>
                <a:ext uri="{FF2B5EF4-FFF2-40B4-BE49-F238E27FC236}">
                  <a16:creationId xmlns:a16="http://schemas.microsoft.com/office/drawing/2014/main" id="{92B7898A-A653-E857-B7ED-26BB90256491}"/>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38" name="AutoShape 37">
              <a:extLst>
                <a:ext uri="{FF2B5EF4-FFF2-40B4-BE49-F238E27FC236}">
                  <a16:creationId xmlns:a16="http://schemas.microsoft.com/office/drawing/2014/main" id="{219336BC-0C11-90E9-CB87-76E02448B5AD}"/>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39" name="AutoShape 38">
              <a:extLst>
                <a:ext uri="{FF2B5EF4-FFF2-40B4-BE49-F238E27FC236}">
                  <a16:creationId xmlns:a16="http://schemas.microsoft.com/office/drawing/2014/main" id="{5333EA01-E766-56B6-1FF4-0219A2DE13FD}"/>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40" name="AutoShape 39">
              <a:extLst>
                <a:ext uri="{FF2B5EF4-FFF2-40B4-BE49-F238E27FC236}">
                  <a16:creationId xmlns:a16="http://schemas.microsoft.com/office/drawing/2014/main" id="{C45FD8FB-4D4A-35BD-1F0E-E0269A11D34C}"/>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1" name="AutoShape 40">
              <a:extLst>
                <a:ext uri="{FF2B5EF4-FFF2-40B4-BE49-F238E27FC236}">
                  <a16:creationId xmlns:a16="http://schemas.microsoft.com/office/drawing/2014/main" id="{100243D7-D3E8-2B0D-C82C-02EE073D18CA}"/>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42" name="AutoShape 41">
              <a:extLst>
                <a:ext uri="{FF2B5EF4-FFF2-40B4-BE49-F238E27FC236}">
                  <a16:creationId xmlns:a16="http://schemas.microsoft.com/office/drawing/2014/main" id="{A5F27D09-3344-0075-CAF8-5C74CE86252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43" name="AutoShape 42">
              <a:extLst>
                <a:ext uri="{FF2B5EF4-FFF2-40B4-BE49-F238E27FC236}">
                  <a16:creationId xmlns:a16="http://schemas.microsoft.com/office/drawing/2014/main" id="{334E4C39-B4AC-7DCC-7D0C-12FA731794C8}"/>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7" name="Picture 6">
            <a:extLst>
              <a:ext uri="{FF2B5EF4-FFF2-40B4-BE49-F238E27FC236}">
                <a16:creationId xmlns:a16="http://schemas.microsoft.com/office/drawing/2014/main" id="{45A2E895-0F6C-A3C9-AC9E-3549402D6503}"/>
              </a:ext>
            </a:extLst>
          </p:cNvPr>
          <p:cNvPicPr>
            <a:picLocks noChangeAspect="1"/>
          </p:cNvPicPr>
          <p:nvPr userDrawn="1"/>
        </p:nvPicPr>
        <p:blipFill>
          <a:blip r:embed="rId9"/>
          <a:stretch>
            <a:fillRect/>
          </a:stretch>
        </p:blipFill>
        <p:spPr>
          <a:xfrm>
            <a:off x="3887275" y="1632816"/>
            <a:ext cx="1400560" cy="328336"/>
          </a:xfrm>
          <a:prstGeom prst="rect">
            <a:avLst/>
          </a:prstGeom>
        </p:spPr>
      </p:pic>
      <p:pic>
        <p:nvPicPr>
          <p:cNvPr id="2" name="Picture 1">
            <a:extLst>
              <a:ext uri="{FF2B5EF4-FFF2-40B4-BE49-F238E27FC236}">
                <a16:creationId xmlns:a16="http://schemas.microsoft.com/office/drawing/2014/main" id="{A77EC9F6-F004-035A-C0DA-740ADED00AFD}"/>
              </a:ext>
            </a:extLst>
          </p:cNvPr>
          <p:cNvPicPr>
            <a:picLocks noChangeAspect="1"/>
          </p:cNvPicPr>
          <p:nvPr userDrawn="1"/>
        </p:nvPicPr>
        <p:blipFill>
          <a:blip r:embed="rId10"/>
          <a:stretch>
            <a:fillRect/>
          </a:stretch>
        </p:blipFill>
        <p:spPr>
          <a:xfrm>
            <a:off x="5279196" y="5572361"/>
            <a:ext cx="1375394" cy="1138998"/>
          </a:xfrm>
          <a:prstGeom prst="rect">
            <a:avLst/>
          </a:prstGeom>
        </p:spPr>
      </p:pic>
    </p:spTree>
    <p:extLst>
      <p:ext uri="{BB962C8B-B14F-4D97-AF65-F5344CB8AC3E}">
        <p14:creationId xmlns:p14="http://schemas.microsoft.com/office/powerpoint/2010/main" val="1840328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5" name="Group 4">
            <a:extLst>
              <a:ext uri="{FF2B5EF4-FFF2-40B4-BE49-F238E27FC236}">
                <a16:creationId xmlns:a16="http://schemas.microsoft.com/office/drawing/2014/main" id="{95D762BE-D0E7-D1A3-910B-047D06727631}"/>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7A5DE8DF-2EF6-AC4E-002B-F22A7A29B8D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11">
              <a:extLst>
                <a:ext uri="{FF2B5EF4-FFF2-40B4-BE49-F238E27FC236}">
                  <a16:creationId xmlns:a16="http://schemas.microsoft.com/office/drawing/2014/main" id="{5AA56495-8C65-C575-7D5C-3EEA5575A7CA}"/>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3" name="Freeform 12">
              <a:extLst>
                <a:ext uri="{FF2B5EF4-FFF2-40B4-BE49-F238E27FC236}">
                  <a16:creationId xmlns:a16="http://schemas.microsoft.com/office/drawing/2014/main" id="{73F49491-4A2C-C1BA-2A70-BB35F43D3DB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4" name="Freeform 13">
              <a:extLst>
                <a:ext uri="{FF2B5EF4-FFF2-40B4-BE49-F238E27FC236}">
                  <a16:creationId xmlns:a16="http://schemas.microsoft.com/office/drawing/2014/main" id="{4BA91AA2-8333-22B2-35BF-E6D3013D81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5" name="Freeform 14">
              <a:extLst>
                <a:ext uri="{FF2B5EF4-FFF2-40B4-BE49-F238E27FC236}">
                  <a16:creationId xmlns:a16="http://schemas.microsoft.com/office/drawing/2014/main" id="{CA74FE90-C7C6-F51B-F079-A81DA9E0D62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6" name="Freeform 15">
              <a:extLst>
                <a:ext uri="{FF2B5EF4-FFF2-40B4-BE49-F238E27FC236}">
                  <a16:creationId xmlns:a16="http://schemas.microsoft.com/office/drawing/2014/main" id="{72385640-DD15-8320-4308-46E521B665BF}"/>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7" name="Freeform 16">
              <a:extLst>
                <a:ext uri="{FF2B5EF4-FFF2-40B4-BE49-F238E27FC236}">
                  <a16:creationId xmlns:a16="http://schemas.microsoft.com/office/drawing/2014/main" id="{A54E9F69-F4E9-6A68-24C7-F514B8A96D66}"/>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8" name="Freeform 18">
              <a:extLst>
                <a:ext uri="{FF2B5EF4-FFF2-40B4-BE49-F238E27FC236}">
                  <a16:creationId xmlns:a16="http://schemas.microsoft.com/office/drawing/2014/main" id="{214B7191-7968-DB44-C26C-7D38C4B60E5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9" name="Freeform 19">
              <a:extLst>
                <a:ext uri="{FF2B5EF4-FFF2-40B4-BE49-F238E27FC236}">
                  <a16:creationId xmlns:a16="http://schemas.microsoft.com/office/drawing/2014/main" id="{C62EC022-D720-2E19-3E02-5941872F3F5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0" name="Freeform 20">
              <a:extLst>
                <a:ext uri="{FF2B5EF4-FFF2-40B4-BE49-F238E27FC236}">
                  <a16:creationId xmlns:a16="http://schemas.microsoft.com/office/drawing/2014/main" id="{846C3FD9-E911-401F-77DD-61B52E3676D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1" name="Freeform 21">
              <a:extLst>
                <a:ext uri="{FF2B5EF4-FFF2-40B4-BE49-F238E27FC236}">
                  <a16:creationId xmlns:a16="http://schemas.microsoft.com/office/drawing/2014/main" id="{69BACC53-3849-39A4-E61E-38045DD5FFC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6" name="Footer Placeholder 15">
            <a:extLst>
              <a:ext uri="{FF2B5EF4-FFF2-40B4-BE49-F238E27FC236}">
                <a16:creationId xmlns:a16="http://schemas.microsoft.com/office/drawing/2014/main" id="{BB10944E-5A18-0A89-6D63-E8EAE9AC00DC}"/>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CF71510E-F393-034C-E31E-584035C9F827}"/>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538473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Only" preserve="1">
  <p:cSld name="5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2" name="Footer Placeholder 11">
            <a:extLst>
              <a:ext uri="{FF2B5EF4-FFF2-40B4-BE49-F238E27FC236}">
                <a16:creationId xmlns:a16="http://schemas.microsoft.com/office/drawing/2014/main" id="{FD53E119-6621-F3B6-0BCA-017D86E9AE6E}"/>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709E3E1A-34F1-27CC-3362-81C2037B2361}"/>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769978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Only" preserve="1">
  <p:cSld name="6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9" name="Footer Placeholder 8">
            <a:extLst>
              <a:ext uri="{FF2B5EF4-FFF2-40B4-BE49-F238E27FC236}">
                <a16:creationId xmlns:a16="http://schemas.microsoft.com/office/drawing/2014/main" id="{F9FB9C54-674E-8C16-1A83-ADFDC86320BB}"/>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0202C76F-31D2-93B7-BFF4-6D60AA36338C}"/>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41600818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Only" preserve="1">
  <p:cSld name="7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9" name="Footer Placeholder 8">
            <a:extLst>
              <a:ext uri="{FF2B5EF4-FFF2-40B4-BE49-F238E27FC236}">
                <a16:creationId xmlns:a16="http://schemas.microsoft.com/office/drawing/2014/main" id="{6CDD2A90-0423-A28D-F5D9-214E6F150D52}"/>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07E8C243-C85F-9580-C9CB-533CC3481011}"/>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911738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8" name="Footer Placeholder 17">
            <a:extLst>
              <a:ext uri="{FF2B5EF4-FFF2-40B4-BE49-F238E27FC236}">
                <a16:creationId xmlns:a16="http://schemas.microsoft.com/office/drawing/2014/main" id="{59B53749-ACF2-2637-B694-D69653648E90}"/>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B416BA6F-99A6-722D-A0D6-F8A62ABCCFF5}"/>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9400160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1_Comparison">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DAA2FC0B-B0AC-0F0D-D7FC-4F54EA9068D2}"/>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F0098B70-2D1E-5617-8842-262B23D1B75A}"/>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769619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2_Compariso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DC3D9BD2-65D6-045E-5899-F178CC17D9DA}"/>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5B8160FA-E931-8956-032A-E6E1C137B308}"/>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609712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3_Compariso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B790F4FD-E497-F82C-5700-7689F81A77CF}"/>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B05A4754-86EB-6EC3-1CC9-D0CA2A9791B9}"/>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796893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A9ED1F82-5774-DD0C-7CB0-34189783C60D}"/>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05FC20CF-794E-960D-CE52-5A2914606D4E}"/>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076428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bg>
      <p:bgPr>
        <a:solidFill>
          <a:schemeClr val="tx2"/>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B9FC0C98-183B-AA14-278A-1A65D79F12B4}"/>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DE45E063-1A7E-0836-3945-BBA37D87CE56}"/>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146321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5" name="Picture 4">
            <a:extLst>
              <a:ext uri="{FF2B5EF4-FFF2-40B4-BE49-F238E27FC236}">
                <a16:creationId xmlns:a16="http://schemas.microsoft.com/office/drawing/2014/main" id="{233ECC22-03DC-85DB-1CCD-AA74A93E8DC7}"/>
              </a:ext>
            </a:extLst>
          </p:cNvPr>
          <p:cNvPicPr>
            <a:picLocks noChangeAspect="1"/>
          </p:cNvPicPr>
          <p:nvPr userDrawn="1"/>
        </p:nvPicPr>
        <p:blipFill>
          <a:blip r:embed="rId8"/>
          <a:stretch>
            <a:fillRect/>
          </a:stretch>
        </p:blipFill>
        <p:spPr>
          <a:xfrm>
            <a:off x="5282083" y="5565932"/>
            <a:ext cx="1375394" cy="1138998"/>
          </a:xfrm>
          <a:prstGeom prst="rect">
            <a:avLst/>
          </a:prstGeom>
        </p:spPr>
      </p:pic>
    </p:spTree>
    <p:extLst>
      <p:ext uri="{BB962C8B-B14F-4D97-AF65-F5344CB8AC3E}">
        <p14:creationId xmlns:p14="http://schemas.microsoft.com/office/powerpoint/2010/main" val="20150266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2_Blank">
    <p:bg>
      <p:bgPr>
        <a:solidFill>
          <a:schemeClr val="accent1"/>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31916848-33B8-C444-58D3-EF0A01554CFC}"/>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C61F2500-7214-F2D0-0428-194CAAAAC813}"/>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8736135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3_Blank">
    <p:bg>
      <p:bgPr>
        <a:solidFill>
          <a:schemeClr val="accent2"/>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30CCED50-3509-2AB0-C198-95050BAD4FAC}"/>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03437E9F-9960-47ED-E1EE-C4766507C9F6}"/>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812643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A17DBD67-11FD-0BDF-CF9A-47B62A11D9A1}"/>
              </a:ext>
            </a:extLst>
          </p:cNvPr>
          <p:cNvSpPr txBox="1">
            <a:spLocks/>
          </p:cNvSpPr>
          <p:nvPr userDrawn="1"/>
        </p:nvSpPr>
        <p:spPr>
          <a:xfrm>
            <a:off x="1569086" y="1044616"/>
            <a:ext cx="9053829" cy="476876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lnSpc>
                <a:spcPct val="100000"/>
              </a:lnSpc>
            </a:pPr>
            <a:r>
              <a:rPr lang="en-US" sz="9600" b="1">
                <a:solidFill>
                  <a:schemeClr val="tx2"/>
                </a:solidFill>
              </a:rPr>
              <a:t>THANK</a:t>
            </a:r>
          </a:p>
          <a:p>
            <a:pPr algn="ctr">
              <a:lnSpc>
                <a:spcPct val="100000"/>
              </a:lnSpc>
            </a:pPr>
            <a:r>
              <a:rPr lang="en-US" sz="9600" b="1">
                <a:solidFill>
                  <a:schemeClr val="tx2"/>
                </a:solidFill>
              </a:rPr>
              <a:t>YOU</a:t>
            </a:r>
            <a:endParaRPr lang="en-CA" sz="9600" b="1">
              <a:solidFill>
                <a:schemeClr val="tx2"/>
              </a:solidFill>
            </a:endParaRPr>
          </a:p>
        </p:txBody>
      </p:sp>
      <p:grpSp>
        <p:nvGrpSpPr>
          <p:cNvPr id="59" name="Group 58">
            <a:extLst>
              <a:ext uri="{FF2B5EF4-FFF2-40B4-BE49-F238E27FC236}">
                <a16:creationId xmlns:a16="http://schemas.microsoft.com/office/drawing/2014/main" id="{E265BF4F-FB4A-C18E-536F-4625CF6329D3}"/>
              </a:ext>
            </a:extLst>
          </p:cNvPr>
          <p:cNvGrpSpPr/>
          <p:nvPr userDrawn="1"/>
        </p:nvGrpSpPr>
        <p:grpSpPr>
          <a:xfrm>
            <a:off x="-366689" y="4918962"/>
            <a:ext cx="3551583" cy="2841843"/>
            <a:chOff x="0" y="6358355"/>
            <a:chExt cx="5489368" cy="4392386"/>
          </a:xfrm>
        </p:grpSpPr>
        <p:sp>
          <p:nvSpPr>
            <p:cNvPr id="60" name="Freeform 10">
              <a:extLst>
                <a:ext uri="{FF2B5EF4-FFF2-40B4-BE49-F238E27FC236}">
                  <a16:creationId xmlns:a16="http://schemas.microsoft.com/office/drawing/2014/main" id="{68799D53-5CE2-B516-6722-D2D4BBF1710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1" name="Freeform 11">
              <a:extLst>
                <a:ext uri="{FF2B5EF4-FFF2-40B4-BE49-F238E27FC236}">
                  <a16:creationId xmlns:a16="http://schemas.microsoft.com/office/drawing/2014/main" id="{38D50477-9B9E-17A9-DEDE-270798FE7047}"/>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2" name="Freeform 12">
              <a:extLst>
                <a:ext uri="{FF2B5EF4-FFF2-40B4-BE49-F238E27FC236}">
                  <a16:creationId xmlns:a16="http://schemas.microsoft.com/office/drawing/2014/main" id="{33856E7F-3237-8964-1B8D-B413D6271462}"/>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3" name="Freeform 13">
              <a:extLst>
                <a:ext uri="{FF2B5EF4-FFF2-40B4-BE49-F238E27FC236}">
                  <a16:creationId xmlns:a16="http://schemas.microsoft.com/office/drawing/2014/main" id="{D1D96590-D64E-CC15-9071-590D8470B04E}"/>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4" name="Freeform 14">
              <a:extLst>
                <a:ext uri="{FF2B5EF4-FFF2-40B4-BE49-F238E27FC236}">
                  <a16:creationId xmlns:a16="http://schemas.microsoft.com/office/drawing/2014/main" id="{999F6CCB-EBD6-9DDF-F4AC-FE07958B26A1}"/>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5" name="Freeform 15">
              <a:extLst>
                <a:ext uri="{FF2B5EF4-FFF2-40B4-BE49-F238E27FC236}">
                  <a16:creationId xmlns:a16="http://schemas.microsoft.com/office/drawing/2014/main" id="{72F55D96-42DA-B747-4608-D28F2BAE016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6" name="Freeform 16">
              <a:extLst>
                <a:ext uri="{FF2B5EF4-FFF2-40B4-BE49-F238E27FC236}">
                  <a16:creationId xmlns:a16="http://schemas.microsoft.com/office/drawing/2014/main" id="{FD8BFDB8-BC84-AA27-62EB-02AD089EFCF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7" name="Freeform 17">
              <a:extLst>
                <a:ext uri="{FF2B5EF4-FFF2-40B4-BE49-F238E27FC236}">
                  <a16:creationId xmlns:a16="http://schemas.microsoft.com/office/drawing/2014/main" id="{AAA016CB-B108-9824-9DD7-423757701C26}"/>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8" name="Freeform 18">
              <a:extLst>
                <a:ext uri="{FF2B5EF4-FFF2-40B4-BE49-F238E27FC236}">
                  <a16:creationId xmlns:a16="http://schemas.microsoft.com/office/drawing/2014/main" id="{4C8D759B-CAD1-BF1E-0BD7-66514422A58C}"/>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9" name="Freeform 19">
              <a:extLst>
                <a:ext uri="{FF2B5EF4-FFF2-40B4-BE49-F238E27FC236}">
                  <a16:creationId xmlns:a16="http://schemas.microsoft.com/office/drawing/2014/main" id="{492BB44E-DC44-A905-C81C-41667C5F44E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0" name="Freeform 20">
              <a:extLst>
                <a:ext uri="{FF2B5EF4-FFF2-40B4-BE49-F238E27FC236}">
                  <a16:creationId xmlns:a16="http://schemas.microsoft.com/office/drawing/2014/main" id="{E8730F3C-D0A4-D6CB-7FFA-43600867CB7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1" name="Freeform 21">
              <a:extLst>
                <a:ext uri="{FF2B5EF4-FFF2-40B4-BE49-F238E27FC236}">
                  <a16:creationId xmlns:a16="http://schemas.microsoft.com/office/drawing/2014/main" id="{592C026A-9667-C4F3-5D9E-03D9C9A3B2E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2" name="Group 71">
            <a:extLst>
              <a:ext uri="{FF2B5EF4-FFF2-40B4-BE49-F238E27FC236}">
                <a16:creationId xmlns:a16="http://schemas.microsoft.com/office/drawing/2014/main" id="{4F4C1E9C-BEA6-4B01-63C5-F0FC2DBC658D}"/>
              </a:ext>
            </a:extLst>
          </p:cNvPr>
          <p:cNvGrpSpPr/>
          <p:nvPr userDrawn="1"/>
        </p:nvGrpSpPr>
        <p:grpSpPr>
          <a:xfrm>
            <a:off x="-2160619" y="-3683309"/>
            <a:ext cx="3911208" cy="5033517"/>
            <a:chOff x="-2623881" y="-5018472"/>
            <a:chExt cx="6737736" cy="8671109"/>
          </a:xfrm>
        </p:grpSpPr>
        <p:grpSp>
          <p:nvGrpSpPr>
            <p:cNvPr id="73" name="Group 32">
              <a:extLst>
                <a:ext uri="{FF2B5EF4-FFF2-40B4-BE49-F238E27FC236}">
                  <a16:creationId xmlns:a16="http://schemas.microsoft.com/office/drawing/2014/main" id="{20A35318-A07E-5082-2152-AD8264537495}"/>
                </a:ext>
              </a:extLst>
            </p:cNvPr>
            <p:cNvGrpSpPr/>
            <p:nvPr userDrawn="1"/>
          </p:nvGrpSpPr>
          <p:grpSpPr>
            <a:xfrm rot="2700000">
              <a:off x="-1376391" y="-3093321"/>
              <a:ext cx="7415398" cy="3565095"/>
              <a:chOff x="0" y="0"/>
              <a:chExt cx="660400" cy="317500"/>
            </a:xfrm>
          </p:grpSpPr>
          <p:sp>
            <p:nvSpPr>
              <p:cNvPr id="82" name="Freeform 33">
                <a:extLst>
                  <a:ext uri="{FF2B5EF4-FFF2-40B4-BE49-F238E27FC236}">
                    <a16:creationId xmlns:a16="http://schemas.microsoft.com/office/drawing/2014/main" id="{07CDAD94-4D0D-0989-85D9-8BB58A88AB9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83" name="TextBox 34">
                <a:extLst>
                  <a:ext uri="{FF2B5EF4-FFF2-40B4-BE49-F238E27FC236}">
                    <a16:creationId xmlns:a16="http://schemas.microsoft.com/office/drawing/2014/main" id="{6469A76D-889E-BA02-919B-6D00D1F1F9D0}"/>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74" name="AutoShape 35">
              <a:extLst>
                <a:ext uri="{FF2B5EF4-FFF2-40B4-BE49-F238E27FC236}">
                  <a16:creationId xmlns:a16="http://schemas.microsoft.com/office/drawing/2014/main" id="{B582527D-1FBF-0FD3-ABCB-059FC37B294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75" name="AutoShape 36">
              <a:extLst>
                <a:ext uri="{FF2B5EF4-FFF2-40B4-BE49-F238E27FC236}">
                  <a16:creationId xmlns:a16="http://schemas.microsoft.com/office/drawing/2014/main" id="{3BF35E1B-C0BC-1E10-E5E6-6E3E64E0279F}"/>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76" name="AutoShape 37">
              <a:extLst>
                <a:ext uri="{FF2B5EF4-FFF2-40B4-BE49-F238E27FC236}">
                  <a16:creationId xmlns:a16="http://schemas.microsoft.com/office/drawing/2014/main" id="{E92EB592-6124-32EC-5650-3CD2044ABEB4}"/>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77" name="AutoShape 38">
              <a:extLst>
                <a:ext uri="{FF2B5EF4-FFF2-40B4-BE49-F238E27FC236}">
                  <a16:creationId xmlns:a16="http://schemas.microsoft.com/office/drawing/2014/main" id="{AFCB45DD-6E71-EFAB-B670-EFF94064993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78" name="AutoShape 39">
              <a:extLst>
                <a:ext uri="{FF2B5EF4-FFF2-40B4-BE49-F238E27FC236}">
                  <a16:creationId xmlns:a16="http://schemas.microsoft.com/office/drawing/2014/main" id="{29B8ED32-10D3-2860-AF98-461F1F56DDB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79" name="AutoShape 40">
              <a:extLst>
                <a:ext uri="{FF2B5EF4-FFF2-40B4-BE49-F238E27FC236}">
                  <a16:creationId xmlns:a16="http://schemas.microsoft.com/office/drawing/2014/main" id="{A063ACA9-08A8-B92F-44D7-2C74B880D8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80" name="AutoShape 41">
              <a:extLst>
                <a:ext uri="{FF2B5EF4-FFF2-40B4-BE49-F238E27FC236}">
                  <a16:creationId xmlns:a16="http://schemas.microsoft.com/office/drawing/2014/main" id="{EAE301C1-DC36-457C-A8B7-758A58E82723}"/>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81" name="AutoShape 42">
              <a:extLst>
                <a:ext uri="{FF2B5EF4-FFF2-40B4-BE49-F238E27FC236}">
                  <a16:creationId xmlns:a16="http://schemas.microsoft.com/office/drawing/2014/main" id="{BBE94119-0B52-CB91-B806-0B2FD00D8F07}"/>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84" name="Group 83">
            <a:extLst>
              <a:ext uri="{FF2B5EF4-FFF2-40B4-BE49-F238E27FC236}">
                <a16:creationId xmlns:a16="http://schemas.microsoft.com/office/drawing/2014/main" id="{D3A79DF9-B2C7-7822-C7E8-21C3674D6B28}"/>
              </a:ext>
            </a:extLst>
          </p:cNvPr>
          <p:cNvGrpSpPr/>
          <p:nvPr userDrawn="1"/>
        </p:nvGrpSpPr>
        <p:grpSpPr>
          <a:xfrm rot="10800000">
            <a:off x="8962535" y="-476325"/>
            <a:ext cx="3551583" cy="2841843"/>
            <a:chOff x="0" y="6358355"/>
            <a:chExt cx="5489368" cy="4392386"/>
          </a:xfrm>
        </p:grpSpPr>
        <p:sp>
          <p:nvSpPr>
            <p:cNvPr id="85" name="Freeform 10">
              <a:extLst>
                <a:ext uri="{FF2B5EF4-FFF2-40B4-BE49-F238E27FC236}">
                  <a16:creationId xmlns:a16="http://schemas.microsoft.com/office/drawing/2014/main" id="{C282A56F-04EF-B650-2BB8-1FCFE83FADCB}"/>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6" name="Freeform 11">
              <a:extLst>
                <a:ext uri="{FF2B5EF4-FFF2-40B4-BE49-F238E27FC236}">
                  <a16:creationId xmlns:a16="http://schemas.microsoft.com/office/drawing/2014/main" id="{8A4ABB31-2E57-B1E8-1368-F3E9A170365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7" name="Freeform 12">
              <a:extLst>
                <a:ext uri="{FF2B5EF4-FFF2-40B4-BE49-F238E27FC236}">
                  <a16:creationId xmlns:a16="http://schemas.microsoft.com/office/drawing/2014/main" id="{FDB7BE6D-2AD0-62B7-687C-C5492F0E3AC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8" name="Freeform 13">
              <a:extLst>
                <a:ext uri="{FF2B5EF4-FFF2-40B4-BE49-F238E27FC236}">
                  <a16:creationId xmlns:a16="http://schemas.microsoft.com/office/drawing/2014/main" id="{9656C877-FE92-BD3E-2F5C-983FAEFD891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9" name="Freeform 14">
              <a:extLst>
                <a:ext uri="{FF2B5EF4-FFF2-40B4-BE49-F238E27FC236}">
                  <a16:creationId xmlns:a16="http://schemas.microsoft.com/office/drawing/2014/main" id="{144ED13A-54D4-BAC2-D4CC-D947D9C16DC2}"/>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0" name="Freeform 15">
              <a:extLst>
                <a:ext uri="{FF2B5EF4-FFF2-40B4-BE49-F238E27FC236}">
                  <a16:creationId xmlns:a16="http://schemas.microsoft.com/office/drawing/2014/main" id="{EDB44976-519F-BBC8-2F69-88C7424003E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1" name="Freeform 16">
              <a:extLst>
                <a:ext uri="{FF2B5EF4-FFF2-40B4-BE49-F238E27FC236}">
                  <a16:creationId xmlns:a16="http://schemas.microsoft.com/office/drawing/2014/main" id="{ADECCEFA-FC63-D534-066B-DBEFD70623C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2" name="Freeform 17">
              <a:extLst>
                <a:ext uri="{FF2B5EF4-FFF2-40B4-BE49-F238E27FC236}">
                  <a16:creationId xmlns:a16="http://schemas.microsoft.com/office/drawing/2014/main" id="{661AE3D9-0454-265B-B6A0-368BC47B16D1}"/>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3" name="Freeform 18">
              <a:extLst>
                <a:ext uri="{FF2B5EF4-FFF2-40B4-BE49-F238E27FC236}">
                  <a16:creationId xmlns:a16="http://schemas.microsoft.com/office/drawing/2014/main" id="{9995234D-C40C-C193-8D74-9638E85ECB4E}"/>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4" name="Freeform 19">
              <a:extLst>
                <a:ext uri="{FF2B5EF4-FFF2-40B4-BE49-F238E27FC236}">
                  <a16:creationId xmlns:a16="http://schemas.microsoft.com/office/drawing/2014/main" id="{00035D20-5A6F-EF9C-BC5D-5E43C63EBB2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95" name="Freeform 20">
              <a:extLst>
                <a:ext uri="{FF2B5EF4-FFF2-40B4-BE49-F238E27FC236}">
                  <a16:creationId xmlns:a16="http://schemas.microsoft.com/office/drawing/2014/main" id="{1FF12AF7-127D-EE31-DC58-15D7BB61530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6" name="Freeform 21">
              <a:extLst>
                <a:ext uri="{FF2B5EF4-FFF2-40B4-BE49-F238E27FC236}">
                  <a16:creationId xmlns:a16="http://schemas.microsoft.com/office/drawing/2014/main" id="{7E62C03B-CA5C-090B-A42C-653C9488294B}"/>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97" name="Group 96">
            <a:extLst>
              <a:ext uri="{FF2B5EF4-FFF2-40B4-BE49-F238E27FC236}">
                <a16:creationId xmlns:a16="http://schemas.microsoft.com/office/drawing/2014/main" id="{5660F9DA-6988-846A-428E-1B8E110C8BF6}"/>
              </a:ext>
            </a:extLst>
          </p:cNvPr>
          <p:cNvGrpSpPr/>
          <p:nvPr userDrawn="1"/>
        </p:nvGrpSpPr>
        <p:grpSpPr>
          <a:xfrm rot="10800000">
            <a:off x="9879624" y="5030595"/>
            <a:ext cx="3911208" cy="5033517"/>
            <a:chOff x="-2623881" y="-5018472"/>
            <a:chExt cx="6737736" cy="8671109"/>
          </a:xfrm>
        </p:grpSpPr>
        <p:grpSp>
          <p:nvGrpSpPr>
            <p:cNvPr id="98" name="Group 32">
              <a:extLst>
                <a:ext uri="{FF2B5EF4-FFF2-40B4-BE49-F238E27FC236}">
                  <a16:creationId xmlns:a16="http://schemas.microsoft.com/office/drawing/2014/main" id="{0226352C-68A8-CCE9-AD2E-1F4A12C40D2A}"/>
                </a:ext>
              </a:extLst>
            </p:cNvPr>
            <p:cNvGrpSpPr/>
            <p:nvPr userDrawn="1"/>
          </p:nvGrpSpPr>
          <p:grpSpPr>
            <a:xfrm rot="2700000">
              <a:off x="-1376391" y="-3093321"/>
              <a:ext cx="7415398" cy="3565095"/>
              <a:chOff x="0" y="0"/>
              <a:chExt cx="660400" cy="317500"/>
            </a:xfrm>
          </p:grpSpPr>
          <p:sp>
            <p:nvSpPr>
              <p:cNvPr id="107" name="Freeform 33">
                <a:extLst>
                  <a:ext uri="{FF2B5EF4-FFF2-40B4-BE49-F238E27FC236}">
                    <a16:creationId xmlns:a16="http://schemas.microsoft.com/office/drawing/2014/main" id="{615F5A07-C48B-BB5F-22B3-38AB3ED485C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8" name="TextBox 34">
                <a:extLst>
                  <a:ext uri="{FF2B5EF4-FFF2-40B4-BE49-F238E27FC236}">
                    <a16:creationId xmlns:a16="http://schemas.microsoft.com/office/drawing/2014/main" id="{A183A47E-DA4D-C8C5-34B2-6345B1FAE6F7}"/>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99" name="AutoShape 35">
              <a:extLst>
                <a:ext uri="{FF2B5EF4-FFF2-40B4-BE49-F238E27FC236}">
                  <a16:creationId xmlns:a16="http://schemas.microsoft.com/office/drawing/2014/main" id="{55287AF5-B90D-DC55-3FC1-FECC64F76A06}"/>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0" name="AutoShape 36">
              <a:extLst>
                <a:ext uri="{FF2B5EF4-FFF2-40B4-BE49-F238E27FC236}">
                  <a16:creationId xmlns:a16="http://schemas.microsoft.com/office/drawing/2014/main" id="{A8E012FF-1D85-7356-4B35-BEC8F11CF477}"/>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1" name="AutoShape 37">
              <a:extLst>
                <a:ext uri="{FF2B5EF4-FFF2-40B4-BE49-F238E27FC236}">
                  <a16:creationId xmlns:a16="http://schemas.microsoft.com/office/drawing/2014/main" id="{0386A3A8-997E-6AC0-8A83-CB96B8DE9352}"/>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2" name="AutoShape 38">
              <a:extLst>
                <a:ext uri="{FF2B5EF4-FFF2-40B4-BE49-F238E27FC236}">
                  <a16:creationId xmlns:a16="http://schemas.microsoft.com/office/drawing/2014/main" id="{4A1C0CA1-86EB-C1B3-1D07-27EC9B41C3E3}"/>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3" name="AutoShape 39">
              <a:extLst>
                <a:ext uri="{FF2B5EF4-FFF2-40B4-BE49-F238E27FC236}">
                  <a16:creationId xmlns:a16="http://schemas.microsoft.com/office/drawing/2014/main" id="{80854E68-BC74-A2A0-6CEF-1A7809A99AFD}"/>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 name="AutoShape 40">
              <a:extLst>
                <a:ext uri="{FF2B5EF4-FFF2-40B4-BE49-F238E27FC236}">
                  <a16:creationId xmlns:a16="http://schemas.microsoft.com/office/drawing/2014/main" id="{5A017F57-BDF6-5DB9-3882-D0896E6788F3}"/>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5" name="AutoShape 41">
              <a:extLst>
                <a:ext uri="{FF2B5EF4-FFF2-40B4-BE49-F238E27FC236}">
                  <a16:creationId xmlns:a16="http://schemas.microsoft.com/office/drawing/2014/main" id="{353887B8-82E0-B293-DDA7-4018D454979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6" name="AutoShape 42">
              <a:extLst>
                <a:ext uri="{FF2B5EF4-FFF2-40B4-BE49-F238E27FC236}">
                  <a16:creationId xmlns:a16="http://schemas.microsoft.com/office/drawing/2014/main" id="{E94C6F75-F3DC-C38A-9D1C-7DCB658A56DC}"/>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2" name="Picture 1">
            <a:extLst>
              <a:ext uri="{FF2B5EF4-FFF2-40B4-BE49-F238E27FC236}">
                <a16:creationId xmlns:a16="http://schemas.microsoft.com/office/drawing/2014/main" id="{F0A3435E-1632-6F76-F3D7-05E9977B4D7B}"/>
              </a:ext>
            </a:extLst>
          </p:cNvPr>
          <p:cNvPicPr>
            <a:picLocks noChangeAspect="1"/>
          </p:cNvPicPr>
          <p:nvPr userDrawn="1"/>
        </p:nvPicPr>
        <p:blipFill>
          <a:blip r:embed="rId8"/>
          <a:stretch>
            <a:fillRect/>
          </a:stretch>
        </p:blipFill>
        <p:spPr>
          <a:xfrm>
            <a:off x="5591973" y="5813384"/>
            <a:ext cx="1134142" cy="939211"/>
          </a:xfrm>
          <a:prstGeom prst="rect">
            <a:avLst/>
          </a:prstGeom>
        </p:spPr>
      </p:pic>
    </p:spTree>
    <p:extLst>
      <p:ext uri="{BB962C8B-B14F-4D97-AF65-F5344CB8AC3E}">
        <p14:creationId xmlns:p14="http://schemas.microsoft.com/office/powerpoint/2010/main" val="261313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tx2"/>
        </a:solidFill>
        <a:effectLst/>
      </p:bgPr>
    </p:bg>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A17DBD67-11FD-0BDF-CF9A-47B62A11D9A1}"/>
              </a:ext>
            </a:extLst>
          </p:cNvPr>
          <p:cNvSpPr txBox="1">
            <a:spLocks/>
          </p:cNvSpPr>
          <p:nvPr userDrawn="1"/>
        </p:nvSpPr>
        <p:spPr>
          <a:xfrm>
            <a:off x="1569086" y="1044616"/>
            <a:ext cx="9053829" cy="476876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lnSpc>
                <a:spcPct val="100000"/>
              </a:lnSpc>
            </a:pPr>
            <a:r>
              <a:rPr lang="en-US" sz="9600" b="1">
                <a:solidFill>
                  <a:schemeClr val="bg1"/>
                </a:solidFill>
              </a:rPr>
              <a:t>THANK</a:t>
            </a:r>
          </a:p>
          <a:p>
            <a:pPr algn="ctr">
              <a:lnSpc>
                <a:spcPct val="100000"/>
              </a:lnSpc>
            </a:pPr>
            <a:r>
              <a:rPr lang="en-US" sz="9600" b="1">
                <a:solidFill>
                  <a:schemeClr val="bg1"/>
                </a:solidFill>
              </a:rPr>
              <a:t>YOU</a:t>
            </a:r>
            <a:endParaRPr lang="en-CA" sz="9600" b="1">
              <a:solidFill>
                <a:schemeClr val="bg1"/>
              </a:solidFill>
            </a:endParaRPr>
          </a:p>
        </p:txBody>
      </p:sp>
      <p:grpSp>
        <p:nvGrpSpPr>
          <p:cNvPr id="59" name="Group 58">
            <a:extLst>
              <a:ext uri="{FF2B5EF4-FFF2-40B4-BE49-F238E27FC236}">
                <a16:creationId xmlns:a16="http://schemas.microsoft.com/office/drawing/2014/main" id="{E265BF4F-FB4A-C18E-536F-4625CF6329D3}"/>
              </a:ext>
            </a:extLst>
          </p:cNvPr>
          <p:cNvGrpSpPr/>
          <p:nvPr userDrawn="1"/>
        </p:nvGrpSpPr>
        <p:grpSpPr>
          <a:xfrm>
            <a:off x="-366689" y="4918962"/>
            <a:ext cx="3551583" cy="2841843"/>
            <a:chOff x="0" y="6358355"/>
            <a:chExt cx="5489368" cy="4392386"/>
          </a:xfrm>
        </p:grpSpPr>
        <p:sp>
          <p:nvSpPr>
            <p:cNvPr id="60" name="Freeform 10">
              <a:extLst>
                <a:ext uri="{FF2B5EF4-FFF2-40B4-BE49-F238E27FC236}">
                  <a16:creationId xmlns:a16="http://schemas.microsoft.com/office/drawing/2014/main" id="{68799D53-5CE2-B516-6722-D2D4BBF1710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1" name="Freeform 11">
              <a:extLst>
                <a:ext uri="{FF2B5EF4-FFF2-40B4-BE49-F238E27FC236}">
                  <a16:creationId xmlns:a16="http://schemas.microsoft.com/office/drawing/2014/main" id="{38D50477-9B9E-17A9-DEDE-270798FE7047}"/>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2" name="Freeform 12">
              <a:extLst>
                <a:ext uri="{FF2B5EF4-FFF2-40B4-BE49-F238E27FC236}">
                  <a16:creationId xmlns:a16="http://schemas.microsoft.com/office/drawing/2014/main" id="{33856E7F-3237-8964-1B8D-B413D6271462}"/>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3" name="Freeform 13">
              <a:extLst>
                <a:ext uri="{FF2B5EF4-FFF2-40B4-BE49-F238E27FC236}">
                  <a16:creationId xmlns:a16="http://schemas.microsoft.com/office/drawing/2014/main" id="{D1D96590-D64E-CC15-9071-590D8470B04E}"/>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4" name="Freeform 14">
              <a:extLst>
                <a:ext uri="{FF2B5EF4-FFF2-40B4-BE49-F238E27FC236}">
                  <a16:creationId xmlns:a16="http://schemas.microsoft.com/office/drawing/2014/main" id="{999F6CCB-EBD6-9DDF-F4AC-FE07958B26A1}"/>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5" name="Freeform 15">
              <a:extLst>
                <a:ext uri="{FF2B5EF4-FFF2-40B4-BE49-F238E27FC236}">
                  <a16:creationId xmlns:a16="http://schemas.microsoft.com/office/drawing/2014/main" id="{72F55D96-42DA-B747-4608-D28F2BAE016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6" name="Freeform 16">
              <a:extLst>
                <a:ext uri="{FF2B5EF4-FFF2-40B4-BE49-F238E27FC236}">
                  <a16:creationId xmlns:a16="http://schemas.microsoft.com/office/drawing/2014/main" id="{FD8BFDB8-BC84-AA27-62EB-02AD089EFCF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7" name="Freeform 17">
              <a:extLst>
                <a:ext uri="{FF2B5EF4-FFF2-40B4-BE49-F238E27FC236}">
                  <a16:creationId xmlns:a16="http://schemas.microsoft.com/office/drawing/2014/main" id="{AAA016CB-B108-9824-9DD7-423757701C26}"/>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8" name="Freeform 18">
              <a:extLst>
                <a:ext uri="{FF2B5EF4-FFF2-40B4-BE49-F238E27FC236}">
                  <a16:creationId xmlns:a16="http://schemas.microsoft.com/office/drawing/2014/main" id="{4C8D759B-CAD1-BF1E-0BD7-66514422A58C}"/>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9" name="Freeform 19">
              <a:extLst>
                <a:ext uri="{FF2B5EF4-FFF2-40B4-BE49-F238E27FC236}">
                  <a16:creationId xmlns:a16="http://schemas.microsoft.com/office/drawing/2014/main" id="{492BB44E-DC44-A905-C81C-41667C5F44E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0" name="Freeform 20">
              <a:extLst>
                <a:ext uri="{FF2B5EF4-FFF2-40B4-BE49-F238E27FC236}">
                  <a16:creationId xmlns:a16="http://schemas.microsoft.com/office/drawing/2014/main" id="{E8730F3C-D0A4-D6CB-7FFA-43600867CB7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1" name="Freeform 21">
              <a:extLst>
                <a:ext uri="{FF2B5EF4-FFF2-40B4-BE49-F238E27FC236}">
                  <a16:creationId xmlns:a16="http://schemas.microsoft.com/office/drawing/2014/main" id="{592C026A-9667-C4F3-5D9E-03D9C9A3B2E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2" name="Group 71">
            <a:extLst>
              <a:ext uri="{FF2B5EF4-FFF2-40B4-BE49-F238E27FC236}">
                <a16:creationId xmlns:a16="http://schemas.microsoft.com/office/drawing/2014/main" id="{4F4C1E9C-BEA6-4B01-63C5-F0FC2DBC658D}"/>
              </a:ext>
            </a:extLst>
          </p:cNvPr>
          <p:cNvGrpSpPr/>
          <p:nvPr userDrawn="1"/>
        </p:nvGrpSpPr>
        <p:grpSpPr>
          <a:xfrm>
            <a:off x="-2160619" y="-3683309"/>
            <a:ext cx="3911208" cy="5033517"/>
            <a:chOff x="-2623881" y="-5018472"/>
            <a:chExt cx="6737736" cy="8671109"/>
          </a:xfrm>
        </p:grpSpPr>
        <p:grpSp>
          <p:nvGrpSpPr>
            <p:cNvPr id="73" name="Group 32">
              <a:extLst>
                <a:ext uri="{FF2B5EF4-FFF2-40B4-BE49-F238E27FC236}">
                  <a16:creationId xmlns:a16="http://schemas.microsoft.com/office/drawing/2014/main" id="{20A35318-A07E-5082-2152-AD8264537495}"/>
                </a:ext>
              </a:extLst>
            </p:cNvPr>
            <p:cNvGrpSpPr/>
            <p:nvPr userDrawn="1"/>
          </p:nvGrpSpPr>
          <p:grpSpPr>
            <a:xfrm rot="2700000">
              <a:off x="-1376391" y="-3093321"/>
              <a:ext cx="7415398" cy="3565095"/>
              <a:chOff x="0" y="0"/>
              <a:chExt cx="660400" cy="317500"/>
            </a:xfrm>
          </p:grpSpPr>
          <p:sp>
            <p:nvSpPr>
              <p:cNvPr id="82" name="Freeform 33">
                <a:extLst>
                  <a:ext uri="{FF2B5EF4-FFF2-40B4-BE49-F238E27FC236}">
                    <a16:creationId xmlns:a16="http://schemas.microsoft.com/office/drawing/2014/main" id="{07CDAD94-4D0D-0989-85D9-8BB58A88AB9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83" name="TextBox 34">
                <a:extLst>
                  <a:ext uri="{FF2B5EF4-FFF2-40B4-BE49-F238E27FC236}">
                    <a16:creationId xmlns:a16="http://schemas.microsoft.com/office/drawing/2014/main" id="{6469A76D-889E-BA02-919B-6D00D1F1F9D0}"/>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74" name="AutoShape 35">
              <a:extLst>
                <a:ext uri="{FF2B5EF4-FFF2-40B4-BE49-F238E27FC236}">
                  <a16:creationId xmlns:a16="http://schemas.microsoft.com/office/drawing/2014/main" id="{B582527D-1FBF-0FD3-ABCB-059FC37B294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75" name="AutoShape 36">
              <a:extLst>
                <a:ext uri="{FF2B5EF4-FFF2-40B4-BE49-F238E27FC236}">
                  <a16:creationId xmlns:a16="http://schemas.microsoft.com/office/drawing/2014/main" id="{3BF35E1B-C0BC-1E10-E5E6-6E3E64E0279F}"/>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76" name="AutoShape 37">
              <a:extLst>
                <a:ext uri="{FF2B5EF4-FFF2-40B4-BE49-F238E27FC236}">
                  <a16:creationId xmlns:a16="http://schemas.microsoft.com/office/drawing/2014/main" id="{E92EB592-6124-32EC-5650-3CD2044ABEB4}"/>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77" name="AutoShape 38">
              <a:extLst>
                <a:ext uri="{FF2B5EF4-FFF2-40B4-BE49-F238E27FC236}">
                  <a16:creationId xmlns:a16="http://schemas.microsoft.com/office/drawing/2014/main" id="{AFCB45DD-6E71-EFAB-B670-EFF94064993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78" name="AutoShape 39">
              <a:extLst>
                <a:ext uri="{FF2B5EF4-FFF2-40B4-BE49-F238E27FC236}">
                  <a16:creationId xmlns:a16="http://schemas.microsoft.com/office/drawing/2014/main" id="{29B8ED32-10D3-2860-AF98-461F1F56DDB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79" name="AutoShape 40">
              <a:extLst>
                <a:ext uri="{FF2B5EF4-FFF2-40B4-BE49-F238E27FC236}">
                  <a16:creationId xmlns:a16="http://schemas.microsoft.com/office/drawing/2014/main" id="{A063ACA9-08A8-B92F-44D7-2C74B880D8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80" name="AutoShape 41">
              <a:extLst>
                <a:ext uri="{FF2B5EF4-FFF2-40B4-BE49-F238E27FC236}">
                  <a16:creationId xmlns:a16="http://schemas.microsoft.com/office/drawing/2014/main" id="{EAE301C1-DC36-457C-A8B7-758A58E82723}"/>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81" name="AutoShape 42">
              <a:extLst>
                <a:ext uri="{FF2B5EF4-FFF2-40B4-BE49-F238E27FC236}">
                  <a16:creationId xmlns:a16="http://schemas.microsoft.com/office/drawing/2014/main" id="{BBE94119-0B52-CB91-B806-0B2FD00D8F07}"/>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84" name="Group 83">
            <a:extLst>
              <a:ext uri="{FF2B5EF4-FFF2-40B4-BE49-F238E27FC236}">
                <a16:creationId xmlns:a16="http://schemas.microsoft.com/office/drawing/2014/main" id="{D3A79DF9-B2C7-7822-C7E8-21C3674D6B28}"/>
              </a:ext>
            </a:extLst>
          </p:cNvPr>
          <p:cNvGrpSpPr/>
          <p:nvPr userDrawn="1"/>
        </p:nvGrpSpPr>
        <p:grpSpPr>
          <a:xfrm rot="10800000">
            <a:off x="8962535" y="-476325"/>
            <a:ext cx="3551583" cy="2841843"/>
            <a:chOff x="0" y="6358355"/>
            <a:chExt cx="5489368" cy="4392386"/>
          </a:xfrm>
        </p:grpSpPr>
        <p:sp>
          <p:nvSpPr>
            <p:cNvPr id="85" name="Freeform 10">
              <a:extLst>
                <a:ext uri="{FF2B5EF4-FFF2-40B4-BE49-F238E27FC236}">
                  <a16:creationId xmlns:a16="http://schemas.microsoft.com/office/drawing/2014/main" id="{C282A56F-04EF-B650-2BB8-1FCFE83FADCB}"/>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6" name="Freeform 11">
              <a:extLst>
                <a:ext uri="{FF2B5EF4-FFF2-40B4-BE49-F238E27FC236}">
                  <a16:creationId xmlns:a16="http://schemas.microsoft.com/office/drawing/2014/main" id="{8A4ABB31-2E57-B1E8-1368-F3E9A170365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7" name="Freeform 12">
              <a:extLst>
                <a:ext uri="{FF2B5EF4-FFF2-40B4-BE49-F238E27FC236}">
                  <a16:creationId xmlns:a16="http://schemas.microsoft.com/office/drawing/2014/main" id="{FDB7BE6D-2AD0-62B7-687C-C5492F0E3AC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8" name="Freeform 13">
              <a:extLst>
                <a:ext uri="{FF2B5EF4-FFF2-40B4-BE49-F238E27FC236}">
                  <a16:creationId xmlns:a16="http://schemas.microsoft.com/office/drawing/2014/main" id="{9656C877-FE92-BD3E-2F5C-983FAEFD891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9" name="Freeform 14">
              <a:extLst>
                <a:ext uri="{FF2B5EF4-FFF2-40B4-BE49-F238E27FC236}">
                  <a16:creationId xmlns:a16="http://schemas.microsoft.com/office/drawing/2014/main" id="{144ED13A-54D4-BAC2-D4CC-D947D9C16DC2}"/>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0" name="Freeform 15">
              <a:extLst>
                <a:ext uri="{FF2B5EF4-FFF2-40B4-BE49-F238E27FC236}">
                  <a16:creationId xmlns:a16="http://schemas.microsoft.com/office/drawing/2014/main" id="{EDB44976-519F-BBC8-2F69-88C7424003E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1" name="Freeform 16">
              <a:extLst>
                <a:ext uri="{FF2B5EF4-FFF2-40B4-BE49-F238E27FC236}">
                  <a16:creationId xmlns:a16="http://schemas.microsoft.com/office/drawing/2014/main" id="{ADECCEFA-FC63-D534-066B-DBEFD70623C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2" name="Freeform 17">
              <a:extLst>
                <a:ext uri="{FF2B5EF4-FFF2-40B4-BE49-F238E27FC236}">
                  <a16:creationId xmlns:a16="http://schemas.microsoft.com/office/drawing/2014/main" id="{661AE3D9-0454-265B-B6A0-368BC47B16D1}"/>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3" name="Freeform 18">
              <a:extLst>
                <a:ext uri="{FF2B5EF4-FFF2-40B4-BE49-F238E27FC236}">
                  <a16:creationId xmlns:a16="http://schemas.microsoft.com/office/drawing/2014/main" id="{9995234D-C40C-C193-8D74-9638E85ECB4E}"/>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4" name="Freeform 19">
              <a:extLst>
                <a:ext uri="{FF2B5EF4-FFF2-40B4-BE49-F238E27FC236}">
                  <a16:creationId xmlns:a16="http://schemas.microsoft.com/office/drawing/2014/main" id="{00035D20-5A6F-EF9C-BC5D-5E43C63EBB2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95" name="Freeform 20">
              <a:extLst>
                <a:ext uri="{FF2B5EF4-FFF2-40B4-BE49-F238E27FC236}">
                  <a16:creationId xmlns:a16="http://schemas.microsoft.com/office/drawing/2014/main" id="{1FF12AF7-127D-EE31-DC58-15D7BB61530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6" name="Freeform 21">
              <a:extLst>
                <a:ext uri="{FF2B5EF4-FFF2-40B4-BE49-F238E27FC236}">
                  <a16:creationId xmlns:a16="http://schemas.microsoft.com/office/drawing/2014/main" id="{7E62C03B-CA5C-090B-A42C-653C9488294B}"/>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97" name="Group 96">
            <a:extLst>
              <a:ext uri="{FF2B5EF4-FFF2-40B4-BE49-F238E27FC236}">
                <a16:creationId xmlns:a16="http://schemas.microsoft.com/office/drawing/2014/main" id="{5660F9DA-6988-846A-428E-1B8E110C8BF6}"/>
              </a:ext>
            </a:extLst>
          </p:cNvPr>
          <p:cNvGrpSpPr/>
          <p:nvPr userDrawn="1"/>
        </p:nvGrpSpPr>
        <p:grpSpPr>
          <a:xfrm rot="10800000">
            <a:off x="9879624" y="5030595"/>
            <a:ext cx="3911208" cy="5033517"/>
            <a:chOff x="-2623881" y="-5018472"/>
            <a:chExt cx="6737736" cy="8671109"/>
          </a:xfrm>
        </p:grpSpPr>
        <p:grpSp>
          <p:nvGrpSpPr>
            <p:cNvPr id="98" name="Group 32">
              <a:extLst>
                <a:ext uri="{FF2B5EF4-FFF2-40B4-BE49-F238E27FC236}">
                  <a16:creationId xmlns:a16="http://schemas.microsoft.com/office/drawing/2014/main" id="{0226352C-68A8-CCE9-AD2E-1F4A12C40D2A}"/>
                </a:ext>
              </a:extLst>
            </p:cNvPr>
            <p:cNvGrpSpPr/>
            <p:nvPr userDrawn="1"/>
          </p:nvGrpSpPr>
          <p:grpSpPr>
            <a:xfrm rot="2700000">
              <a:off x="-1376391" y="-3093321"/>
              <a:ext cx="7415398" cy="3565095"/>
              <a:chOff x="0" y="0"/>
              <a:chExt cx="660400" cy="317500"/>
            </a:xfrm>
          </p:grpSpPr>
          <p:sp>
            <p:nvSpPr>
              <p:cNvPr id="107" name="Freeform 33">
                <a:extLst>
                  <a:ext uri="{FF2B5EF4-FFF2-40B4-BE49-F238E27FC236}">
                    <a16:creationId xmlns:a16="http://schemas.microsoft.com/office/drawing/2014/main" id="{615F5A07-C48B-BB5F-22B3-38AB3ED485C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8" name="TextBox 34">
                <a:extLst>
                  <a:ext uri="{FF2B5EF4-FFF2-40B4-BE49-F238E27FC236}">
                    <a16:creationId xmlns:a16="http://schemas.microsoft.com/office/drawing/2014/main" id="{A183A47E-DA4D-C8C5-34B2-6345B1FAE6F7}"/>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99" name="AutoShape 35">
              <a:extLst>
                <a:ext uri="{FF2B5EF4-FFF2-40B4-BE49-F238E27FC236}">
                  <a16:creationId xmlns:a16="http://schemas.microsoft.com/office/drawing/2014/main" id="{55287AF5-B90D-DC55-3FC1-FECC64F76A06}"/>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0" name="AutoShape 36">
              <a:extLst>
                <a:ext uri="{FF2B5EF4-FFF2-40B4-BE49-F238E27FC236}">
                  <a16:creationId xmlns:a16="http://schemas.microsoft.com/office/drawing/2014/main" id="{A8E012FF-1D85-7356-4B35-BEC8F11CF477}"/>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1" name="AutoShape 37">
              <a:extLst>
                <a:ext uri="{FF2B5EF4-FFF2-40B4-BE49-F238E27FC236}">
                  <a16:creationId xmlns:a16="http://schemas.microsoft.com/office/drawing/2014/main" id="{0386A3A8-997E-6AC0-8A83-CB96B8DE9352}"/>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2" name="AutoShape 38">
              <a:extLst>
                <a:ext uri="{FF2B5EF4-FFF2-40B4-BE49-F238E27FC236}">
                  <a16:creationId xmlns:a16="http://schemas.microsoft.com/office/drawing/2014/main" id="{4A1C0CA1-86EB-C1B3-1D07-27EC9B41C3E3}"/>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3" name="AutoShape 39">
              <a:extLst>
                <a:ext uri="{FF2B5EF4-FFF2-40B4-BE49-F238E27FC236}">
                  <a16:creationId xmlns:a16="http://schemas.microsoft.com/office/drawing/2014/main" id="{80854E68-BC74-A2A0-6CEF-1A7809A99AFD}"/>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 name="AutoShape 40">
              <a:extLst>
                <a:ext uri="{FF2B5EF4-FFF2-40B4-BE49-F238E27FC236}">
                  <a16:creationId xmlns:a16="http://schemas.microsoft.com/office/drawing/2014/main" id="{5A017F57-BDF6-5DB9-3882-D0896E6788F3}"/>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5" name="AutoShape 41">
              <a:extLst>
                <a:ext uri="{FF2B5EF4-FFF2-40B4-BE49-F238E27FC236}">
                  <a16:creationId xmlns:a16="http://schemas.microsoft.com/office/drawing/2014/main" id="{353887B8-82E0-B293-DDA7-4018D454979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6" name="AutoShape 42">
              <a:extLst>
                <a:ext uri="{FF2B5EF4-FFF2-40B4-BE49-F238E27FC236}">
                  <a16:creationId xmlns:a16="http://schemas.microsoft.com/office/drawing/2014/main" id="{E94C6F75-F3DC-C38A-9D1C-7DCB658A56DC}"/>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2" name="Picture 1">
            <a:extLst>
              <a:ext uri="{FF2B5EF4-FFF2-40B4-BE49-F238E27FC236}">
                <a16:creationId xmlns:a16="http://schemas.microsoft.com/office/drawing/2014/main" id="{534B3418-E79D-9B82-5AE4-7857EE2C9560}"/>
              </a:ext>
            </a:extLst>
          </p:cNvPr>
          <p:cNvPicPr>
            <a:picLocks noChangeAspect="1"/>
          </p:cNvPicPr>
          <p:nvPr userDrawn="1"/>
        </p:nvPicPr>
        <p:blipFill>
          <a:blip r:embed="rId8"/>
          <a:stretch>
            <a:fillRect/>
          </a:stretch>
        </p:blipFill>
        <p:spPr>
          <a:xfrm>
            <a:off x="5505914" y="5713757"/>
            <a:ext cx="1180172" cy="977330"/>
          </a:xfrm>
          <a:prstGeom prst="rect">
            <a:avLst/>
          </a:prstGeom>
        </p:spPr>
      </p:pic>
    </p:spTree>
    <p:extLst>
      <p:ext uri="{BB962C8B-B14F-4D97-AF65-F5344CB8AC3E}">
        <p14:creationId xmlns:p14="http://schemas.microsoft.com/office/powerpoint/2010/main" val="3771832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1_Title Only">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3" name="Picture 2">
            <a:extLst>
              <a:ext uri="{FF2B5EF4-FFF2-40B4-BE49-F238E27FC236}">
                <a16:creationId xmlns:a16="http://schemas.microsoft.com/office/drawing/2014/main" id="{32CD4443-8F02-9DA3-2888-53F22203816E}"/>
              </a:ext>
            </a:extLst>
          </p:cNvPr>
          <p:cNvPicPr>
            <a:picLocks noChangeAspect="1"/>
          </p:cNvPicPr>
          <p:nvPr userDrawn="1"/>
        </p:nvPicPr>
        <p:blipFill>
          <a:blip r:embed="rId8"/>
          <a:stretch>
            <a:fillRect/>
          </a:stretch>
        </p:blipFill>
        <p:spPr>
          <a:xfrm>
            <a:off x="5282083" y="5551493"/>
            <a:ext cx="1375394" cy="1138998"/>
          </a:xfrm>
          <a:prstGeom prst="rect">
            <a:avLst/>
          </a:prstGeom>
        </p:spPr>
      </p:pic>
    </p:spTree>
    <p:extLst>
      <p:ext uri="{BB962C8B-B14F-4D97-AF65-F5344CB8AC3E}">
        <p14:creationId xmlns:p14="http://schemas.microsoft.com/office/powerpoint/2010/main" val="217318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2_Title Only">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3" name="Picture 2">
            <a:extLst>
              <a:ext uri="{FF2B5EF4-FFF2-40B4-BE49-F238E27FC236}">
                <a16:creationId xmlns:a16="http://schemas.microsoft.com/office/drawing/2014/main" id="{D10552AC-285E-E385-E1C8-82321B99ECED}"/>
              </a:ext>
            </a:extLst>
          </p:cNvPr>
          <p:cNvPicPr>
            <a:picLocks noChangeAspect="1"/>
          </p:cNvPicPr>
          <p:nvPr userDrawn="1"/>
        </p:nvPicPr>
        <p:blipFill>
          <a:blip r:embed="rId8"/>
          <a:stretch>
            <a:fillRect/>
          </a:stretch>
        </p:blipFill>
        <p:spPr>
          <a:xfrm>
            <a:off x="5408303" y="5551493"/>
            <a:ext cx="1375394" cy="1138998"/>
          </a:xfrm>
          <a:prstGeom prst="rect">
            <a:avLst/>
          </a:prstGeom>
        </p:spPr>
      </p:pic>
    </p:spTree>
    <p:extLst>
      <p:ext uri="{BB962C8B-B14F-4D97-AF65-F5344CB8AC3E}">
        <p14:creationId xmlns:p14="http://schemas.microsoft.com/office/powerpoint/2010/main" val="799013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8" name="Group 7">
            <a:extLst>
              <a:ext uri="{FF2B5EF4-FFF2-40B4-BE49-F238E27FC236}">
                <a16:creationId xmlns:a16="http://schemas.microsoft.com/office/drawing/2014/main" id="{ECB1D96B-D9F8-9777-4558-5BE6BEF85AEA}"/>
              </a:ext>
            </a:extLst>
          </p:cNvPr>
          <p:cNvGrpSpPr/>
          <p:nvPr userDrawn="1"/>
        </p:nvGrpSpPr>
        <p:grpSpPr>
          <a:xfrm>
            <a:off x="0" y="5452510"/>
            <a:ext cx="1810764" cy="1448905"/>
            <a:chOff x="0" y="6358355"/>
            <a:chExt cx="5489368" cy="4392386"/>
          </a:xfrm>
        </p:grpSpPr>
        <p:sp>
          <p:nvSpPr>
            <p:cNvPr id="9" name="Freeform 10">
              <a:extLst>
                <a:ext uri="{FF2B5EF4-FFF2-40B4-BE49-F238E27FC236}">
                  <a16:creationId xmlns:a16="http://schemas.microsoft.com/office/drawing/2014/main" id="{4F20CC76-FA6B-0ABA-103B-02D840E8433F}"/>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1">
              <a:extLst>
                <a:ext uri="{FF2B5EF4-FFF2-40B4-BE49-F238E27FC236}">
                  <a16:creationId xmlns:a16="http://schemas.microsoft.com/office/drawing/2014/main" id="{9074843A-6D93-5236-0992-B681BD5C8698}"/>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1" name="Freeform 12">
              <a:extLst>
                <a:ext uri="{FF2B5EF4-FFF2-40B4-BE49-F238E27FC236}">
                  <a16:creationId xmlns:a16="http://schemas.microsoft.com/office/drawing/2014/main" id="{0B2041A6-B4AB-EE4F-5A22-96A1A01E8058}"/>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3">
              <a:extLst>
                <a:ext uri="{FF2B5EF4-FFF2-40B4-BE49-F238E27FC236}">
                  <a16:creationId xmlns:a16="http://schemas.microsoft.com/office/drawing/2014/main" id="{653F29CD-4472-6867-ABAE-B1BD8852423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3" name="Freeform 14">
              <a:extLst>
                <a:ext uri="{FF2B5EF4-FFF2-40B4-BE49-F238E27FC236}">
                  <a16:creationId xmlns:a16="http://schemas.microsoft.com/office/drawing/2014/main" id="{B17E58C9-B4CF-F2AB-7563-130786A4CC87}"/>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5">
              <a:extLst>
                <a:ext uri="{FF2B5EF4-FFF2-40B4-BE49-F238E27FC236}">
                  <a16:creationId xmlns:a16="http://schemas.microsoft.com/office/drawing/2014/main" id="{C93C0FA8-9564-D557-1EF3-54DEA6F23931}"/>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5" name="Freeform 16">
              <a:extLst>
                <a:ext uri="{FF2B5EF4-FFF2-40B4-BE49-F238E27FC236}">
                  <a16:creationId xmlns:a16="http://schemas.microsoft.com/office/drawing/2014/main" id="{6304C769-ABC5-A009-56FB-1A6DA9279067}"/>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7" name="Freeform 18">
              <a:extLst>
                <a:ext uri="{FF2B5EF4-FFF2-40B4-BE49-F238E27FC236}">
                  <a16:creationId xmlns:a16="http://schemas.microsoft.com/office/drawing/2014/main" id="{8782F937-2C24-1983-A739-C5821E48E44F}"/>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19">
              <a:extLst>
                <a:ext uri="{FF2B5EF4-FFF2-40B4-BE49-F238E27FC236}">
                  <a16:creationId xmlns:a16="http://schemas.microsoft.com/office/drawing/2014/main" id="{98721C84-0DF7-AB37-CD38-4EECAC8E1D7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9" name="Freeform 20">
              <a:extLst>
                <a:ext uri="{FF2B5EF4-FFF2-40B4-BE49-F238E27FC236}">
                  <a16:creationId xmlns:a16="http://schemas.microsoft.com/office/drawing/2014/main" id="{C28BC588-155C-45C7-6EC1-7D4913D1EA9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21">
              <a:extLst>
                <a:ext uri="{FF2B5EF4-FFF2-40B4-BE49-F238E27FC236}">
                  <a16:creationId xmlns:a16="http://schemas.microsoft.com/office/drawing/2014/main" id="{3364B47E-9BD9-E061-D7BA-CC0EF576BE5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6" name="Footer Placeholder 5">
            <a:extLst>
              <a:ext uri="{FF2B5EF4-FFF2-40B4-BE49-F238E27FC236}">
                <a16:creationId xmlns:a16="http://schemas.microsoft.com/office/drawing/2014/main" id="{443FCBD0-CB2E-F23D-2177-2B7D1090FA99}"/>
              </a:ext>
            </a:extLst>
          </p:cNvPr>
          <p:cNvSpPr>
            <a:spLocks noGrp="1"/>
          </p:cNvSpPr>
          <p:nvPr>
            <p:ph type="ftr" sz="quarter" idx="10"/>
          </p:nvPr>
        </p:nvSpPr>
        <p:spPr/>
        <p:txBody>
          <a:bodyPr/>
          <a:lstStyle/>
          <a:p>
            <a:endParaRPr lang="en-CA"/>
          </a:p>
        </p:txBody>
      </p:sp>
      <p:pic>
        <p:nvPicPr>
          <p:cNvPr id="22" name="Picture 21">
            <a:extLst>
              <a:ext uri="{FF2B5EF4-FFF2-40B4-BE49-F238E27FC236}">
                <a16:creationId xmlns:a16="http://schemas.microsoft.com/office/drawing/2014/main" id="{128FEB64-6462-30DC-90E3-D43DE15237CE}"/>
              </a:ext>
            </a:extLst>
          </p:cNvPr>
          <p:cNvPicPr>
            <a:picLocks noChangeAspect="1"/>
          </p:cNvPicPr>
          <p:nvPr userDrawn="1"/>
        </p:nvPicPr>
        <p:blipFill>
          <a:blip r:embed="rId8"/>
          <a:stretch>
            <a:fillRect/>
          </a:stretch>
        </p:blipFill>
        <p:spPr>
          <a:xfrm>
            <a:off x="11245970" y="6084204"/>
            <a:ext cx="822386" cy="681038"/>
          </a:xfrm>
          <a:prstGeom prst="rect">
            <a:avLst/>
          </a:prstGeom>
        </p:spPr>
      </p:pic>
    </p:spTree>
    <p:extLst>
      <p:ext uri="{BB962C8B-B14F-4D97-AF65-F5344CB8AC3E}">
        <p14:creationId xmlns:p14="http://schemas.microsoft.com/office/powerpoint/2010/main" val="366432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8" name="Group 7">
            <a:extLst>
              <a:ext uri="{FF2B5EF4-FFF2-40B4-BE49-F238E27FC236}">
                <a16:creationId xmlns:a16="http://schemas.microsoft.com/office/drawing/2014/main" id="{A5486BDB-CD4C-0447-4765-85B15C2F4B4E}"/>
              </a:ext>
            </a:extLst>
          </p:cNvPr>
          <p:cNvGrpSpPr/>
          <p:nvPr userDrawn="1"/>
        </p:nvGrpSpPr>
        <p:grpSpPr>
          <a:xfrm>
            <a:off x="0" y="5452510"/>
            <a:ext cx="1810764" cy="1448905"/>
            <a:chOff x="0" y="6358355"/>
            <a:chExt cx="5489368" cy="4392386"/>
          </a:xfrm>
        </p:grpSpPr>
        <p:sp>
          <p:nvSpPr>
            <p:cNvPr id="9" name="Freeform 10">
              <a:extLst>
                <a:ext uri="{FF2B5EF4-FFF2-40B4-BE49-F238E27FC236}">
                  <a16:creationId xmlns:a16="http://schemas.microsoft.com/office/drawing/2014/main" id="{BC81B4A8-22E4-F249-EF2E-579F16AB5244}"/>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1">
              <a:extLst>
                <a:ext uri="{FF2B5EF4-FFF2-40B4-BE49-F238E27FC236}">
                  <a16:creationId xmlns:a16="http://schemas.microsoft.com/office/drawing/2014/main" id="{6967545E-2D4C-9590-D012-8E3D81D785A4}"/>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1" name="Freeform 12">
              <a:extLst>
                <a:ext uri="{FF2B5EF4-FFF2-40B4-BE49-F238E27FC236}">
                  <a16:creationId xmlns:a16="http://schemas.microsoft.com/office/drawing/2014/main" id="{EF1283CF-98FF-3678-13F6-4D2DF53E1A35}"/>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3">
              <a:extLst>
                <a:ext uri="{FF2B5EF4-FFF2-40B4-BE49-F238E27FC236}">
                  <a16:creationId xmlns:a16="http://schemas.microsoft.com/office/drawing/2014/main" id="{93DED694-1442-7793-57B7-81F5B04E0766}"/>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3" name="Freeform 14">
              <a:extLst>
                <a:ext uri="{FF2B5EF4-FFF2-40B4-BE49-F238E27FC236}">
                  <a16:creationId xmlns:a16="http://schemas.microsoft.com/office/drawing/2014/main" id="{F3D6FF62-2093-96AC-0079-AEF5DF7E99F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5">
              <a:extLst>
                <a:ext uri="{FF2B5EF4-FFF2-40B4-BE49-F238E27FC236}">
                  <a16:creationId xmlns:a16="http://schemas.microsoft.com/office/drawing/2014/main" id="{66D6E21D-0DDF-8D44-7C1E-7754E90CAABA}"/>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5" name="Freeform 16">
              <a:extLst>
                <a:ext uri="{FF2B5EF4-FFF2-40B4-BE49-F238E27FC236}">
                  <a16:creationId xmlns:a16="http://schemas.microsoft.com/office/drawing/2014/main" id="{1F74F5D4-587E-8E30-9CB8-EE79675F73DD}"/>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7" name="Freeform 18">
              <a:extLst>
                <a:ext uri="{FF2B5EF4-FFF2-40B4-BE49-F238E27FC236}">
                  <a16:creationId xmlns:a16="http://schemas.microsoft.com/office/drawing/2014/main" id="{C2CC31AA-F55C-FE9B-EAF0-9E2342CF448F}"/>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19">
              <a:extLst>
                <a:ext uri="{FF2B5EF4-FFF2-40B4-BE49-F238E27FC236}">
                  <a16:creationId xmlns:a16="http://schemas.microsoft.com/office/drawing/2014/main" id="{5C1818FD-3332-BBE7-8489-3DD2C50EF53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9" name="Freeform 20">
              <a:extLst>
                <a:ext uri="{FF2B5EF4-FFF2-40B4-BE49-F238E27FC236}">
                  <a16:creationId xmlns:a16="http://schemas.microsoft.com/office/drawing/2014/main" id="{2882C7D0-2414-E355-7F0C-6AD0E31E3637}"/>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21">
              <a:extLst>
                <a:ext uri="{FF2B5EF4-FFF2-40B4-BE49-F238E27FC236}">
                  <a16:creationId xmlns:a16="http://schemas.microsoft.com/office/drawing/2014/main" id="{F91A52E3-CE93-F07C-8185-226EF14E381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7" name="Footer Placeholder 6">
            <a:extLst>
              <a:ext uri="{FF2B5EF4-FFF2-40B4-BE49-F238E27FC236}">
                <a16:creationId xmlns:a16="http://schemas.microsoft.com/office/drawing/2014/main" id="{6B90868F-570F-7BE9-F813-63603F8B5A04}"/>
              </a:ext>
            </a:extLst>
          </p:cNvPr>
          <p:cNvSpPr>
            <a:spLocks noGrp="1"/>
          </p:cNvSpPr>
          <p:nvPr>
            <p:ph type="ftr" sz="quarter" idx="10"/>
          </p:nvPr>
        </p:nvSpPr>
        <p:spPr/>
        <p:txBody>
          <a:bodyPr/>
          <a:lstStyle/>
          <a:p>
            <a:endParaRPr lang="en-CA"/>
          </a:p>
        </p:txBody>
      </p:sp>
      <p:pic>
        <p:nvPicPr>
          <p:cNvPr id="22" name="Picture 21">
            <a:extLst>
              <a:ext uri="{FF2B5EF4-FFF2-40B4-BE49-F238E27FC236}">
                <a16:creationId xmlns:a16="http://schemas.microsoft.com/office/drawing/2014/main" id="{4BA3D57C-B35D-56F2-612B-81F6D6486CC1}"/>
              </a:ext>
            </a:extLst>
          </p:cNvPr>
          <p:cNvPicPr>
            <a:picLocks noChangeAspect="1"/>
          </p:cNvPicPr>
          <p:nvPr userDrawn="1"/>
        </p:nvPicPr>
        <p:blipFill>
          <a:blip r:embed="rId8"/>
          <a:stretch>
            <a:fillRect/>
          </a:stretch>
        </p:blipFill>
        <p:spPr>
          <a:xfrm>
            <a:off x="11245970" y="6084204"/>
            <a:ext cx="822386" cy="681038"/>
          </a:xfrm>
          <a:prstGeom prst="rect">
            <a:avLst/>
          </a:prstGeom>
        </p:spPr>
      </p:pic>
    </p:spTree>
    <p:extLst>
      <p:ext uri="{BB962C8B-B14F-4D97-AF65-F5344CB8AC3E}">
        <p14:creationId xmlns:p14="http://schemas.microsoft.com/office/powerpoint/2010/main" val="4052429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5" name="Group 4">
            <a:extLst>
              <a:ext uri="{FF2B5EF4-FFF2-40B4-BE49-F238E27FC236}">
                <a16:creationId xmlns:a16="http://schemas.microsoft.com/office/drawing/2014/main" id="{61D5DBDB-4BCA-B4BD-C96D-2283DA61ED60}"/>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5FA4E0E6-C384-6D00-5654-C26CB0B5616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 name="Freeform 11">
              <a:extLst>
                <a:ext uri="{FF2B5EF4-FFF2-40B4-BE49-F238E27FC236}">
                  <a16:creationId xmlns:a16="http://schemas.microsoft.com/office/drawing/2014/main" id="{46B5FE7A-7B19-6A53-9675-FA786DAA86E3}"/>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2" name="Freeform 12">
              <a:extLst>
                <a:ext uri="{FF2B5EF4-FFF2-40B4-BE49-F238E27FC236}">
                  <a16:creationId xmlns:a16="http://schemas.microsoft.com/office/drawing/2014/main" id="{556E8944-2ADD-A66A-9929-51C65238695C}"/>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3" name="Freeform 13">
              <a:extLst>
                <a:ext uri="{FF2B5EF4-FFF2-40B4-BE49-F238E27FC236}">
                  <a16:creationId xmlns:a16="http://schemas.microsoft.com/office/drawing/2014/main" id="{2F6E7273-D0A9-A198-0E7C-248A6BB08F0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4" name="Freeform 14">
              <a:extLst>
                <a:ext uri="{FF2B5EF4-FFF2-40B4-BE49-F238E27FC236}">
                  <a16:creationId xmlns:a16="http://schemas.microsoft.com/office/drawing/2014/main" id="{86C1DA91-E6A5-9985-C77F-683F52FA1F0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5" name="Freeform 15">
              <a:extLst>
                <a:ext uri="{FF2B5EF4-FFF2-40B4-BE49-F238E27FC236}">
                  <a16:creationId xmlns:a16="http://schemas.microsoft.com/office/drawing/2014/main" id="{A325A79E-5584-35AB-5DAB-17ADCD51FB9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6" name="Freeform 16">
              <a:extLst>
                <a:ext uri="{FF2B5EF4-FFF2-40B4-BE49-F238E27FC236}">
                  <a16:creationId xmlns:a16="http://schemas.microsoft.com/office/drawing/2014/main" id="{04D7E69C-0824-FADC-71E1-6D0EA02F12E9}"/>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7" name="Freeform 18">
              <a:extLst>
                <a:ext uri="{FF2B5EF4-FFF2-40B4-BE49-F238E27FC236}">
                  <a16:creationId xmlns:a16="http://schemas.microsoft.com/office/drawing/2014/main" id="{FBC62A87-5789-FD27-0ECC-F9C9A6229F0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8" name="Freeform 19">
              <a:extLst>
                <a:ext uri="{FF2B5EF4-FFF2-40B4-BE49-F238E27FC236}">
                  <a16:creationId xmlns:a16="http://schemas.microsoft.com/office/drawing/2014/main" id="{45B2D16C-F956-36BF-E982-C68A63FF08B4}"/>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9" name="Freeform 20">
              <a:extLst>
                <a:ext uri="{FF2B5EF4-FFF2-40B4-BE49-F238E27FC236}">
                  <a16:creationId xmlns:a16="http://schemas.microsoft.com/office/drawing/2014/main" id="{C43514E6-CB0D-CEBC-A03A-42CBC6DAF6D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0" name="Freeform 21">
              <a:extLst>
                <a:ext uri="{FF2B5EF4-FFF2-40B4-BE49-F238E27FC236}">
                  <a16:creationId xmlns:a16="http://schemas.microsoft.com/office/drawing/2014/main" id="{DC184992-2D8D-48F9-6D6D-B2388DC91B5F}"/>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4" name="Footer Placeholder 13">
            <a:extLst>
              <a:ext uri="{FF2B5EF4-FFF2-40B4-BE49-F238E27FC236}">
                <a16:creationId xmlns:a16="http://schemas.microsoft.com/office/drawing/2014/main" id="{C8323ED5-28AC-D9D4-7B28-7DCB5AF507D5}"/>
              </a:ext>
            </a:extLst>
          </p:cNvPr>
          <p:cNvSpPr>
            <a:spLocks noGrp="1"/>
          </p:cNvSpPr>
          <p:nvPr>
            <p:ph type="ftr" sz="quarter" idx="10"/>
          </p:nvPr>
        </p:nvSpPr>
        <p:spPr/>
        <p:txBody>
          <a:bodyPr/>
          <a:lstStyle/>
          <a:p>
            <a:endParaRPr lang="en-CA"/>
          </a:p>
        </p:txBody>
      </p:sp>
      <p:pic>
        <p:nvPicPr>
          <p:cNvPr id="9" name="Picture 8">
            <a:extLst>
              <a:ext uri="{FF2B5EF4-FFF2-40B4-BE49-F238E27FC236}">
                <a16:creationId xmlns:a16="http://schemas.microsoft.com/office/drawing/2014/main" id="{0D3BD355-79FF-EDCC-CF63-1585FCC285A8}"/>
              </a:ext>
            </a:extLst>
          </p:cNvPr>
          <p:cNvPicPr>
            <a:picLocks noChangeAspect="1"/>
          </p:cNvPicPr>
          <p:nvPr userDrawn="1"/>
        </p:nvPicPr>
        <p:blipFill>
          <a:blip r:embed="rId8"/>
          <a:stretch>
            <a:fillRect/>
          </a:stretch>
        </p:blipFill>
        <p:spPr>
          <a:xfrm>
            <a:off x="11453776" y="6186388"/>
            <a:ext cx="710376" cy="588280"/>
          </a:xfrm>
          <a:prstGeom prst="rect">
            <a:avLst/>
          </a:prstGeom>
        </p:spPr>
      </p:pic>
    </p:spTree>
    <p:extLst>
      <p:ext uri="{BB962C8B-B14F-4D97-AF65-F5344CB8AC3E}">
        <p14:creationId xmlns:p14="http://schemas.microsoft.com/office/powerpoint/2010/main" val="1160635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5" name="Group 4">
            <a:extLst>
              <a:ext uri="{FF2B5EF4-FFF2-40B4-BE49-F238E27FC236}">
                <a16:creationId xmlns:a16="http://schemas.microsoft.com/office/drawing/2014/main" id="{83279F4D-E3A6-6F3D-B730-031034F570BF}"/>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4779E487-307E-C259-57A9-94799A5E5F6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11">
              <a:extLst>
                <a:ext uri="{FF2B5EF4-FFF2-40B4-BE49-F238E27FC236}">
                  <a16:creationId xmlns:a16="http://schemas.microsoft.com/office/drawing/2014/main" id="{052637EA-AD62-8F6E-F3C7-47FAE876EE14}"/>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3" name="Freeform 12">
              <a:extLst>
                <a:ext uri="{FF2B5EF4-FFF2-40B4-BE49-F238E27FC236}">
                  <a16:creationId xmlns:a16="http://schemas.microsoft.com/office/drawing/2014/main" id="{72F3650A-B661-674B-DE0F-21548B165926}"/>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4" name="Freeform 13">
              <a:extLst>
                <a:ext uri="{FF2B5EF4-FFF2-40B4-BE49-F238E27FC236}">
                  <a16:creationId xmlns:a16="http://schemas.microsoft.com/office/drawing/2014/main" id="{BFB7BE57-AF6D-064F-3EF7-73541F800B35}"/>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5" name="Freeform 14">
              <a:extLst>
                <a:ext uri="{FF2B5EF4-FFF2-40B4-BE49-F238E27FC236}">
                  <a16:creationId xmlns:a16="http://schemas.microsoft.com/office/drawing/2014/main" id="{88C066B7-9EA3-97BC-D2E1-11B64CF3C74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6" name="Freeform 15">
              <a:extLst>
                <a:ext uri="{FF2B5EF4-FFF2-40B4-BE49-F238E27FC236}">
                  <a16:creationId xmlns:a16="http://schemas.microsoft.com/office/drawing/2014/main" id="{F60476A1-E1D5-E17F-0034-122CB835E8DF}"/>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7" name="Freeform 16">
              <a:extLst>
                <a:ext uri="{FF2B5EF4-FFF2-40B4-BE49-F238E27FC236}">
                  <a16:creationId xmlns:a16="http://schemas.microsoft.com/office/drawing/2014/main" id="{E46AA352-5C07-F30B-248C-B0A62045FAB7}"/>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8" name="Freeform 18">
              <a:extLst>
                <a:ext uri="{FF2B5EF4-FFF2-40B4-BE49-F238E27FC236}">
                  <a16:creationId xmlns:a16="http://schemas.microsoft.com/office/drawing/2014/main" id="{2CF4DE08-447B-F47F-3DB7-D8391CB39011}"/>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9" name="Freeform 19">
              <a:extLst>
                <a:ext uri="{FF2B5EF4-FFF2-40B4-BE49-F238E27FC236}">
                  <a16:creationId xmlns:a16="http://schemas.microsoft.com/office/drawing/2014/main" id="{97033A63-F348-19F3-5C07-D29EA8A437B5}"/>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0" name="Freeform 20">
              <a:extLst>
                <a:ext uri="{FF2B5EF4-FFF2-40B4-BE49-F238E27FC236}">
                  <a16:creationId xmlns:a16="http://schemas.microsoft.com/office/drawing/2014/main" id="{E7F35298-FDAD-F342-71A2-A9E672FF3BD7}"/>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1" name="Freeform 21">
              <a:extLst>
                <a:ext uri="{FF2B5EF4-FFF2-40B4-BE49-F238E27FC236}">
                  <a16:creationId xmlns:a16="http://schemas.microsoft.com/office/drawing/2014/main" id="{E063CEC2-EC0A-90A6-F0C5-CA7E4F900FDC}"/>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3" name="Footer Placeholder 12">
            <a:extLst>
              <a:ext uri="{FF2B5EF4-FFF2-40B4-BE49-F238E27FC236}">
                <a16:creationId xmlns:a16="http://schemas.microsoft.com/office/drawing/2014/main" id="{ACCC238D-AA87-071B-9D51-CF3C09CA84EC}"/>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A23D7804-DB75-B4C1-8FB2-D074477B7FB2}"/>
              </a:ext>
            </a:extLst>
          </p:cNvPr>
          <p:cNvPicPr>
            <a:picLocks noChangeAspect="1"/>
          </p:cNvPicPr>
          <p:nvPr userDrawn="1"/>
        </p:nvPicPr>
        <p:blipFill>
          <a:blip r:embed="rId8"/>
          <a:stretch>
            <a:fillRect/>
          </a:stretch>
        </p:blipFill>
        <p:spPr>
          <a:xfrm>
            <a:off x="11355388" y="6176962"/>
            <a:ext cx="698994" cy="578854"/>
          </a:xfrm>
          <a:prstGeom prst="rect">
            <a:avLst/>
          </a:prstGeom>
        </p:spPr>
      </p:pic>
    </p:spTree>
    <p:extLst>
      <p:ext uri="{BB962C8B-B14F-4D97-AF65-F5344CB8AC3E}">
        <p14:creationId xmlns:p14="http://schemas.microsoft.com/office/powerpoint/2010/main" val="376933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5" name="Group 4">
            <a:extLst>
              <a:ext uri="{FF2B5EF4-FFF2-40B4-BE49-F238E27FC236}">
                <a16:creationId xmlns:a16="http://schemas.microsoft.com/office/drawing/2014/main" id="{20A718F4-EB92-3A96-C7D0-7D7186AA0563}"/>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585F6F82-3B12-8E56-5B2D-72F92C6C7409}"/>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 name="Freeform 11">
              <a:extLst>
                <a:ext uri="{FF2B5EF4-FFF2-40B4-BE49-F238E27FC236}">
                  <a16:creationId xmlns:a16="http://schemas.microsoft.com/office/drawing/2014/main" id="{96642FBC-3005-8A6E-83A4-35CE68BF589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2" name="Freeform 12">
              <a:extLst>
                <a:ext uri="{FF2B5EF4-FFF2-40B4-BE49-F238E27FC236}">
                  <a16:creationId xmlns:a16="http://schemas.microsoft.com/office/drawing/2014/main" id="{E72C2A08-3BB8-EC10-82C9-73983D27E0D5}"/>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3" name="Freeform 13">
              <a:extLst>
                <a:ext uri="{FF2B5EF4-FFF2-40B4-BE49-F238E27FC236}">
                  <a16:creationId xmlns:a16="http://schemas.microsoft.com/office/drawing/2014/main" id="{97133A53-1962-E874-253F-239004D675C5}"/>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4" name="Freeform 14">
              <a:extLst>
                <a:ext uri="{FF2B5EF4-FFF2-40B4-BE49-F238E27FC236}">
                  <a16:creationId xmlns:a16="http://schemas.microsoft.com/office/drawing/2014/main" id="{BEA14FE6-AF75-D08E-E683-3371514A9D16}"/>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5" name="Freeform 15">
              <a:extLst>
                <a:ext uri="{FF2B5EF4-FFF2-40B4-BE49-F238E27FC236}">
                  <a16:creationId xmlns:a16="http://schemas.microsoft.com/office/drawing/2014/main" id="{0E399735-8EED-56EF-B43A-B60E0095CC77}"/>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6" name="Freeform 16">
              <a:extLst>
                <a:ext uri="{FF2B5EF4-FFF2-40B4-BE49-F238E27FC236}">
                  <a16:creationId xmlns:a16="http://schemas.microsoft.com/office/drawing/2014/main" id="{374CEE79-822F-D319-B3FB-A8E2016C457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7" name="Freeform 18">
              <a:extLst>
                <a:ext uri="{FF2B5EF4-FFF2-40B4-BE49-F238E27FC236}">
                  <a16:creationId xmlns:a16="http://schemas.microsoft.com/office/drawing/2014/main" id="{782888EC-A0B4-9DAF-C0B7-9026F1D6AD3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8" name="Freeform 19">
              <a:extLst>
                <a:ext uri="{FF2B5EF4-FFF2-40B4-BE49-F238E27FC236}">
                  <a16:creationId xmlns:a16="http://schemas.microsoft.com/office/drawing/2014/main" id="{23F0ADD9-07DF-AE87-B083-610D3CC82E9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9" name="Freeform 20">
              <a:extLst>
                <a:ext uri="{FF2B5EF4-FFF2-40B4-BE49-F238E27FC236}">
                  <a16:creationId xmlns:a16="http://schemas.microsoft.com/office/drawing/2014/main" id="{46F14ED2-892C-F268-230D-1C570EE8E3A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0" name="Freeform 21">
              <a:extLst>
                <a:ext uri="{FF2B5EF4-FFF2-40B4-BE49-F238E27FC236}">
                  <a16:creationId xmlns:a16="http://schemas.microsoft.com/office/drawing/2014/main" id="{B6ECB585-AE53-CD0D-1BCE-2BFD1160C8FD}"/>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4" name="Footer Placeholder 13">
            <a:extLst>
              <a:ext uri="{FF2B5EF4-FFF2-40B4-BE49-F238E27FC236}">
                <a16:creationId xmlns:a16="http://schemas.microsoft.com/office/drawing/2014/main" id="{73A01992-5132-919F-4AC5-3050763ED178}"/>
              </a:ext>
            </a:extLst>
          </p:cNvPr>
          <p:cNvSpPr>
            <a:spLocks noGrp="1"/>
          </p:cNvSpPr>
          <p:nvPr>
            <p:ph type="ftr" sz="quarter" idx="10"/>
          </p:nvPr>
        </p:nvSpPr>
        <p:spPr/>
        <p:txBody>
          <a:bodyPr/>
          <a:lstStyle/>
          <a:p>
            <a:endParaRPr lang="en-CA"/>
          </a:p>
        </p:txBody>
      </p:sp>
      <p:pic>
        <p:nvPicPr>
          <p:cNvPr id="9" name="Picture 8">
            <a:extLst>
              <a:ext uri="{FF2B5EF4-FFF2-40B4-BE49-F238E27FC236}">
                <a16:creationId xmlns:a16="http://schemas.microsoft.com/office/drawing/2014/main" id="{341A094F-1EF6-4349-EEBB-7C96FDF31983}"/>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475003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B6AABD-327F-C6E9-95C0-A5CEDD2773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944F4EC-273F-B855-55EC-5D1EBC73A5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a:extLst>
              <a:ext uri="{FF2B5EF4-FFF2-40B4-BE49-F238E27FC236}">
                <a16:creationId xmlns:a16="http://schemas.microsoft.com/office/drawing/2014/main" id="{B39AC998-68A1-1457-02E8-8D305FFA4863}"/>
              </a:ext>
            </a:extLst>
          </p:cNvPr>
          <p:cNvSpPr>
            <a:spLocks noGrp="1"/>
          </p:cNvSpPr>
          <p:nvPr>
            <p:ph type="ftr" sz="quarter" idx="3"/>
          </p:nvPr>
        </p:nvSpPr>
        <p:spPr>
          <a:xfrm>
            <a:off x="6510528" y="6356350"/>
            <a:ext cx="4565303" cy="369332"/>
          </a:xfrm>
          <a:prstGeom prst="rect">
            <a:avLst/>
          </a:prstGeom>
        </p:spPr>
        <p:txBody>
          <a:bodyPr vert="horz" lIns="91440" tIns="45720" rIns="91440" bIns="45720" rtlCol="0" anchor="ctr"/>
          <a:lstStyle>
            <a:lvl1pPr algn="ctr">
              <a:defRPr sz="1200">
                <a:solidFill>
                  <a:schemeClr val="tx1"/>
                </a:solidFill>
              </a:defRPr>
            </a:lvl1pPr>
          </a:lstStyle>
          <a:p>
            <a:endParaRPr lang="en-CA"/>
          </a:p>
        </p:txBody>
      </p:sp>
    </p:spTree>
    <p:extLst>
      <p:ext uri="{BB962C8B-B14F-4D97-AF65-F5344CB8AC3E}">
        <p14:creationId xmlns:p14="http://schemas.microsoft.com/office/powerpoint/2010/main" val="3375047552"/>
      </p:ext>
    </p:extLst>
  </p:cSld>
  <p:clrMap bg1="lt1" tx1="dk1" bg2="lt2" tx2="dk2" accent1="accent1" accent2="accent2" accent3="accent3" accent4="accent4" accent5="accent5" accent6="accent6" hlink="hlink" folHlink="folHlink"/>
  <p:sldLayoutIdLst>
    <p:sldLayoutId id="2147483689" r:id="rId1"/>
    <p:sldLayoutId id="2147483708" r:id="rId2"/>
    <p:sldLayoutId id="2147483714" r:id="rId3"/>
    <p:sldLayoutId id="2147483715" r:id="rId4"/>
    <p:sldLayoutId id="2147483706" r:id="rId5"/>
    <p:sldLayoutId id="2147483711" r:id="rId6"/>
    <p:sldLayoutId id="2147483716" r:id="rId7"/>
    <p:sldLayoutId id="2147483719" r:id="rId8"/>
    <p:sldLayoutId id="2147483717" r:id="rId9"/>
    <p:sldLayoutId id="2147483720" r:id="rId10"/>
    <p:sldLayoutId id="2147483724" r:id="rId11"/>
    <p:sldLayoutId id="2147483725" r:id="rId12"/>
    <p:sldLayoutId id="2147483726" r:id="rId13"/>
    <p:sldLayoutId id="2147483707" r:id="rId14"/>
    <p:sldLayoutId id="2147483727" r:id="rId15"/>
    <p:sldLayoutId id="2147483728" r:id="rId16"/>
    <p:sldLayoutId id="2147483729" r:id="rId17"/>
    <p:sldLayoutId id="2147483709" r:id="rId18"/>
    <p:sldLayoutId id="2147483731" r:id="rId19"/>
    <p:sldLayoutId id="2147483732" r:id="rId20"/>
    <p:sldLayoutId id="2147483733" r:id="rId21"/>
    <p:sldLayoutId id="2147483734" r:id="rId22"/>
    <p:sldLayoutId id="2147483735" r:id="rId2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18.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3.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94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E127F-4EE5-24FB-70D9-B9E3EB3B8791}"/>
              </a:ext>
            </a:extLst>
          </p:cNvPr>
          <p:cNvSpPr>
            <a:spLocks noGrp="1"/>
          </p:cNvSpPr>
          <p:nvPr>
            <p:ph type="title"/>
          </p:nvPr>
        </p:nvSpPr>
        <p:spPr/>
        <p:txBody>
          <a:bodyPr/>
          <a:lstStyle/>
          <a:p>
            <a:r>
              <a:rPr lang="en-US" dirty="0"/>
              <a:t>What Is Crowd Handler?</a:t>
            </a:r>
          </a:p>
        </p:txBody>
      </p:sp>
      <p:sp>
        <p:nvSpPr>
          <p:cNvPr id="3" name="Text Placeholder 2">
            <a:extLst>
              <a:ext uri="{FF2B5EF4-FFF2-40B4-BE49-F238E27FC236}">
                <a16:creationId xmlns:a16="http://schemas.microsoft.com/office/drawing/2014/main" id="{7DB4D73B-CF40-5D39-17CF-91536280B07F}"/>
              </a:ext>
            </a:extLst>
          </p:cNvPr>
          <p:cNvSpPr>
            <a:spLocks noGrp="1"/>
          </p:cNvSpPr>
          <p:nvPr>
            <p:ph type="body" idx="1"/>
          </p:nvPr>
        </p:nvSpPr>
        <p:spPr/>
        <p:txBody>
          <a:bodyPr/>
          <a:lstStyle/>
          <a:p>
            <a:r>
              <a:rPr lang="en-US" dirty="0"/>
              <a:t>A Cloud Hosted Queueing System</a:t>
            </a:r>
          </a:p>
        </p:txBody>
      </p:sp>
      <p:sp>
        <p:nvSpPr>
          <p:cNvPr id="4" name="Content Placeholder 3">
            <a:extLst>
              <a:ext uri="{FF2B5EF4-FFF2-40B4-BE49-F238E27FC236}">
                <a16:creationId xmlns:a16="http://schemas.microsoft.com/office/drawing/2014/main" id="{C878D544-700C-D52F-E638-92E3C2BA4725}"/>
              </a:ext>
            </a:extLst>
          </p:cNvPr>
          <p:cNvSpPr>
            <a:spLocks noGrp="1"/>
          </p:cNvSpPr>
          <p:nvPr>
            <p:ph sz="half" idx="2"/>
          </p:nvPr>
        </p:nvSpPr>
        <p:spPr>
          <a:xfrm>
            <a:off x="839788" y="2505075"/>
            <a:ext cx="10512424" cy="3684588"/>
          </a:xfrm>
        </p:spPr>
        <p:txBody>
          <a:bodyPr/>
          <a:lstStyle/>
          <a:p>
            <a:r>
              <a:rPr lang="en-US" dirty="0"/>
              <a:t>It can auto-tune the rate users get through the queue based on response times</a:t>
            </a:r>
          </a:p>
          <a:p>
            <a:r>
              <a:rPr lang="en-US" dirty="0"/>
              <a:t>You define “Waiting Rooms”</a:t>
            </a:r>
          </a:p>
          <a:p>
            <a:r>
              <a:rPr lang="en-US" dirty="0"/>
              <a:t>You setup your DNS to point to their server</a:t>
            </a:r>
          </a:p>
          <a:p>
            <a:r>
              <a:rPr lang="en-US" dirty="0"/>
              <a:t>It injects a request header, which you can use to ensure users can’t bypass the queue with local DNS overrides</a:t>
            </a:r>
          </a:p>
          <a:p>
            <a:endParaRPr lang="en-US" dirty="0"/>
          </a:p>
        </p:txBody>
      </p:sp>
    </p:spTree>
    <p:extLst>
      <p:ext uri="{BB962C8B-B14F-4D97-AF65-F5344CB8AC3E}">
        <p14:creationId xmlns:p14="http://schemas.microsoft.com/office/powerpoint/2010/main" val="470151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A diagram of a company&#10;&#10;AI-generated content may be incorrect.">
            <a:extLst>
              <a:ext uri="{FF2B5EF4-FFF2-40B4-BE49-F238E27FC236}">
                <a16:creationId xmlns:a16="http://schemas.microsoft.com/office/drawing/2014/main" id="{CC6BA106-5D48-9502-8FB3-4264EA8506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523875"/>
            <a:ext cx="6858000" cy="5810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3520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 screenshot of a computer&#10;&#10;AI-generated content may be incorrect.">
            <a:extLst>
              <a:ext uri="{FF2B5EF4-FFF2-40B4-BE49-F238E27FC236}">
                <a16:creationId xmlns:a16="http://schemas.microsoft.com/office/drawing/2014/main" id="{ADFD14B0-5E0F-7D49-66B8-775C306A2D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9617" y="239965"/>
            <a:ext cx="9212766" cy="6378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1629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screenshot of a web page&#10;&#10;AI-generated content may be incorrect.">
            <a:extLst>
              <a:ext uri="{FF2B5EF4-FFF2-40B4-BE49-F238E27FC236}">
                <a16:creationId xmlns:a16="http://schemas.microsoft.com/office/drawing/2014/main" id="{2A51420F-8445-9F1C-4907-12C3923CDF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7290" y="623693"/>
            <a:ext cx="7417420" cy="5610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2961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 screenshot of a computer&#10;&#10;AI-generated content may be incorrect.">
            <a:extLst>
              <a:ext uri="{FF2B5EF4-FFF2-40B4-BE49-F238E27FC236}">
                <a16:creationId xmlns:a16="http://schemas.microsoft.com/office/drawing/2014/main" id="{75C3E715-2921-8793-329E-38F4A833E5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1070" y="434898"/>
            <a:ext cx="8689859" cy="5988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4425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A graph with a black box and a black line&#10;&#10;AI-generated content may be incorrect.">
            <a:extLst>
              <a:ext uri="{FF2B5EF4-FFF2-40B4-BE49-F238E27FC236}">
                <a16:creationId xmlns:a16="http://schemas.microsoft.com/office/drawing/2014/main" id="{0C2776F6-F15E-D443-9F82-62AC60FDE5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856" y="1178560"/>
            <a:ext cx="11702288" cy="4500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906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3412022D-4DC0-DF6A-C985-64B5FFA14C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3937" y="591585"/>
            <a:ext cx="10144125" cy="22955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ECCA21B-241E-7C93-58F0-B56F19945B45}"/>
              </a:ext>
            </a:extLst>
          </p:cNvPr>
          <p:cNvSpPr txBox="1"/>
          <p:nvPr/>
        </p:nvSpPr>
        <p:spPr>
          <a:xfrm>
            <a:off x="3225790" y="3786225"/>
            <a:ext cx="5740418" cy="646331"/>
          </a:xfrm>
          <a:prstGeom prst="rect">
            <a:avLst/>
          </a:prstGeom>
          <a:noFill/>
        </p:spPr>
        <p:txBody>
          <a:bodyPr wrap="none" rtlCol="0">
            <a:spAutoFit/>
          </a:bodyPr>
          <a:lstStyle/>
          <a:p>
            <a:r>
              <a:rPr lang="en-US" dirty="0"/>
              <a:t>Outside of an initial misconfiguration, registration was great</a:t>
            </a:r>
          </a:p>
          <a:p>
            <a:pPr marL="285750" indent="-285750">
              <a:buFont typeface="Arial" panose="020B0604020202020204" pitchFamily="34" charset="0"/>
              <a:buChar char="•"/>
            </a:pPr>
            <a:r>
              <a:rPr lang="en-US" dirty="0"/>
              <a:t>We needed an exclusion for /Student/</a:t>
            </a:r>
            <a:r>
              <a:rPr lang="en-US" dirty="0" err="1"/>
              <a:t>SamlSso</a:t>
            </a:r>
            <a:r>
              <a:rPr lang="en-US" dirty="0"/>
              <a:t> </a:t>
            </a:r>
          </a:p>
        </p:txBody>
      </p:sp>
    </p:spTree>
    <p:extLst>
      <p:ext uri="{BB962C8B-B14F-4D97-AF65-F5344CB8AC3E}">
        <p14:creationId xmlns:p14="http://schemas.microsoft.com/office/powerpoint/2010/main" val="45631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79DFC-EFD1-5234-581A-7F39CE503435}"/>
              </a:ext>
            </a:extLst>
          </p:cNvPr>
          <p:cNvSpPr>
            <a:spLocks noGrp="1"/>
          </p:cNvSpPr>
          <p:nvPr>
            <p:ph type="title"/>
          </p:nvPr>
        </p:nvSpPr>
        <p:spPr>
          <a:xfrm>
            <a:off x="452155" y="385477"/>
            <a:ext cx="8143205" cy="1325563"/>
          </a:xfrm>
        </p:spPr>
        <p:txBody>
          <a:bodyPr/>
          <a:lstStyle/>
          <a:p>
            <a:r>
              <a:rPr lang="en-US" dirty="0"/>
              <a:t>But The End of Registration Bit Us</a:t>
            </a:r>
          </a:p>
        </p:txBody>
      </p:sp>
      <p:sp>
        <p:nvSpPr>
          <p:cNvPr id="3" name="TextBox 2">
            <a:extLst>
              <a:ext uri="{FF2B5EF4-FFF2-40B4-BE49-F238E27FC236}">
                <a16:creationId xmlns:a16="http://schemas.microsoft.com/office/drawing/2014/main" id="{08163158-0084-866C-E69D-AC0B8714CEF7}"/>
              </a:ext>
            </a:extLst>
          </p:cNvPr>
          <p:cNvSpPr txBox="1"/>
          <p:nvPr/>
        </p:nvSpPr>
        <p:spPr>
          <a:xfrm>
            <a:off x="812800" y="1788160"/>
            <a:ext cx="11143372" cy="1754326"/>
          </a:xfrm>
          <a:prstGeom prst="rect">
            <a:avLst/>
          </a:prstGeom>
          <a:noFill/>
        </p:spPr>
        <p:txBody>
          <a:bodyPr wrap="none" rtlCol="0">
            <a:spAutoFit/>
          </a:bodyPr>
          <a:lstStyle/>
          <a:p>
            <a:pPr marL="285750" indent="-285750">
              <a:buFont typeface="Arial" panose="020B0604020202020204" pitchFamily="34" charset="0"/>
              <a:buChar char="•"/>
            </a:pPr>
            <a:r>
              <a:rPr lang="en-US" dirty="0"/>
              <a:t>On July 23</a:t>
            </a:r>
            <a:r>
              <a:rPr lang="en-US" baseline="30000" dirty="0"/>
              <a:t>rd</a:t>
            </a:r>
            <a:r>
              <a:rPr lang="en-US" dirty="0"/>
              <a:t> Enrolment Services removes most restrictions from F25 courses at 2pm</a:t>
            </a:r>
          </a:p>
          <a:p>
            <a:pPr marL="285750" indent="-285750">
              <a:buFont typeface="Arial" panose="020B0604020202020204" pitchFamily="34" charset="0"/>
              <a:buChar char="•"/>
            </a:pPr>
            <a:r>
              <a:rPr lang="en-US" dirty="0"/>
              <a:t>This has been standard practice at </a:t>
            </a:r>
            <a:r>
              <a:rPr lang="en-US" dirty="0" err="1"/>
              <a:t>UofG</a:t>
            </a:r>
            <a:r>
              <a:rPr lang="en-US" dirty="0"/>
              <a:t>, but this time it resulted in a tidal wave of activity</a:t>
            </a:r>
          </a:p>
          <a:p>
            <a:pPr marL="285750" indent="-285750">
              <a:buFont typeface="Arial" panose="020B0604020202020204" pitchFamily="34" charset="0"/>
              <a:buChar char="•"/>
            </a:pPr>
            <a:r>
              <a:rPr lang="en-US" dirty="0"/>
              <a:t>We tried throwing Crowd Handler back into the mix</a:t>
            </a:r>
          </a:p>
          <a:p>
            <a:pPr marL="285750" indent="-285750">
              <a:buFont typeface="Arial" panose="020B0604020202020204" pitchFamily="34" charset="0"/>
              <a:buChar char="•"/>
            </a:pPr>
            <a:r>
              <a:rPr lang="en-US" dirty="0"/>
              <a:t>Ultimately, we determined the system was thrashing virtual memory and had to increase system memory to 64GB</a:t>
            </a:r>
          </a:p>
          <a:p>
            <a:pPr marL="285750" indent="-285750">
              <a:buFont typeface="Arial" panose="020B0604020202020204" pitchFamily="34" charset="0"/>
              <a:buChar char="•"/>
            </a:pPr>
            <a:r>
              <a:rPr lang="en-US" dirty="0"/>
              <a:t>Discussions on further increasing system memory are continuing</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1170348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F80C8-3C3A-3DDB-B34B-BFB433B17B22}"/>
              </a:ext>
            </a:extLst>
          </p:cNvPr>
          <p:cNvSpPr>
            <a:spLocks noGrp="1"/>
          </p:cNvSpPr>
          <p:nvPr>
            <p:ph type="title"/>
          </p:nvPr>
        </p:nvSpPr>
        <p:spPr/>
        <p:txBody>
          <a:bodyPr/>
          <a:lstStyle/>
          <a:p>
            <a:r>
              <a:rPr lang="en-US" dirty="0"/>
              <a:t>Our Customizations to Self-Service</a:t>
            </a:r>
          </a:p>
        </p:txBody>
      </p:sp>
      <p:sp>
        <p:nvSpPr>
          <p:cNvPr id="4" name="Text Placeholder 3">
            <a:extLst>
              <a:ext uri="{FF2B5EF4-FFF2-40B4-BE49-F238E27FC236}">
                <a16:creationId xmlns:a16="http://schemas.microsoft.com/office/drawing/2014/main" id="{C877A434-D73A-5DFD-CCED-3D5460F69980}"/>
              </a:ext>
            </a:extLst>
          </p:cNvPr>
          <p:cNvSpPr>
            <a:spLocks noGrp="1"/>
          </p:cNvSpPr>
          <p:nvPr>
            <p:ph type="body" sz="half" idx="2"/>
          </p:nvPr>
        </p:nvSpPr>
        <p:spPr/>
        <p:txBody>
          <a:bodyPr/>
          <a:lstStyle/>
          <a:p>
            <a:pPr marL="285750" indent="-285750">
              <a:buFont typeface="Arial" panose="020B0604020202020204" pitchFamily="34" charset="0"/>
              <a:buChar char="•"/>
            </a:pPr>
            <a:r>
              <a:rPr lang="en-US" dirty="0"/>
              <a:t>Custom branding with embedded web components (header and footer)</a:t>
            </a:r>
          </a:p>
          <a:p>
            <a:pPr marL="285750" indent="-285750">
              <a:buFont typeface="Arial" panose="020B0604020202020204" pitchFamily="34" charset="0"/>
              <a:buChar char="•"/>
            </a:pPr>
            <a:r>
              <a:rPr lang="en-US" dirty="0"/>
              <a:t>Custom Chicklet on Home Screen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10" name="Picture 9">
            <a:extLst>
              <a:ext uri="{FF2B5EF4-FFF2-40B4-BE49-F238E27FC236}">
                <a16:creationId xmlns:a16="http://schemas.microsoft.com/office/drawing/2014/main" id="{D63ACA4C-0C12-5ABD-62B8-C11FEE1BAD7B}"/>
              </a:ext>
            </a:extLst>
          </p:cNvPr>
          <p:cNvPicPr>
            <a:picLocks noChangeAspect="1"/>
          </p:cNvPicPr>
          <p:nvPr/>
        </p:nvPicPr>
        <p:blipFill>
          <a:blip r:embed="rId2"/>
          <a:stretch>
            <a:fillRect/>
          </a:stretch>
        </p:blipFill>
        <p:spPr>
          <a:xfrm>
            <a:off x="4976339" y="1635523"/>
            <a:ext cx="7215661" cy="3586954"/>
          </a:xfrm>
          <a:prstGeom prst="rect">
            <a:avLst/>
          </a:prstGeom>
        </p:spPr>
      </p:pic>
    </p:spTree>
    <p:extLst>
      <p:ext uri="{BB962C8B-B14F-4D97-AF65-F5344CB8AC3E}">
        <p14:creationId xmlns:p14="http://schemas.microsoft.com/office/powerpoint/2010/main" val="25168244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48057F-01CA-BFAD-ED18-28F9836DE9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13B69A-ED76-9758-FFAB-D1517F5D6709}"/>
              </a:ext>
            </a:extLst>
          </p:cNvPr>
          <p:cNvSpPr>
            <a:spLocks noGrp="1"/>
          </p:cNvSpPr>
          <p:nvPr>
            <p:ph type="title"/>
          </p:nvPr>
        </p:nvSpPr>
        <p:spPr/>
        <p:txBody>
          <a:bodyPr/>
          <a:lstStyle/>
          <a:p>
            <a:r>
              <a:rPr lang="en-US" dirty="0"/>
              <a:t>Our Customizations to Self-Service</a:t>
            </a:r>
          </a:p>
        </p:txBody>
      </p:sp>
      <p:sp>
        <p:nvSpPr>
          <p:cNvPr id="4" name="Text Placeholder 3">
            <a:extLst>
              <a:ext uri="{FF2B5EF4-FFF2-40B4-BE49-F238E27FC236}">
                <a16:creationId xmlns:a16="http://schemas.microsoft.com/office/drawing/2014/main" id="{79182379-B2FB-9CCF-535A-29755E152220}"/>
              </a:ext>
            </a:extLst>
          </p:cNvPr>
          <p:cNvSpPr>
            <a:spLocks noGrp="1"/>
          </p:cNvSpPr>
          <p:nvPr>
            <p:ph type="body" sz="half" idx="2"/>
          </p:nvPr>
        </p:nvSpPr>
        <p:spPr/>
        <p:txBody>
          <a:bodyPr/>
          <a:lstStyle/>
          <a:p>
            <a:pPr marL="285750" indent="-285750">
              <a:buFont typeface="Arial" panose="020B0604020202020204" pitchFamily="34" charset="0"/>
              <a:buChar char="•"/>
            </a:pPr>
            <a:r>
              <a:rPr lang="en-US" dirty="0"/>
              <a:t>Pull instructional method to presentation layer</a:t>
            </a:r>
          </a:p>
          <a:p>
            <a:pPr marL="285750" indent="-285750">
              <a:buFont typeface="Arial" panose="020B0604020202020204" pitchFamily="34" charset="0"/>
              <a:buChar char="•"/>
            </a:pPr>
            <a:r>
              <a:rPr lang="en-US" dirty="0"/>
              <a:t>Custom </a:t>
            </a:r>
            <a:r>
              <a:rPr lang="en-US" dirty="0" err="1"/>
              <a:t>colouring</a:t>
            </a:r>
            <a:r>
              <a:rPr lang="en-US" dirty="0"/>
              <a:t> of schedule grid components by instructional method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5" name="Picture 4">
            <a:extLst>
              <a:ext uri="{FF2B5EF4-FFF2-40B4-BE49-F238E27FC236}">
                <a16:creationId xmlns:a16="http://schemas.microsoft.com/office/drawing/2014/main" id="{622E56E8-09B7-DE5D-7D63-EA2F75CEA66C}"/>
              </a:ext>
            </a:extLst>
          </p:cNvPr>
          <p:cNvPicPr>
            <a:picLocks noChangeAspect="1"/>
          </p:cNvPicPr>
          <p:nvPr/>
        </p:nvPicPr>
        <p:blipFill>
          <a:blip r:embed="rId2"/>
          <a:stretch>
            <a:fillRect/>
          </a:stretch>
        </p:blipFill>
        <p:spPr>
          <a:xfrm>
            <a:off x="5166146" y="1616980"/>
            <a:ext cx="6949490" cy="3624039"/>
          </a:xfrm>
          <a:prstGeom prst="rect">
            <a:avLst/>
          </a:prstGeom>
        </p:spPr>
      </p:pic>
    </p:spTree>
    <p:extLst>
      <p:ext uri="{BB962C8B-B14F-4D97-AF65-F5344CB8AC3E}">
        <p14:creationId xmlns:p14="http://schemas.microsoft.com/office/powerpoint/2010/main" val="4103183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C8EC-F13D-55B7-6A81-01BB1EA314E2}"/>
              </a:ext>
            </a:extLst>
          </p:cNvPr>
          <p:cNvSpPr>
            <a:spLocks noGrp="1"/>
          </p:cNvSpPr>
          <p:nvPr>
            <p:ph type="title"/>
          </p:nvPr>
        </p:nvSpPr>
        <p:spPr/>
        <p:txBody>
          <a:bodyPr/>
          <a:lstStyle/>
          <a:p>
            <a:pPr algn="l"/>
            <a:r>
              <a:rPr lang="en-US" dirty="0"/>
              <a:t>Land Acknowledgment</a:t>
            </a:r>
            <a:endParaRPr lang="en-CA" dirty="0"/>
          </a:p>
        </p:txBody>
      </p:sp>
      <p:sp>
        <p:nvSpPr>
          <p:cNvPr id="3" name="TextBox 2">
            <a:extLst>
              <a:ext uri="{FF2B5EF4-FFF2-40B4-BE49-F238E27FC236}">
                <a16:creationId xmlns:a16="http://schemas.microsoft.com/office/drawing/2014/main" id="{830FCA6B-75AF-DAFD-39DD-7A9A3355951B}"/>
              </a:ext>
            </a:extLst>
          </p:cNvPr>
          <p:cNvSpPr txBox="1"/>
          <p:nvPr/>
        </p:nvSpPr>
        <p:spPr>
          <a:xfrm>
            <a:off x="452155" y="1925054"/>
            <a:ext cx="10836441" cy="2031325"/>
          </a:xfrm>
          <a:prstGeom prst="rect">
            <a:avLst/>
          </a:prstGeom>
          <a:noFill/>
        </p:spPr>
        <p:txBody>
          <a:bodyPr wrap="square" rtlCol="0">
            <a:spAutoFit/>
          </a:bodyPr>
          <a:lstStyle/>
          <a:p>
            <a:r>
              <a:rPr lang="en-US" dirty="0"/>
              <a:t>The Ottawa area rests on the traditional, unceded lands of the Algonquin </a:t>
            </a:r>
            <a:r>
              <a:rPr lang="en-US" dirty="0" err="1"/>
              <a:t>Anishinabeg</a:t>
            </a:r>
            <a:r>
              <a:rPr lang="en-US" dirty="0"/>
              <a:t>, who have lived, travelled, and cared for these territories for thousands of years. We recognize the Algonquin people as the original stewards of this land and honour their deep, ongoing connection to it. We also acknowledge all Indigenous peoples from many nations who make Ottawa their home today. With respect, we recognize the traditional knowledge holders, both elders and youth, and we pay tribute to the strength and leadership of Indigenous communities—past, present, and future.</a:t>
            </a:r>
          </a:p>
          <a:p>
            <a:endParaRPr lang="en-CA" dirty="0"/>
          </a:p>
        </p:txBody>
      </p:sp>
      <p:sp>
        <p:nvSpPr>
          <p:cNvPr id="4" name="TextBox 3">
            <a:extLst>
              <a:ext uri="{FF2B5EF4-FFF2-40B4-BE49-F238E27FC236}">
                <a16:creationId xmlns:a16="http://schemas.microsoft.com/office/drawing/2014/main" id="{D3E93E97-D14E-CB4D-EC5F-A1AD72433999}"/>
              </a:ext>
            </a:extLst>
          </p:cNvPr>
          <p:cNvSpPr txBox="1"/>
          <p:nvPr/>
        </p:nvSpPr>
        <p:spPr>
          <a:xfrm>
            <a:off x="1095339" y="1944785"/>
            <a:ext cx="8639768" cy="19112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5" name="TextBox 4">
            <a:extLst>
              <a:ext uri="{FF2B5EF4-FFF2-40B4-BE49-F238E27FC236}">
                <a16:creationId xmlns:a16="http://schemas.microsoft.com/office/drawing/2014/main" id="{A8F809CF-6922-59B0-D25B-D142F604C689}"/>
              </a:ext>
            </a:extLst>
          </p:cNvPr>
          <p:cNvSpPr txBox="1"/>
          <p:nvPr/>
        </p:nvSpPr>
        <p:spPr>
          <a:xfrm>
            <a:off x="1464177" y="1922432"/>
            <a:ext cx="5655527" cy="14418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Tree>
    <p:extLst>
      <p:ext uri="{BB962C8B-B14F-4D97-AF65-F5344CB8AC3E}">
        <p14:creationId xmlns:p14="http://schemas.microsoft.com/office/powerpoint/2010/main" val="22786432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315CC2-EB25-9A34-E06F-E2D5EA803B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16B167-90F7-4474-AFB9-BCB99140DF59}"/>
              </a:ext>
            </a:extLst>
          </p:cNvPr>
          <p:cNvSpPr>
            <a:spLocks noGrp="1"/>
          </p:cNvSpPr>
          <p:nvPr>
            <p:ph type="title"/>
          </p:nvPr>
        </p:nvSpPr>
        <p:spPr/>
        <p:txBody>
          <a:bodyPr/>
          <a:lstStyle/>
          <a:p>
            <a:r>
              <a:rPr lang="en-US" dirty="0"/>
              <a:t>Our Customizations to Self-Service</a:t>
            </a:r>
          </a:p>
        </p:txBody>
      </p:sp>
      <p:sp>
        <p:nvSpPr>
          <p:cNvPr id="4" name="Text Placeholder 3">
            <a:extLst>
              <a:ext uri="{FF2B5EF4-FFF2-40B4-BE49-F238E27FC236}">
                <a16:creationId xmlns:a16="http://schemas.microsoft.com/office/drawing/2014/main" id="{ED5AAD8F-F897-6C40-4A87-96B891331FC0}"/>
              </a:ext>
            </a:extLst>
          </p:cNvPr>
          <p:cNvSpPr>
            <a:spLocks noGrp="1"/>
          </p:cNvSpPr>
          <p:nvPr>
            <p:ph type="body" sz="half" idx="2"/>
          </p:nvPr>
        </p:nvSpPr>
        <p:spPr/>
        <p:txBody>
          <a:bodyPr/>
          <a:lstStyle/>
          <a:p>
            <a:pPr marL="285750" indent="-285750">
              <a:buFont typeface="Arial" panose="020B0604020202020204" pitchFamily="34" charset="0"/>
              <a:buChar char="•"/>
            </a:pPr>
            <a:r>
              <a:rPr lang="en-US" dirty="0"/>
              <a:t>Re-formatter for Extensible Pages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6" name="Picture 5">
            <a:extLst>
              <a:ext uri="{FF2B5EF4-FFF2-40B4-BE49-F238E27FC236}">
                <a16:creationId xmlns:a16="http://schemas.microsoft.com/office/drawing/2014/main" id="{F6505757-782C-6656-A754-3CFB9D6601CF}"/>
              </a:ext>
            </a:extLst>
          </p:cNvPr>
          <p:cNvPicPr>
            <a:picLocks noChangeAspect="1"/>
          </p:cNvPicPr>
          <p:nvPr/>
        </p:nvPicPr>
        <p:blipFill>
          <a:blip r:embed="rId2"/>
          <a:stretch>
            <a:fillRect/>
          </a:stretch>
        </p:blipFill>
        <p:spPr>
          <a:xfrm>
            <a:off x="5103703" y="1680712"/>
            <a:ext cx="7088297" cy="3496576"/>
          </a:xfrm>
          <a:prstGeom prst="rect">
            <a:avLst/>
          </a:prstGeom>
        </p:spPr>
      </p:pic>
    </p:spTree>
    <p:extLst>
      <p:ext uri="{BB962C8B-B14F-4D97-AF65-F5344CB8AC3E}">
        <p14:creationId xmlns:p14="http://schemas.microsoft.com/office/powerpoint/2010/main" val="35671052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B30DD4-EFFC-BF9B-7C64-E83D37BA7E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521FA5-2D37-D28B-52A8-46C2FBB1C4DE}"/>
              </a:ext>
            </a:extLst>
          </p:cNvPr>
          <p:cNvSpPr>
            <a:spLocks noGrp="1"/>
          </p:cNvSpPr>
          <p:nvPr>
            <p:ph type="title"/>
          </p:nvPr>
        </p:nvSpPr>
        <p:spPr/>
        <p:txBody>
          <a:bodyPr/>
          <a:lstStyle/>
          <a:p>
            <a:r>
              <a:rPr lang="en-US" dirty="0"/>
              <a:t>Our Customizations to Self-Service</a:t>
            </a:r>
          </a:p>
        </p:txBody>
      </p:sp>
      <p:sp>
        <p:nvSpPr>
          <p:cNvPr id="4" name="Text Placeholder 3">
            <a:extLst>
              <a:ext uri="{FF2B5EF4-FFF2-40B4-BE49-F238E27FC236}">
                <a16:creationId xmlns:a16="http://schemas.microsoft.com/office/drawing/2014/main" id="{3589F1C3-BDDE-2469-92CB-1E4A2C53F562}"/>
              </a:ext>
            </a:extLst>
          </p:cNvPr>
          <p:cNvSpPr>
            <a:spLocks noGrp="1"/>
          </p:cNvSpPr>
          <p:nvPr>
            <p:ph type="body" sz="half" idx="2"/>
          </p:nvPr>
        </p:nvSpPr>
        <p:spPr/>
        <p:txBody>
          <a:bodyPr/>
          <a:lstStyle/>
          <a:p>
            <a:pPr marL="285750" indent="-285750">
              <a:buFont typeface="Arial" panose="020B0604020202020204" pitchFamily="34" charset="0"/>
              <a:buChar char="•"/>
            </a:pPr>
            <a:r>
              <a:rPr lang="en-US" dirty="0"/>
              <a:t>Re-formatter for Course Descriptions</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5" name="Picture 4">
            <a:extLst>
              <a:ext uri="{FF2B5EF4-FFF2-40B4-BE49-F238E27FC236}">
                <a16:creationId xmlns:a16="http://schemas.microsoft.com/office/drawing/2014/main" id="{405F584E-B6D4-7258-11CA-87ACC20FADC7}"/>
              </a:ext>
            </a:extLst>
          </p:cNvPr>
          <p:cNvPicPr>
            <a:picLocks noChangeAspect="1"/>
          </p:cNvPicPr>
          <p:nvPr/>
        </p:nvPicPr>
        <p:blipFill>
          <a:blip r:embed="rId2"/>
          <a:stretch>
            <a:fillRect/>
          </a:stretch>
        </p:blipFill>
        <p:spPr>
          <a:xfrm>
            <a:off x="378680" y="2558060"/>
            <a:ext cx="3562847" cy="2810267"/>
          </a:xfrm>
          <a:prstGeom prst="rect">
            <a:avLst/>
          </a:prstGeom>
        </p:spPr>
      </p:pic>
      <p:pic>
        <p:nvPicPr>
          <p:cNvPr id="8" name="Picture 7">
            <a:extLst>
              <a:ext uri="{FF2B5EF4-FFF2-40B4-BE49-F238E27FC236}">
                <a16:creationId xmlns:a16="http://schemas.microsoft.com/office/drawing/2014/main" id="{F8451D89-7726-7E07-6710-AEEADBE39F63}"/>
              </a:ext>
            </a:extLst>
          </p:cNvPr>
          <p:cNvPicPr>
            <a:picLocks noChangeAspect="1"/>
          </p:cNvPicPr>
          <p:nvPr/>
        </p:nvPicPr>
        <p:blipFill>
          <a:blip r:embed="rId3"/>
          <a:stretch>
            <a:fillRect/>
          </a:stretch>
        </p:blipFill>
        <p:spPr>
          <a:xfrm>
            <a:off x="4489708" y="1989436"/>
            <a:ext cx="7521534" cy="3811588"/>
          </a:xfrm>
          <a:prstGeom prst="rect">
            <a:avLst/>
          </a:prstGeom>
        </p:spPr>
      </p:pic>
      <p:cxnSp>
        <p:nvCxnSpPr>
          <p:cNvPr id="11" name="Straight Arrow Connector 10">
            <a:extLst>
              <a:ext uri="{FF2B5EF4-FFF2-40B4-BE49-F238E27FC236}">
                <a16:creationId xmlns:a16="http://schemas.microsoft.com/office/drawing/2014/main" id="{F35480B1-D05A-5841-F351-9EDBC1C9A9D7}"/>
              </a:ext>
            </a:extLst>
          </p:cNvPr>
          <p:cNvCxnSpPr/>
          <p:nvPr/>
        </p:nvCxnSpPr>
        <p:spPr>
          <a:xfrm>
            <a:off x="3941527" y="3707296"/>
            <a:ext cx="471447" cy="0"/>
          </a:xfrm>
          <a:prstGeom prst="straightConnector1">
            <a:avLst/>
          </a:prstGeom>
          <a:ln>
            <a:solidFill>
              <a:schemeClr val="accent1">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9497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D0A94-C74B-F7F9-3634-295D0942FBB9}"/>
              </a:ext>
            </a:extLst>
          </p:cNvPr>
          <p:cNvSpPr>
            <a:spLocks noGrp="1"/>
          </p:cNvSpPr>
          <p:nvPr>
            <p:ph type="title"/>
          </p:nvPr>
        </p:nvSpPr>
        <p:spPr/>
        <p:txBody>
          <a:bodyPr/>
          <a:lstStyle/>
          <a:p>
            <a:r>
              <a:rPr lang="en-US" dirty="0"/>
              <a:t>Graft Vs Pure Git</a:t>
            </a:r>
          </a:p>
        </p:txBody>
      </p:sp>
      <p:sp>
        <p:nvSpPr>
          <p:cNvPr id="4" name="Text Placeholder 3">
            <a:extLst>
              <a:ext uri="{FF2B5EF4-FFF2-40B4-BE49-F238E27FC236}">
                <a16:creationId xmlns:a16="http://schemas.microsoft.com/office/drawing/2014/main" id="{6C90A251-C492-1547-A01B-05AF8E156B4C}"/>
              </a:ext>
            </a:extLst>
          </p:cNvPr>
          <p:cNvSpPr>
            <a:spLocks noGrp="1"/>
          </p:cNvSpPr>
          <p:nvPr>
            <p:ph type="body" sz="half" idx="2"/>
          </p:nvPr>
        </p:nvSpPr>
        <p:spPr/>
        <p:txBody>
          <a:bodyPr/>
          <a:lstStyle/>
          <a:p>
            <a:pPr marL="285750" indent="-285750">
              <a:buFont typeface="Arial" panose="020B0604020202020204" pitchFamily="34" charset="0"/>
              <a:buChar char="•"/>
            </a:pPr>
            <a:r>
              <a:rPr lang="en-US" dirty="0"/>
              <a:t>Initially we pulled the results of the source extractor into our own repo</a:t>
            </a:r>
          </a:p>
          <a:p>
            <a:pPr marL="285750" indent="-285750">
              <a:buFont typeface="Arial" panose="020B0604020202020204" pitchFamily="34" charset="0"/>
              <a:buChar char="•"/>
            </a:pPr>
            <a:r>
              <a:rPr lang="en-US" dirty="0"/>
              <a:t>Merge conflicts were hell</a:t>
            </a:r>
          </a:p>
          <a:p>
            <a:pPr marL="285750" indent="-285750">
              <a:buFont typeface="Arial" panose="020B0604020202020204" pitchFamily="34" charset="0"/>
              <a:buChar char="•"/>
            </a:pPr>
            <a:r>
              <a:rPr lang="en-US" dirty="0"/>
              <a:t>Since all our changes were presentational, we switched to just tracking our .</a:t>
            </a:r>
            <a:r>
              <a:rPr lang="en-US" dirty="0" err="1"/>
              <a:t>cshtml</a:t>
            </a:r>
            <a:r>
              <a:rPr lang="en-US" dirty="0"/>
              <a:t> and .</a:t>
            </a:r>
            <a:r>
              <a:rPr lang="en-US" dirty="0" err="1"/>
              <a:t>js</a:t>
            </a:r>
            <a:r>
              <a:rPr lang="en-US" dirty="0"/>
              <a:t> changes</a:t>
            </a:r>
          </a:p>
          <a:p>
            <a:pPr marL="285750" indent="-285750">
              <a:buFont typeface="Arial" panose="020B0604020202020204" pitchFamily="34" charset="0"/>
              <a:buChar char="•"/>
            </a:pPr>
            <a:endParaRPr lang="en-US" dirty="0"/>
          </a:p>
        </p:txBody>
      </p:sp>
      <p:pic>
        <p:nvPicPr>
          <p:cNvPr id="6" name="Picture 5">
            <a:extLst>
              <a:ext uri="{FF2B5EF4-FFF2-40B4-BE49-F238E27FC236}">
                <a16:creationId xmlns:a16="http://schemas.microsoft.com/office/drawing/2014/main" id="{8715D9E7-6F89-78CF-B88D-C2878AFE7C7A}"/>
              </a:ext>
            </a:extLst>
          </p:cNvPr>
          <p:cNvPicPr>
            <a:picLocks noChangeAspect="1"/>
          </p:cNvPicPr>
          <p:nvPr/>
        </p:nvPicPr>
        <p:blipFill>
          <a:blip r:embed="rId2"/>
          <a:stretch>
            <a:fillRect/>
          </a:stretch>
        </p:blipFill>
        <p:spPr>
          <a:xfrm>
            <a:off x="5005990" y="357413"/>
            <a:ext cx="4010585" cy="5858693"/>
          </a:xfrm>
          <a:prstGeom prst="rect">
            <a:avLst/>
          </a:prstGeom>
        </p:spPr>
      </p:pic>
    </p:spTree>
    <p:extLst>
      <p:ext uri="{BB962C8B-B14F-4D97-AF65-F5344CB8AC3E}">
        <p14:creationId xmlns:p14="http://schemas.microsoft.com/office/powerpoint/2010/main" val="18745573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E1559F6-17F2-700A-E765-3E6A0CAC33BE}"/>
              </a:ext>
            </a:extLst>
          </p:cNvPr>
          <p:cNvPicPr>
            <a:picLocks noChangeAspect="1"/>
          </p:cNvPicPr>
          <p:nvPr/>
        </p:nvPicPr>
        <p:blipFill>
          <a:blip r:embed="rId2"/>
          <a:stretch>
            <a:fillRect/>
          </a:stretch>
        </p:blipFill>
        <p:spPr>
          <a:xfrm>
            <a:off x="4028786" y="94784"/>
            <a:ext cx="4134427" cy="6668431"/>
          </a:xfrm>
          <a:prstGeom prst="rect">
            <a:avLst/>
          </a:prstGeom>
        </p:spPr>
      </p:pic>
      <p:pic>
        <p:nvPicPr>
          <p:cNvPr id="4" name="Picture 3">
            <a:extLst>
              <a:ext uri="{FF2B5EF4-FFF2-40B4-BE49-F238E27FC236}">
                <a16:creationId xmlns:a16="http://schemas.microsoft.com/office/drawing/2014/main" id="{53D2C846-0CA6-AD2A-0684-D62A4B6FA014}"/>
              </a:ext>
            </a:extLst>
          </p:cNvPr>
          <p:cNvPicPr>
            <a:picLocks noChangeAspect="1"/>
          </p:cNvPicPr>
          <p:nvPr/>
        </p:nvPicPr>
        <p:blipFill>
          <a:blip r:embed="rId3"/>
          <a:stretch>
            <a:fillRect/>
          </a:stretch>
        </p:blipFill>
        <p:spPr>
          <a:xfrm>
            <a:off x="0" y="94784"/>
            <a:ext cx="4010585" cy="5858693"/>
          </a:xfrm>
          <a:prstGeom prst="rect">
            <a:avLst/>
          </a:prstGeom>
        </p:spPr>
      </p:pic>
      <p:pic>
        <p:nvPicPr>
          <p:cNvPr id="6" name="Picture 5">
            <a:extLst>
              <a:ext uri="{FF2B5EF4-FFF2-40B4-BE49-F238E27FC236}">
                <a16:creationId xmlns:a16="http://schemas.microsoft.com/office/drawing/2014/main" id="{BAB1B467-9E6B-AA48-93AF-708553EC64F8}"/>
              </a:ext>
            </a:extLst>
          </p:cNvPr>
          <p:cNvPicPr>
            <a:picLocks noChangeAspect="1"/>
          </p:cNvPicPr>
          <p:nvPr/>
        </p:nvPicPr>
        <p:blipFill>
          <a:blip r:embed="rId4"/>
          <a:stretch>
            <a:fillRect/>
          </a:stretch>
        </p:blipFill>
        <p:spPr>
          <a:xfrm>
            <a:off x="8163213" y="94784"/>
            <a:ext cx="3829584" cy="3400900"/>
          </a:xfrm>
          <a:prstGeom prst="rect">
            <a:avLst/>
          </a:prstGeom>
        </p:spPr>
      </p:pic>
    </p:spTree>
    <p:extLst>
      <p:ext uri="{BB962C8B-B14F-4D97-AF65-F5344CB8AC3E}">
        <p14:creationId xmlns:p14="http://schemas.microsoft.com/office/powerpoint/2010/main" val="30142348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59A082-8907-8893-4E60-6B8B3F9DF1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A0E4B0-6288-0956-9D41-5C380CA1959E}"/>
              </a:ext>
            </a:extLst>
          </p:cNvPr>
          <p:cNvSpPr>
            <a:spLocks noGrp="1"/>
          </p:cNvSpPr>
          <p:nvPr>
            <p:ph type="title"/>
          </p:nvPr>
        </p:nvSpPr>
        <p:spPr/>
        <p:txBody>
          <a:bodyPr/>
          <a:lstStyle/>
          <a:p>
            <a:r>
              <a:rPr lang="en-US" dirty="0"/>
              <a:t>And Lastly</a:t>
            </a:r>
          </a:p>
        </p:txBody>
      </p:sp>
      <p:sp>
        <p:nvSpPr>
          <p:cNvPr id="7" name="Text Placeholder 6">
            <a:extLst>
              <a:ext uri="{FF2B5EF4-FFF2-40B4-BE49-F238E27FC236}">
                <a16:creationId xmlns:a16="http://schemas.microsoft.com/office/drawing/2014/main" id="{ACAEC46C-9752-9D87-5AD4-65CF91763FB4}"/>
              </a:ext>
            </a:extLst>
          </p:cNvPr>
          <p:cNvSpPr>
            <a:spLocks noGrp="1"/>
          </p:cNvSpPr>
          <p:nvPr>
            <p:ph type="body" sz="half" idx="2"/>
          </p:nvPr>
        </p:nvSpPr>
        <p:spPr/>
        <p:txBody>
          <a:bodyPr/>
          <a:lstStyle/>
          <a:p>
            <a:pPr marL="285750" indent="-285750">
              <a:buFont typeface="Arial" panose="020B0604020202020204" pitchFamily="34" charset="0"/>
              <a:buChar char="•"/>
            </a:pPr>
            <a:r>
              <a:rPr lang="en-US" dirty="0"/>
              <a:t>The red arrows at the top are how we surface the instructional method</a:t>
            </a:r>
          </a:p>
          <a:p>
            <a:pPr marL="742950" lvl="1" indent="-285750">
              <a:buFont typeface="Arial" panose="020B0604020202020204" pitchFamily="34" charset="0"/>
              <a:buChar char="•"/>
            </a:pPr>
            <a:r>
              <a:rPr lang="en-US" dirty="0"/>
              <a:t>Difficult to maintain with Ellucian changes</a:t>
            </a:r>
          </a:p>
          <a:p>
            <a:pPr marL="285750" indent="-285750">
              <a:buFont typeface="Arial" panose="020B0604020202020204" pitchFamily="34" charset="0"/>
              <a:buChar char="•"/>
            </a:pPr>
            <a:r>
              <a:rPr lang="en-US" dirty="0"/>
              <a:t>The arrows at the bottom are injected by </a:t>
            </a:r>
            <a:r>
              <a:rPr lang="en-US" dirty="0" err="1"/>
              <a:t>cshtml</a:t>
            </a:r>
            <a:r>
              <a:rPr lang="en-US" dirty="0"/>
              <a:t> to enable other customizations</a:t>
            </a:r>
          </a:p>
          <a:p>
            <a:pPr marL="285750" indent="-285750">
              <a:buFont typeface="Arial" panose="020B0604020202020204" pitchFamily="34" charset="0"/>
              <a:buChar char="•"/>
            </a:pPr>
            <a:r>
              <a:rPr lang="en-US" dirty="0"/>
              <a:t>I’m looking forward to Ellucian fixing the </a:t>
            </a:r>
            <a:r>
              <a:rPr lang="en-US" dirty="0" err="1"/>
              <a:t>json</a:t>
            </a:r>
            <a:r>
              <a:rPr lang="en-US" dirty="0"/>
              <a:t> based help files</a:t>
            </a:r>
          </a:p>
        </p:txBody>
      </p:sp>
      <p:pic>
        <p:nvPicPr>
          <p:cNvPr id="9" name="Picture 8">
            <a:extLst>
              <a:ext uri="{FF2B5EF4-FFF2-40B4-BE49-F238E27FC236}">
                <a16:creationId xmlns:a16="http://schemas.microsoft.com/office/drawing/2014/main" id="{FAE55B00-B33D-67E9-6C3A-615C7CAC4029}"/>
              </a:ext>
            </a:extLst>
          </p:cNvPr>
          <p:cNvPicPr>
            <a:picLocks noChangeAspect="1"/>
          </p:cNvPicPr>
          <p:nvPr/>
        </p:nvPicPr>
        <p:blipFill>
          <a:blip r:embed="rId2"/>
          <a:stretch>
            <a:fillRect/>
          </a:stretch>
        </p:blipFill>
        <p:spPr>
          <a:xfrm>
            <a:off x="6575956" y="0"/>
            <a:ext cx="4606002" cy="6858000"/>
          </a:xfrm>
          <a:prstGeom prst="rect">
            <a:avLst/>
          </a:prstGeom>
        </p:spPr>
      </p:pic>
    </p:spTree>
    <p:extLst>
      <p:ext uri="{BB962C8B-B14F-4D97-AF65-F5344CB8AC3E}">
        <p14:creationId xmlns:p14="http://schemas.microsoft.com/office/powerpoint/2010/main" val="12127330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40827-93C8-89CF-D7C2-AB8F93A8810D}"/>
              </a:ext>
            </a:extLst>
          </p:cNvPr>
          <p:cNvSpPr>
            <a:spLocks noGrp="1"/>
          </p:cNvSpPr>
          <p:nvPr>
            <p:ph type="title"/>
          </p:nvPr>
        </p:nvSpPr>
        <p:spPr/>
        <p:txBody>
          <a:bodyPr/>
          <a:lstStyle/>
          <a:p>
            <a:r>
              <a:rPr lang="en-US" dirty="0"/>
              <a:t>Steps for a New Release</a:t>
            </a:r>
          </a:p>
        </p:txBody>
      </p:sp>
      <p:sp>
        <p:nvSpPr>
          <p:cNvPr id="3" name="TextBox 2">
            <a:extLst>
              <a:ext uri="{FF2B5EF4-FFF2-40B4-BE49-F238E27FC236}">
                <a16:creationId xmlns:a16="http://schemas.microsoft.com/office/drawing/2014/main" id="{A1F64A08-007E-C000-511B-0F357D7F08DC}"/>
              </a:ext>
            </a:extLst>
          </p:cNvPr>
          <p:cNvSpPr txBox="1"/>
          <p:nvPr/>
        </p:nvSpPr>
        <p:spPr>
          <a:xfrm>
            <a:off x="1003852" y="1711040"/>
            <a:ext cx="7076296" cy="3970318"/>
          </a:xfrm>
          <a:prstGeom prst="rect">
            <a:avLst/>
          </a:prstGeom>
          <a:noFill/>
        </p:spPr>
        <p:txBody>
          <a:bodyPr wrap="none" rtlCol="0">
            <a:spAutoFit/>
          </a:bodyPr>
          <a:lstStyle/>
          <a:p>
            <a:pPr marL="285750" indent="-285750">
              <a:buFont typeface="Arial" panose="020B0604020202020204" pitchFamily="34" charset="0"/>
              <a:buChar char="•"/>
            </a:pPr>
            <a:r>
              <a:rPr lang="en-US" dirty="0"/>
              <a:t>Download installer from SA Valet</a:t>
            </a:r>
          </a:p>
          <a:p>
            <a:pPr marL="285750" indent="-285750">
              <a:buFont typeface="Arial" panose="020B0604020202020204" pitchFamily="34" charset="0"/>
              <a:buChar char="•"/>
            </a:pPr>
            <a:r>
              <a:rPr lang="en-US" dirty="0"/>
              <a:t>Run the source extract tool</a:t>
            </a:r>
          </a:p>
          <a:p>
            <a:pPr marL="285750" indent="-285750">
              <a:buFont typeface="Arial" panose="020B0604020202020204" pitchFamily="34" charset="0"/>
              <a:buChar char="•"/>
            </a:pPr>
            <a:r>
              <a:rPr lang="en-US" dirty="0"/>
              <a:t>Go into our local repo for build/release and create a branch</a:t>
            </a:r>
          </a:p>
          <a:p>
            <a:pPr marL="285750" indent="-285750">
              <a:buFont typeface="Arial" panose="020B0604020202020204" pitchFamily="34" charset="0"/>
              <a:buChar char="•"/>
            </a:pPr>
            <a:r>
              <a:rPr lang="en-US" dirty="0"/>
              <a:t>Delete everything in the branch</a:t>
            </a:r>
          </a:p>
          <a:p>
            <a:pPr marL="285750" indent="-285750">
              <a:buFont typeface="Arial" panose="020B0604020202020204" pitchFamily="34" charset="0"/>
              <a:buChar char="•"/>
            </a:pPr>
            <a:r>
              <a:rPr lang="en-US" dirty="0"/>
              <a:t>Steal </a:t>
            </a:r>
            <a:r>
              <a:rPr lang="en-US" dirty="0" err="1"/>
              <a:t>Nuget</a:t>
            </a:r>
            <a:r>
              <a:rPr lang="en-US" dirty="0"/>
              <a:t> packages for our build and release (Azure Dev Ops)</a:t>
            </a:r>
          </a:p>
          <a:p>
            <a:pPr marL="285750" indent="-285750">
              <a:buFont typeface="Arial" panose="020B0604020202020204" pitchFamily="34" charset="0"/>
              <a:buChar char="•"/>
            </a:pPr>
            <a:r>
              <a:rPr lang="en-US" dirty="0"/>
              <a:t>Copy the source from SA Valet’s extraction into our build/release repo</a:t>
            </a:r>
          </a:p>
          <a:p>
            <a:pPr marL="285750" indent="-285750">
              <a:buFont typeface="Arial" panose="020B0604020202020204" pitchFamily="34" charset="0"/>
              <a:buChar char="•"/>
            </a:pPr>
            <a:r>
              <a:rPr lang="en-US" dirty="0"/>
              <a:t>Run a script in our graft repo to apply our graft</a:t>
            </a:r>
          </a:p>
          <a:p>
            <a:pPr marL="742950" lvl="1" indent="-285750">
              <a:buFont typeface="Arial" panose="020B0604020202020204" pitchFamily="34" charset="0"/>
              <a:buChar char="•"/>
            </a:pPr>
            <a:r>
              <a:rPr lang="en-US" dirty="0"/>
              <a:t>Copies </a:t>
            </a:r>
            <a:r>
              <a:rPr lang="en-US" dirty="0" err="1"/>
              <a:t>cshtml</a:t>
            </a:r>
            <a:r>
              <a:rPr lang="en-US" dirty="0"/>
              <a:t>, settings files, </a:t>
            </a:r>
            <a:r>
              <a:rPr lang="en-US" dirty="0" err="1"/>
              <a:t>json</a:t>
            </a:r>
            <a:r>
              <a:rPr lang="en-US" dirty="0"/>
              <a:t>, </a:t>
            </a:r>
            <a:r>
              <a:rPr lang="en-US" dirty="0" err="1"/>
              <a:t>yml</a:t>
            </a:r>
            <a:r>
              <a:rPr lang="en-US" dirty="0"/>
              <a:t> build and release config</a:t>
            </a:r>
          </a:p>
          <a:p>
            <a:pPr marL="742950" lvl="1" indent="-285750">
              <a:buFont typeface="Arial" panose="020B0604020202020204" pitchFamily="34" charset="0"/>
              <a:buChar char="•"/>
            </a:pPr>
            <a:r>
              <a:rPr lang="en-US" dirty="0"/>
              <a:t>Applies our sitemap changes</a:t>
            </a:r>
          </a:p>
          <a:p>
            <a:pPr marL="742950" lvl="1" indent="-285750">
              <a:buFont typeface="Arial" panose="020B0604020202020204" pitchFamily="34" charset="0"/>
              <a:buChar char="•"/>
            </a:pPr>
            <a:r>
              <a:rPr lang="en-US" dirty="0"/>
              <a:t>Applies our resource file changes</a:t>
            </a:r>
          </a:p>
          <a:p>
            <a:pPr marL="285750" indent="-285750">
              <a:buFont typeface="Arial" panose="020B0604020202020204" pitchFamily="34" charset="0"/>
              <a:buChar char="•"/>
            </a:pPr>
            <a:r>
              <a:rPr lang="en-US" dirty="0"/>
              <a:t>Diff </a:t>
            </a:r>
            <a:r>
              <a:rPr lang="en-US" dirty="0" err="1"/>
              <a:t>cshtml</a:t>
            </a:r>
            <a:r>
              <a:rPr lang="en-US" dirty="0"/>
              <a:t> and </a:t>
            </a:r>
            <a:r>
              <a:rPr lang="en-US" dirty="0" err="1"/>
              <a:t>js</a:t>
            </a:r>
            <a:r>
              <a:rPr lang="en-US" dirty="0"/>
              <a:t> changes in a manual merge process</a:t>
            </a:r>
          </a:p>
          <a:p>
            <a:pPr marL="285750" indent="-285750">
              <a:buFont typeface="Arial" panose="020B0604020202020204" pitchFamily="34" charset="0"/>
              <a:buChar char="•"/>
            </a:pPr>
            <a:r>
              <a:rPr lang="en-US" dirty="0"/>
              <a:t>Repeat these steps for the API build/release repo</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41651802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022229-2980-A986-DF57-2BB4235DFF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275E46-D58B-00C0-8125-2BF33A2D6903}"/>
              </a:ext>
            </a:extLst>
          </p:cNvPr>
          <p:cNvSpPr>
            <a:spLocks noGrp="1"/>
          </p:cNvSpPr>
          <p:nvPr>
            <p:ph type="title"/>
          </p:nvPr>
        </p:nvSpPr>
        <p:spPr/>
        <p:txBody>
          <a:bodyPr/>
          <a:lstStyle/>
          <a:p>
            <a:r>
              <a:rPr lang="en-US" dirty="0"/>
              <a:t>Apply Graft Script</a:t>
            </a:r>
          </a:p>
        </p:txBody>
      </p:sp>
      <p:sp>
        <p:nvSpPr>
          <p:cNvPr id="3" name="TextBox 2">
            <a:extLst>
              <a:ext uri="{FF2B5EF4-FFF2-40B4-BE49-F238E27FC236}">
                <a16:creationId xmlns:a16="http://schemas.microsoft.com/office/drawing/2014/main" id="{0ED92B04-F0BD-DDE6-DE14-970DE5745F3E}"/>
              </a:ext>
            </a:extLst>
          </p:cNvPr>
          <p:cNvSpPr txBox="1"/>
          <p:nvPr/>
        </p:nvSpPr>
        <p:spPr>
          <a:xfrm>
            <a:off x="1003852" y="1711040"/>
            <a:ext cx="4223529" cy="1477328"/>
          </a:xfrm>
          <a:prstGeom prst="rect">
            <a:avLst/>
          </a:prstGeom>
          <a:noFill/>
        </p:spPr>
        <p:txBody>
          <a:bodyPr wrap="none" rtlCol="0">
            <a:spAutoFit/>
          </a:bodyPr>
          <a:lstStyle/>
          <a:p>
            <a:pPr marL="285750" indent="-285750">
              <a:buFont typeface="Arial" panose="020B0604020202020204" pitchFamily="34" charset="0"/>
              <a:buChar char="•"/>
            </a:pPr>
            <a:r>
              <a:rPr lang="en-US" dirty="0"/>
              <a:t>Copies the files</a:t>
            </a:r>
          </a:p>
          <a:p>
            <a:pPr marL="742950" lvl="1" indent="-285750">
              <a:buFont typeface="Arial" panose="020B0604020202020204" pitchFamily="34" charset="0"/>
              <a:buChar char="•"/>
            </a:pPr>
            <a:r>
              <a:rPr lang="en-US" dirty="0"/>
              <a:t>Also brings along our </a:t>
            </a:r>
            <a:r>
              <a:rPr lang="en-US" dirty="0" err="1"/>
              <a:t>yml</a:t>
            </a:r>
            <a:r>
              <a:rPr lang="en-US" dirty="0"/>
              <a:t> files</a:t>
            </a:r>
          </a:p>
          <a:p>
            <a:pPr marL="285750" indent="-285750">
              <a:buFont typeface="Arial" panose="020B0604020202020204" pitchFamily="34" charset="0"/>
              <a:buChar char="•"/>
            </a:pPr>
            <a:r>
              <a:rPr lang="en-US" dirty="0"/>
              <a:t>Pokes values into settings xml files</a:t>
            </a:r>
          </a:p>
          <a:p>
            <a:pPr marL="285750" indent="-285750">
              <a:buFont typeface="Arial" panose="020B0604020202020204" pitchFamily="34" charset="0"/>
              <a:buChar char="•"/>
            </a:pPr>
            <a:r>
              <a:rPr lang="en-US" dirty="0"/>
              <a:t>Creates a sitemap for each environment</a:t>
            </a:r>
          </a:p>
          <a:p>
            <a:pPr marL="285750" indent="-285750">
              <a:buFont typeface="Arial" panose="020B0604020202020204" pitchFamily="34" charset="0"/>
              <a:buChar char="•"/>
            </a:pPr>
            <a:endParaRPr lang="en-US" dirty="0"/>
          </a:p>
        </p:txBody>
      </p:sp>
      <p:pic>
        <p:nvPicPr>
          <p:cNvPr id="5" name="Picture 4">
            <a:extLst>
              <a:ext uri="{FF2B5EF4-FFF2-40B4-BE49-F238E27FC236}">
                <a16:creationId xmlns:a16="http://schemas.microsoft.com/office/drawing/2014/main" id="{0D8E41A7-2826-46BA-EA4A-E0B724553D2C}"/>
              </a:ext>
            </a:extLst>
          </p:cNvPr>
          <p:cNvPicPr>
            <a:picLocks noChangeAspect="1"/>
          </p:cNvPicPr>
          <p:nvPr/>
        </p:nvPicPr>
        <p:blipFill>
          <a:blip r:embed="rId2"/>
          <a:stretch>
            <a:fillRect/>
          </a:stretch>
        </p:blipFill>
        <p:spPr>
          <a:xfrm>
            <a:off x="6293002" y="82038"/>
            <a:ext cx="6068272" cy="1629002"/>
          </a:xfrm>
          <a:prstGeom prst="rect">
            <a:avLst/>
          </a:prstGeom>
        </p:spPr>
      </p:pic>
      <p:pic>
        <p:nvPicPr>
          <p:cNvPr id="7" name="Picture 6">
            <a:extLst>
              <a:ext uri="{FF2B5EF4-FFF2-40B4-BE49-F238E27FC236}">
                <a16:creationId xmlns:a16="http://schemas.microsoft.com/office/drawing/2014/main" id="{9E8B3982-F4C1-D7F8-568B-113A19BA43EF}"/>
              </a:ext>
            </a:extLst>
          </p:cNvPr>
          <p:cNvPicPr>
            <a:picLocks noChangeAspect="1"/>
          </p:cNvPicPr>
          <p:nvPr/>
        </p:nvPicPr>
        <p:blipFill>
          <a:blip r:embed="rId3"/>
          <a:stretch>
            <a:fillRect/>
          </a:stretch>
        </p:blipFill>
        <p:spPr>
          <a:xfrm>
            <a:off x="5321408" y="2111847"/>
            <a:ext cx="6249272" cy="3010320"/>
          </a:xfrm>
          <a:prstGeom prst="rect">
            <a:avLst/>
          </a:prstGeom>
        </p:spPr>
      </p:pic>
      <p:pic>
        <p:nvPicPr>
          <p:cNvPr id="9" name="Picture 8">
            <a:extLst>
              <a:ext uri="{FF2B5EF4-FFF2-40B4-BE49-F238E27FC236}">
                <a16:creationId xmlns:a16="http://schemas.microsoft.com/office/drawing/2014/main" id="{90C36C91-3010-983A-19FA-977AA135D305}"/>
              </a:ext>
            </a:extLst>
          </p:cNvPr>
          <p:cNvPicPr>
            <a:picLocks noChangeAspect="1"/>
          </p:cNvPicPr>
          <p:nvPr/>
        </p:nvPicPr>
        <p:blipFill>
          <a:blip r:embed="rId4"/>
          <a:stretch>
            <a:fillRect/>
          </a:stretch>
        </p:blipFill>
        <p:spPr>
          <a:xfrm>
            <a:off x="2028606" y="5358985"/>
            <a:ext cx="9069066" cy="1047896"/>
          </a:xfrm>
          <a:prstGeom prst="rect">
            <a:avLst/>
          </a:prstGeom>
        </p:spPr>
      </p:pic>
    </p:spTree>
    <p:extLst>
      <p:ext uri="{BB962C8B-B14F-4D97-AF65-F5344CB8AC3E}">
        <p14:creationId xmlns:p14="http://schemas.microsoft.com/office/powerpoint/2010/main" val="4245619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579B1F7-0BE7-BB16-83B5-4F9DDEAB476A}"/>
              </a:ext>
            </a:extLst>
          </p:cNvPr>
          <p:cNvPicPr>
            <a:picLocks noChangeAspect="1"/>
          </p:cNvPicPr>
          <p:nvPr/>
        </p:nvPicPr>
        <p:blipFill>
          <a:blip r:embed="rId2"/>
          <a:stretch>
            <a:fillRect/>
          </a:stretch>
        </p:blipFill>
        <p:spPr>
          <a:xfrm>
            <a:off x="1304423" y="0"/>
            <a:ext cx="9583153" cy="6858000"/>
          </a:xfrm>
          <a:prstGeom prst="rect">
            <a:avLst/>
          </a:prstGeom>
        </p:spPr>
      </p:pic>
    </p:spTree>
    <p:extLst>
      <p:ext uri="{BB962C8B-B14F-4D97-AF65-F5344CB8AC3E}">
        <p14:creationId xmlns:p14="http://schemas.microsoft.com/office/powerpoint/2010/main" val="25674460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9D45B63-C959-F2B3-3D28-9E9412CB06C5}"/>
              </a:ext>
            </a:extLst>
          </p:cNvPr>
          <p:cNvPicPr>
            <a:picLocks noChangeAspect="1"/>
          </p:cNvPicPr>
          <p:nvPr/>
        </p:nvPicPr>
        <p:blipFill>
          <a:blip r:embed="rId2"/>
          <a:stretch>
            <a:fillRect/>
          </a:stretch>
        </p:blipFill>
        <p:spPr>
          <a:xfrm>
            <a:off x="116419" y="613969"/>
            <a:ext cx="8202170" cy="5630061"/>
          </a:xfrm>
          <a:prstGeom prst="rect">
            <a:avLst/>
          </a:prstGeom>
        </p:spPr>
      </p:pic>
      <p:pic>
        <p:nvPicPr>
          <p:cNvPr id="5" name="Picture 4">
            <a:extLst>
              <a:ext uri="{FF2B5EF4-FFF2-40B4-BE49-F238E27FC236}">
                <a16:creationId xmlns:a16="http://schemas.microsoft.com/office/drawing/2014/main" id="{58E7C512-97C4-F2CB-50E1-8E8E450D25C5}"/>
              </a:ext>
            </a:extLst>
          </p:cNvPr>
          <p:cNvPicPr>
            <a:picLocks noChangeAspect="1"/>
          </p:cNvPicPr>
          <p:nvPr/>
        </p:nvPicPr>
        <p:blipFill>
          <a:blip r:embed="rId3"/>
          <a:stretch>
            <a:fillRect/>
          </a:stretch>
        </p:blipFill>
        <p:spPr>
          <a:xfrm>
            <a:off x="7376591" y="1022205"/>
            <a:ext cx="4515480" cy="4058216"/>
          </a:xfrm>
          <a:prstGeom prst="rect">
            <a:avLst/>
          </a:prstGeom>
        </p:spPr>
      </p:pic>
    </p:spTree>
    <p:extLst>
      <p:ext uri="{BB962C8B-B14F-4D97-AF65-F5344CB8AC3E}">
        <p14:creationId xmlns:p14="http://schemas.microsoft.com/office/powerpoint/2010/main" val="20475762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F817A8-4B44-7509-738C-22A853AAC225}"/>
              </a:ext>
            </a:extLst>
          </p:cNvPr>
          <p:cNvPicPr>
            <a:picLocks noChangeAspect="1"/>
          </p:cNvPicPr>
          <p:nvPr/>
        </p:nvPicPr>
        <p:blipFill>
          <a:blip r:embed="rId2"/>
          <a:stretch>
            <a:fillRect/>
          </a:stretch>
        </p:blipFill>
        <p:spPr>
          <a:xfrm>
            <a:off x="1759226" y="156103"/>
            <a:ext cx="8393105" cy="6334149"/>
          </a:xfrm>
          <a:prstGeom prst="rect">
            <a:avLst/>
          </a:prstGeom>
        </p:spPr>
      </p:pic>
    </p:spTree>
    <p:extLst>
      <p:ext uri="{BB962C8B-B14F-4D97-AF65-F5344CB8AC3E}">
        <p14:creationId xmlns:p14="http://schemas.microsoft.com/office/powerpoint/2010/main" val="2946501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F873746-B6F0-E202-642F-E1BA99E7450D}"/>
              </a:ext>
            </a:extLst>
          </p:cNvPr>
          <p:cNvSpPr>
            <a:spLocks noGrp="1"/>
          </p:cNvSpPr>
          <p:nvPr>
            <p:ph type="title"/>
          </p:nvPr>
        </p:nvSpPr>
        <p:spPr/>
        <p:txBody>
          <a:bodyPr>
            <a:normAutofit/>
          </a:bodyPr>
          <a:lstStyle/>
          <a:p>
            <a:r>
              <a:rPr lang="en-US" sz="1800" b="1" dirty="0">
                <a:solidFill>
                  <a:srgbClr val="263B5A"/>
                </a:solidFill>
                <a:latin typeface="Poppins"/>
                <a:cs typeface="Poppins"/>
              </a:rPr>
              <a:t>Managing System Load in </a:t>
            </a:r>
            <a:br>
              <a:rPr lang="en-US" sz="1800" b="1" dirty="0">
                <a:solidFill>
                  <a:srgbClr val="263B5A"/>
                </a:solidFill>
                <a:latin typeface="Poppins"/>
                <a:cs typeface="Poppins"/>
              </a:rPr>
            </a:br>
            <a:r>
              <a:rPr lang="en-US" sz="1800" b="1" dirty="0">
                <a:solidFill>
                  <a:srgbClr val="263B5A"/>
                </a:solidFill>
                <a:latin typeface="Poppins"/>
                <a:cs typeface="Poppins"/>
              </a:rPr>
              <a:t>Colleague Self-Service</a:t>
            </a:r>
            <a:br>
              <a:rPr lang="en-US" sz="1800" b="1" dirty="0">
                <a:solidFill>
                  <a:srgbClr val="263B5A"/>
                </a:solidFill>
                <a:latin typeface="Poppins"/>
                <a:cs typeface="Poppins"/>
              </a:rPr>
            </a:br>
            <a:r>
              <a:rPr lang="en-US" sz="1800" b="1" dirty="0">
                <a:solidFill>
                  <a:srgbClr val="263B5A"/>
                </a:solidFill>
                <a:latin typeface="Poppins"/>
                <a:cs typeface="Poppins"/>
              </a:rPr>
              <a:t>At The </a:t>
            </a:r>
            <a:br>
              <a:rPr lang="en-US" sz="1800" b="1" dirty="0">
                <a:solidFill>
                  <a:srgbClr val="263B5A"/>
                </a:solidFill>
                <a:latin typeface="Poppins"/>
                <a:cs typeface="Poppins"/>
              </a:rPr>
            </a:br>
            <a:r>
              <a:rPr lang="en-US" sz="1800" b="1" dirty="0">
                <a:solidFill>
                  <a:srgbClr val="263B5A"/>
                </a:solidFill>
                <a:latin typeface="Poppins"/>
                <a:cs typeface="Poppins"/>
              </a:rPr>
              <a:t>University of Guelph</a:t>
            </a:r>
          </a:p>
        </p:txBody>
      </p:sp>
    </p:spTree>
    <p:extLst>
      <p:ext uri="{BB962C8B-B14F-4D97-AF65-F5344CB8AC3E}">
        <p14:creationId xmlns:p14="http://schemas.microsoft.com/office/powerpoint/2010/main" val="9076468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5BC32D6-34F6-DB43-315A-3F33EDD5E385}"/>
              </a:ext>
            </a:extLst>
          </p:cNvPr>
          <p:cNvPicPr>
            <a:picLocks noChangeAspect="1"/>
          </p:cNvPicPr>
          <p:nvPr/>
        </p:nvPicPr>
        <p:blipFill>
          <a:blip r:embed="rId2"/>
          <a:stretch>
            <a:fillRect/>
          </a:stretch>
        </p:blipFill>
        <p:spPr>
          <a:xfrm>
            <a:off x="171069" y="806579"/>
            <a:ext cx="5449060" cy="4105848"/>
          </a:xfrm>
          <a:prstGeom prst="rect">
            <a:avLst/>
          </a:prstGeom>
        </p:spPr>
      </p:pic>
      <p:pic>
        <p:nvPicPr>
          <p:cNvPr id="6" name="Picture 5">
            <a:extLst>
              <a:ext uri="{FF2B5EF4-FFF2-40B4-BE49-F238E27FC236}">
                <a16:creationId xmlns:a16="http://schemas.microsoft.com/office/drawing/2014/main" id="{38D5AA25-DD82-7BDF-EC1E-C0B8BE8BE05B}"/>
              </a:ext>
            </a:extLst>
          </p:cNvPr>
          <p:cNvPicPr>
            <a:picLocks noChangeAspect="1"/>
          </p:cNvPicPr>
          <p:nvPr/>
        </p:nvPicPr>
        <p:blipFill>
          <a:blip r:embed="rId3"/>
          <a:stretch>
            <a:fillRect/>
          </a:stretch>
        </p:blipFill>
        <p:spPr>
          <a:xfrm>
            <a:off x="6096000" y="2121670"/>
            <a:ext cx="4667901" cy="1819529"/>
          </a:xfrm>
          <a:prstGeom prst="rect">
            <a:avLst/>
          </a:prstGeom>
        </p:spPr>
      </p:pic>
      <p:sp>
        <p:nvSpPr>
          <p:cNvPr id="7" name="TextBox 6">
            <a:extLst>
              <a:ext uri="{FF2B5EF4-FFF2-40B4-BE49-F238E27FC236}">
                <a16:creationId xmlns:a16="http://schemas.microsoft.com/office/drawing/2014/main" id="{776444EF-AC6B-3267-47D2-AEEF5F99EF0D}"/>
              </a:ext>
            </a:extLst>
          </p:cNvPr>
          <p:cNvSpPr txBox="1"/>
          <p:nvPr/>
        </p:nvSpPr>
        <p:spPr>
          <a:xfrm>
            <a:off x="6096000" y="1752338"/>
            <a:ext cx="5744842" cy="369332"/>
          </a:xfrm>
          <a:prstGeom prst="rect">
            <a:avLst/>
          </a:prstGeom>
          <a:noFill/>
        </p:spPr>
        <p:txBody>
          <a:bodyPr wrap="none" rtlCol="0">
            <a:spAutoFit/>
          </a:bodyPr>
          <a:lstStyle/>
          <a:p>
            <a:r>
              <a:rPr lang="en-US" dirty="0"/>
              <a:t>Runs at release time, variables from </a:t>
            </a:r>
            <a:r>
              <a:rPr lang="en-US" dirty="0" err="1"/>
              <a:t>AzDO</a:t>
            </a:r>
            <a:r>
              <a:rPr lang="en-US" dirty="0"/>
              <a:t> variable libraries</a:t>
            </a:r>
          </a:p>
        </p:txBody>
      </p:sp>
    </p:spTree>
    <p:extLst>
      <p:ext uri="{BB962C8B-B14F-4D97-AF65-F5344CB8AC3E}">
        <p14:creationId xmlns:p14="http://schemas.microsoft.com/office/powerpoint/2010/main" val="10838595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BB7DE-18AD-AC97-E2AE-893CF8F38B42}"/>
              </a:ext>
            </a:extLst>
          </p:cNvPr>
          <p:cNvSpPr>
            <a:spLocks noGrp="1"/>
          </p:cNvSpPr>
          <p:nvPr>
            <p:ph type="title"/>
          </p:nvPr>
        </p:nvSpPr>
        <p:spPr/>
        <p:txBody>
          <a:bodyPr/>
          <a:lstStyle/>
          <a:p>
            <a:r>
              <a:rPr lang="en-US" dirty="0"/>
              <a:t>release-</a:t>
            </a:r>
            <a:r>
              <a:rPr lang="en-US" dirty="0" err="1"/>
              <a:t>common.yml</a:t>
            </a:r>
            <a:endParaRPr lang="en-US" dirty="0"/>
          </a:p>
        </p:txBody>
      </p:sp>
      <p:sp>
        <p:nvSpPr>
          <p:cNvPr id="3" name="TextBox 2">
            <a:extLst>
              <a:ext uri="{FF2B5EF4-FFF2-40B4-BE49-F238E27FC236}">
                <a16:creationId xmlns:a16="http://schemas.microsoft.com/office/drawing/2014/main" id="{B0EE8D0F-DAF3-1C27-6730-0C163874F9D5}"/>
              </a:ext>
            </a:extLst>
          </p:cNvPr>
          <p:cNvSpPr txBox="1"/>
          <p:nvPr/>
        </p:nvSpPr>
        <p:spPr>
          <a:xfrm>
            <a:off x="675861" y="1711040"/>
            <a:ext cx="5055679" cy="2585323"/>
          </a:xfrm>
          <a:prstGeom prst="rect">
            <a:avLst/>
          </a:prstGeom>
          <a:noFill/>
        </p:spPr>
        <p:txBody>
          <a:bodyPr wrap="none" rtlCol="0">
            <a:spAutoFit/>
          </a:bodyPr>
          <a:lstStyle/>
          <a:p>
            <a:pPr marL="285750" indent="-285750">
              <a:buFont typeface="Arial" panose="020B0604020202020204" pitchFamily="34" charset="0"/>
              <a:buChar char="•"/>
            </a:pPr>
            <a:r>
              <a:rPr lang="en-US" dirty="0"/>
              <a:t>Stop IIS</a:t>
            </a:r>
          </a:p>
          <a:p>
            <a:pPr marL="285750" indent="-285750">
              <a:buFont typeface="Arial" panose="020B0604020202020204" pitchFamily="34" charset="0"/>
              <a:buChar char="•"/>
            </a:pPr>
            <a:r>
              <a:rPr lang="en-US" dirty="0"/>
              <a:t>Copy private key into certs directory</a:t>
            </a:r>
          </a:p>
          <a:p>
            <a:pPr marL="285750" indent="-285750">
              <a:buFont typeface="Arial" panose="020B0604020202020204" pitchFamily="34" charset="0"/>
              <a:buChar char="•"/>
            </a:pPr>
            <a:r>
              <a:rPr lang="en-US" dirty="0"/>
              <a:t>Copy license file to </a:t>
            </a:r>
            <a:r>
              <a:rPr lang="en-US" dirty="0" err="1"/>
              <a:t>App_Data</a:t>
            </a:r>
            <a:endParaRPr lang="en-US" dirty="0"/>
          </a:p>
          <a:p>
            <a:pPr marL="285750" indent="-285750">
              <a:buFont typeface="Arial" panose="020B0604020202020204" pitchFamily="34" charset="0"/>
              <a:buChar char="•"/>
            </a:pPr>
            <a:r>
              <a:rPr lang="en-US" dirty="0"/>
              <a:t>In place modify Web.$(</a:t>
            </a:r>
            <a:r>
              <a:rPr lang="en-US" dirty="0" err="1"/>
              <a:t>System.StageName</a:t>
            </a:r>
            <a:r>
              <a:rPr lang="en-US" dirty="0"/>
              <a:t>).config</a:t>
            </a:r>
          </a:p>
          <a:p>
            <a:pPr marL="285750" indent="-285750">
              <a:buFont typeface="Arial" panose="020B0604020202020204" pitchFamily="34" charset="0"/>
              <a:buChar char="•"/>
            </a:pPr>
            <a:r>
              <a:rPr lang="en-US" dirty="0"/>
              <a:t>Copy stage appropriate sitemap</a:t>
            </a:r>
          </a:p>
          <a:p>
            <a:pPr marL="285750" indent="-285750">
              <a:buFont typeface="Arial" panose="020B0604020202020204" pitchFamily="34" charset="0"/>
              <a:buChar char="•"/>
            </a:pPr>
            <a:r>
              <a:rPr lang="en-US" dirty="0"/>
              <a:t>Set guest credentials</a:t>
            </a:r>
          </a:p>
          <a:p>
            <a:pPr marL="285750" indent="-285750">
              <a:buFont typeface="Arial" panose="020B0604020202020204" pitchFamily="34" charset="0"/>
              <a:buChar char="•"/>
            </a:pPr>
            <a:r>
              <a:rPr lang="en-US" dirty="0"/>
              <a:t>Do IIS deploy of in place modified package</a:t>
            </a:r>
          </a:p>
          <a:p>
            <a:pPr marL="285750" indent="-285750">
              <a:buFont typeface="Arial" panose="020B0604020202020204" pitchFamily="34" charset="0"/>
              <a:buChar char="•"/>
            </a:pPr>
            <a:r>
              <a:rPr lang="en-US" dirty="0"/>
              <a:t>Restart IIS</a:t>
            </a:r>
          </a:p>
          <a:p>
            <a:pPr marL="285750" indent="-285750">
              <a:buFont typeface="Arial" panose="020B0604020202020204" pitchFamily="34" charset="0"/>
              <a:buChar char="•"/>
            </a:pPr>
            <a:endParaRPr lang="en-US" dirty="0"/>
          </a:p>
        </p:txBody>
      </p:sp>
      <p:pic>
        <p:nvPicPr>
          <p:cNvPr id="5" name="Picture 4">
            <a:extLst>
              <a:ext uri="{FF2B5EF4-FFF2-40B4-BE49-F238E27FC236}">
                <a16:creationId xmlns:a16="http://schemas.microsoft.com/office/drawing/2014/main" id="{227A86F5-FCBD-718C-A4BC-59CEDBB6F864}"/>
              </a:ext>
            </a:extLst>
          </p:cNvPr>
          <p:cNvPicPr>
            <a:picLocks noChangeAspect="1"/>
          </p:cNvPicPr>
          <p:nvPr/>
        </p:nvPicPr>
        <p:blipFill>
          <a:blip r:embed="rId2"/>
          <a:stretch>
            <a:fillRect/>
          </a:stretch>
        </p:blipFill>
        <p:spPr>
          <a:xfrm>
            <a:off x="2534912" y="3804590"/>
            <a:ext cx="8449854" cy="3343742"/>
          </a:xfrm>
          <a:prstGeom prst="rect">
            <a:avLst/>
          </a:prstGeom>
        </p:spPr>
      </p:pic>
    </p:spTree>
    <p:extLst>
      <p:ext uri="{BB962C8B-B14F-4D97-AF65-F5344CB8AC3E}">
        <p14:creationId xmlns:p14="http://schemas.microsoft.com/office/powerpoint/2010/main" val="507579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474C2F-9666-EC78-9DE7-8748FCD43639}"/>
              </a:ext>
            </a:extLst>
          </p:cNvPr>
          <p:cNvPicPr>
            <a:picLocks noChangeAspect="1"/>
          </p:cNvPicPr>
          <p:nvPr/>
        </p:nvPicPr>
        <p:blipFill>
          <a:blip r:embed="rId2"/>
          <a:stretch>
            <a:fillRect/>
          </a:stretch>
        </p:blipFill>
        <p:spPr>
          <a:xfrm>
            <a:off x="1871073" y="1757129"/>
            <a:ext cx="8449854" cy="3343742"/>
          </a:xfrm>
          <a:prstGeom prst="rect">
            <a:avLst/>
          </a:prstGeom>
        </p:spPr>
      </p:pic>
    </p:spTree>
    <p:extLst>
      <p:ext uri="{BB962C8B-B14F-4D97-AF65-F5344CB8AC3E}">
        <p14:creationId xmlns:p14="http://schemas.microsoft.com/office/powerpoint/2010/main" val="8833216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3537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AFB74E-F1FF-BF82-2DE3-C142CE68E9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A45AB9-C5C3-7E2D-2173-CD4B4B6C2ED7}"/>
              </a:ext>
            </a:extLst>
          </p:cNvPr>
          <p:cNvSpPr>
            <a:spLocks noGrp="1"/>
          </p:cNvSpPr>
          <p:nvPr>
            <p:ph type="title"/>
          </p:nvPr>
        </p:nvSpPr>
        <p:spPr/>
        <p:txBody>
          <a:bodyPr/>
          <a:lstStyle/>
          <a:p>
            <a:r>
              <a:rPr lang="en-US" dirty="0"/>
              <a:t>System Sizing (circa July 2025)</a:t>
            </a:r>
          </a:p>
        </p:txBody>
      </p:sp>
      <p:sp>
        <p:nvSpPr>
          <p:cNvPr id="3" name="Text Placeholder 2">
            <a:extLst>
              <a:ext uri="{FF2B5EF4-FFF2-40B4-BE49-F238E27FC236}">
                <a16:creationId xmlns:a16="http://schemas.microsoft.com/office/drawing/2014/main" id="{D237F9BF-4BBB-762F-9CF5-4F41B3FA473F}"/>
              </a:ext>
            </a:extLst>
          </p:cNvPr>
          <p:cNvSpPr>
            <a:spLocks noGrp="1"/>
          </p:cNvSpPr>
          <p:nvPr>
            <p:ph type="body" idx="1"/>
          </p:nvPr>
        </p:nvSpPr>
        <p:spPr/>
        <p:txBody>
          <a:bodyPr>
            <a:normAutofit/>
          </a:bodyPr>
          <a:lstStyle/>
          <a:p>
            <a:r>
              <a:rPr lang="en-US" dirty="0"/>
              <a:t>Db/App on Unidata </a:t>
            </a:r>
          </a:p>
          <a:p>
            <a:endParaRPr lang="en-US" dirty="0"/>
          </a:p>
        </p:txBody>
      </p:sp>
      <p:sp>
        <p:nvSpPr>
          <p:cNvPr id="4" name="Content Placeholder 3">
            <a:extLst>
              <a:ext uri="{FF2B5EF4-FFF2-40B4-BE49-F238E27FC236}">
                <a16:creationId xmlns:a16="http://schemas.microsoft.com/office/drawing/2014/main" id="{8E3AA29D-6293-85DD-560B-B5C71372F6C9}"/>
              </a:ext>
            </a:extLst>
          </p:cNvPr>
          <p:cNvSpPr>
            <a:spLocks noGrp="1"/>
          </p:cNvSpPr>
          <p:nvPr>
            <p:ph sz="half" idx="2"/>
          </p:nvPr>
        </p:nvSpPr>
        <p:spPr/>
        <p:txBody>
          <a:bodyPr vert="horz" lIns="91440" tIns="45720" rIns="91440" bIns="45720" rtlCol="0" anchor="t">
            <a:normAutofit/>
          </a:bodyPr>
          <a:lstStyle/>
          <a:p>
            <a:r>
              <a:rPr lang="en-US" dirty="0">
                <a:ea typeface="+mn-lt"/>
                <a:cs typeface="+mn-lt"/>
              </a:rPr>
              <a:t>VMWare</a:t>
            </a:r>
          </a:p>
          <a:p>
            <a:r>
              <a:rPr lang="en-US" dirty="0">
                <a:ea typeface="+mn-lt"/>
                <a:cs typeface="+mn-lt"/>
              </a:rPr>
              <a:t>UniData (8.2) on RedHat</a:t>
            </a:r>
          </a:p>
          <a:p>
            <a:r>
              <a:rPr lang="en-US" dirty="0">
                <a:ea typeface="+mn-lt"/>
                <a:cs typeface="+mn-lt"/>
              </a:rPr>
              <a:t>16 Cores</a:t>
            </a:r>
          </a:p>
          <a:p>
            <a:r>
              <a:rPr lang="en-US" dirty="0">
                <a:ea typeface="+mn-lt"/>
                <a:cs typeface="+mn-lt"/>
              </a:rPr>
              <a:t>32 GB of RAM</a:t>
            </a:r>
          </a:p>
          <a:p>
            <a:r>
              <a:rPr lang="en-US" dirty="0"/>
              <a:t>~325GB in </a:t>
            </a:r>
            <a:r>
              <a:rPr lang="en-US" dirty="0" err="1"/>
              <a:t>apphome</a:t>
            </a:r>
            <a:endParaRPr lang="en-US" dirty="0"/>
          </a:p>
        </p:txBody>
      </p:sp>
      <p:sp>
        <p:nvSpPr>
          <p:cNvPr id="5" name="Text Placeholder 4">
            <a:extLst>
              <a:ext uri="{FF2B5EF4-FFF2-40B4-BE49-F238E27FC236}">
                <a16:creationId xmlns:a16="http://schemas.microsoft.com/office/drawing/2014/main" id="{763577F8-4EE7-C92A-72B5-153D0C2466AD}"/>
              </a:ext>
            </a:extLst>
          </p:cNvPr>
          <p:cNvSpPr>
            <a:spLocks noGrp="1"/>
          </p:cNvSpPr>
          <p:nvPr>
            <p:ph type="body" sz="quarter" idx="3"/>
          </p:nvPr>
        </p:nvSpPr>
        <p:spPr/>
        <p:txBody>
          <a:bodyPr>
            <a:normAutofit/>
          </a:bodyPr>
          <a:lstStyle/>
          <a:p>
            <a:r>
              <a:rPr lang="en-US" dirty="0"/>
              <a:t>Self-Service</a:t>
            </a:r>
          </a:p>
          <a:p>
            <a:endParaRPr lang="en-US" dirty="0"/>
          </a:p>
        </p:txBody>
      </p:sp>
      <p:sp>
        <p:nvSpPr>
          <p:cNvPr id="6" name="Content Placeholder 5">
            <a:extLst>
              <a:ext uri="{FF2B5EF4-FFF2-40B4-BE49-F238E27FC236}">
                <a16:creationId xmlns:a16="http://schemas.microsoft.com/office/drawing/2014/main" id="{5CE39D3F-992C-9DEA-CA1F-10B273966175}"/>
              </a:ext>
            </a:extLst>
          </p:cNvPr>
          <p:cNvSpPr>
            <a:spLocks noGrp="1"/>
          </p:cNvSpPr>
          <p:nvPr>
            <p:ph sz="quarter" idx="4"/>
          </p:nvPr>
        </p:nvSpPr>
        <p:spPr/>
        <p:txBody>
          <a:bodyPr vert="horz" lIns="91440" tIns="45720" rIns="91440" bIns="45720" rtlCol="0" anchor="t">
            <a:normAutofit/>
          </a:bodyPr>
          <a:lstStyle/>
          <a:p>
            <a:r>
              <a:rPr lang="en-US" dirty="0"/>
              <a:t>6 APIs (v3.6)</a:t>
            </a:r>
          </a:p>
          <a:p>
            <a:r>
              <a:rPr lang="en-US" dirty="0"/>
              <a:t>4 Front-Ends (v2.6)</a:t>
            </a:r>
          </a:p>
          <a:p>
            <a:r>
              <a:rPr lang="en-US" dirty="0" err="1"/>
              <a:t>.net</a:t>
            </a:r>
            <a:r>
              <a:rPr lang="en-US" dirty="0"/>
              <a:t> core</a:t>
            </a:r>
          </a:p>
          <a:p>
            <a:endParaRPr lang="en-US" dirty="0"/>
          </a:p>
        </p:txBody>
      </p:sp>
    </p:spTree>
    <p:extLst>
      <p:ext uri="{BB962C8B-B14F-4D97-AF65-F5344CB8AC3E}">
        <p14:creationId xmlns:p14="http://schemas.microsoft.com/office/powerpoint/2010/main" val="1782842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A3D01-08CF-B4FC-0B1F-CF40FDC72700}"/>
              </a:ext>
            </a:extLst>
          </p:cNvPr>
          <p:cNvSpPr>
            <a:spLocks noGrp="1"/>
          </p:cNvSpPr>
          <p:nvPr>
            <p:ph type="title"/>
          </p:nvPr>
        </p:nvSpPr>
        <p:spPr/>
        <p:txBody>
          <a:bodyPr/>
          <a:lstStyle/>
          <a:p>
            <a:r>
              <a:rPr lang="en-US" dirty="0"/>
              <a:t>System Demands</a:t>
            </a:r>
          </a:p>
        </p:txBody>
      </p:sp>
      <p:sp>
        <p:nvSpPr>
          <p:cNvPr id="3" name="Text Placeholder 2">
            <a:extLst>
              <a:ext uri="{FF2B5EF4-FFF2-40B4-BE49-F238E27FC236}">
                <a16:creationId xmlns:a16="http://schemas.microsoft.com/office/drawing/2014/main" id="{F6F2EBC6-A4C7-06D5-25AC-2390F1D745C9}"/>
              </a:ext>
            </a:extLst>
          </p:cNvPr>
          <p:cNvSpPr>
            <a:spLocks noGrp="1"/>
          </p:cNvSpPr>
          <p:nvPr>
            <p:ph type="body" idx="1"/>
          </p:nvPr>
        </p:nvSpPr>
        <p:spPr/>
        <p:txBody>
          <a:bodyPr/>
          <a:lstStyle/>
          <a:p>
            <a:r>
              <a:rPr lang="en-US" dirty="0"/>
              <a:t>The Crowd's Demands</a:t>
            </a:r>
          </a:p>
        </p:txBody>
      </p:sp>
      <p:sp>
        <p:nvSpPr>
          <p:cNvPr id="4" name="Content Placeholder 3">
            <a:extLst>
              <a:ext uri="{FF2B5EF4-FFF2-40B4-BE49-F238E27FC236}">
                <a16:creationId xmlns:a16="http://schemas.microsoft.com/office/drawing/2014/main" id="{F751AE96-F92E-B9A2-825B-C47D43BA1F48}"/>
              </a:ext>
            </a:extLst>
          </p:cNvPr>
          <p:cNvSpPr>
            <a:spLocks noGrp="1"/>
          </p:cNvSpPr>
          <p:nvPr>
            <p:ph sz="half" idx="2"/>
          </p:nvPr>
        </p:nvSpPr>
        <p:spPr/>
        <p:txBody>
          <a:bodyPr vert="horz" lIns="91440" tIns="45720" rIns="91440" bIns="45720" rtlCol="0" anchor="t">
            <a:normAutofit/>
          </a:bodyPr>
          <a:lstStyle/>
          <a:p>
            <a:r>
              <a:rPr lang="en-US" dirty="0">
                <a:ea typeface="+mn-lt"/>
                <a:cs typeface="+mn-lt"/>
              </a:rPr>
              <a:t>30,000 students</a:t>
            </a:r>
            <a:endParaRPr lang="en-US" dirty="0"/>
          </a:p>
          <a:p>
            <a:r>
              <a:rPr lang="en-US" dirty="0">
                <a:ea typeface="+mn-lt"/>
                <a:cs typeface="+mn-lt"/>
              </a:rPr>
              <a:t>Two semesters at once</a:t>
            </a:r>
            <a:endParaRPr lang="en-US" dirty="0"/>
          </a:p>
          <a:p>
            <a:r>
              <a:rPr lang="en-US" dirty="0"/>
              <a:t>Implemented waitlisting for F25/W26</a:t>
            </a:r>
          </a:p>
          <a:p>
            <a:r>
              <a:rPr lang="en-US" dirty="0"/>
              <a:t>Doors open 8am, crowd size per day is around 3,500</a:t>
            </a:r>
          </a:p>
        </p:txBody>
      </p:sp>
      <p:sp>
        <p:nvSpPr>
          <p:cNvPr id="5" name="Text Placeholder 4">
            <a:extLst>
              <a:ext uri="{FF2B5EF4-FFF2-40B4-BE49-F238E27FC236}">
                <a16:creationId xmlns:a16="http://schemas.microsoft.com/office/drawing/2014/main" id="{8B84E16F-363B-F5B8-D34A-C0227FD38EC4}"/>
              </a:ext>
            </a:extLst>
          </p:cNvPr>
          <p:cNvSpPr>
            <a:spLocks noGrp="1"/>
          </p:cNvSpPr>
          <p:nvPr>
            <p:ph type="body" sz="quarter" idx="3"/>
          </p:nvPr>
        </p:nvSpPr>
        <p:spPr/>
        <p:txBody>
          <a:bodyPr/>
          <a:lstStyle/>
          <a:p>
            <a:r>
              <a:rPr lang="en-US" dirty="0"/>
              <a:t>The Business's Demands</a:t>
            </a:r>
          </a:p>
        </p:txBody>
      </p:sp>
      <p:sp>
        <p:nvSpPr>
          <p:cNvPr id="6" name="Content Placeholder 5">
            <a:extLst>
              <a:ext uri="{FF2B5EF4-FFF2-40B4-BE49-F238E27FC236}">
                <a16:creationId xmlns:a16="http://schemas.microsoft.com/office/drawing/2014/main" id="{2041681C-97DD-B7B0-A546-9B5EA6F07C9E}"/>
              </a:ext>
            </a:extLst>
          </p:cNvPr>
          <p:cNvSpPr>
            <a:spLocks noGrp="1"/>
          </p:cNvSpPr>
          <p:nvPr>
            <p:ph sz="quarter" idx="4"/>
          </p:nvPr>
        </p:nvSpPr>
        <p:spPr/>
        <p:txBody>
          <a:bodyPr vert="horz" lIns="91440" tIns="45720" rIns="91440" bIns="45720" rtlCol="0" anchor="t">
            <a:normAutofit/>
          </a:bodyPr>
          <a:lstStyle/>
          <a:p>
            <a:r>
              <a:rPr lang="en-US" dirty="0"/>
              <a:t>Priority registration controlled with rules on RYAT</a:t>
            </a:r>
            <a:r>
              <a:rPr lang="en-US" dirty="0">
                <a:sym typeface="Wingdings" panose="05000000000000000000" pitchFamily="2" charset="2"/>
              </a:rPr>
              <a:t>ACTM</a:t>
            </a:r>
            <a:endParaRPr lang="en-US" dirty="0"/>
          </a:p>
          <a:p>
            <a:r>
              <a:rPr lang="en-US" dirty="0"/>
              <a:t>Around 1200 rules on SECT</a:t>
            </a:r>
          </a:p>
          <a:p>
            <a:r>
              <a:rPr lang="en-US" dirty="0"/>
              <a:t>Rules use computed columns of arbitrary complexity</a:t>
            </a:r>
          </a:p>
          <a:p>
            <a:r>
              <a:rPr lang="en-US" dirty="0"/>
              <a:t>The rules aren't getting simpler</a:t>
            </a:r>
          </a:p>
          <a:p>
            <a:endParaRPr lang="en-US" dirty="0"/>
          </a:p>
        </p:txBody>
      </p:sp>
    </p:spTree>
    <p:extLst>
      <p:ext uri="{BB962C8B-B14F-4D97-AF65-F5344CB8AC3E}">
        <p14:creationId xmlns:p14="http://schemas.microsoft.com/office/powerpoint/2010/main" val="3338596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355B8-5E99-AB3F-21C5-F8E0EFFADE8F}"/>
              </a:ext>
            </a:extLst>
          </p:cNvPr>
          <p:cNvSpPr>
            <a:spLocks noGrp="1"/>
          </p:cNvSpPr>
          <p:nvPr>
            <p:ph type="title"/>
          </p:nvPr>
        </p:nvSpPr>
        <p:spPr/>
        <p:txBody>
          <a:bodyPr>
            <a:normAutofit fontScale="90000"/>
          </a:bodyPr>
          <a:lstStyle/>
          <a:p>
            <a:r>
              <a:rPr lang="en-US" dirty="0"/>
              <a:t>RYAT</a:t>
            </a:r>
            <a:br>
              <a:rPr lang="en-US" dirty="0"/>
            </a:br>
            <a:r>
              <a:rPr lang="en-US" dirty="0"/>
              <a:t>A</a:t>
            </a:r>
            <a:r>
              <a:rPr lang="en-US" dirty="0">
                <a:sym typeface="Wingdings" panose="05000000000000000000" pitchFamily="2" charset="2"/>
              </a:rPr>
              <a:t>CTM</a:t>
            </a:r>
            <a:br>
              <a:rPr lang="en-US" dirty="0">
                <a:sym typeface="Wingdings" panose="05000000000000000000" pitchFamily="2" charset="2"/>
              </a:rPr>
            </a:br>
            <a:r>
              <a:rPr lang="en-US" dirty="0">
                <a:sym typeface="Wingdings" panose="05000000000000000000" pitchFamily="2" charset="2"/>
              </a:rPr>
              <a:t>Rules</a:t>
            </a:r>
            <a:endParaRPr lang="en-US" dirty="0"/>
          </a:p>
        </p:txBody>
      </p:sp>
      <p:pic>
        <p:nvPicPr>
          <p:cNvPr id="10" name="Picture 9">
            <a:extLst>
              <a:ext uri="{FF2B5EF4-FFF2-40B4-BE49-F238E27FC236}">
                <a16:creationId xmlns:a16="http://schemas.microsoft.com/office/drawing/2014/main" id="{56B8036F-209A-EFA9-5E29-B57A622479CC}"/>
              </a:ext>
            </a:extLst>
          </p:cNvPr>
          <p:cNvPicPr>
            <a:picLocks noChangeAspect="1"/>
          </p:cNvPicPr>
          <p:nvPr/>
        </p:nvPicPr>
        <p:blipFill>
          <a:blip r:embed="rId2"/>
          <a:stretch>
            <a:fillRect/>
          </a:stretch>
        </p:blipFill>
        <p:spPr>
          <a:xfrm>
            <a:off x="2378410" y="185285"/>
            <a:ext cx="8973802" cy="6487430"/>
          </a:xfrm>
          <a:prstGeom prst="rect">
            <a:avLst/>
          </a:prstGeom>
        </p:spPr>
      </p:pic>
      <p:pic>
        <p:nvPicPr>
          <p:cNvPr id="12" name="Picture 11">
            <a:extLst>
              <a:ext uri="{FF2B5EF4-FFF2-40B4-BE49-F238E27FC236}">
                <a16:creationId xmlns:a16="http://schemas.microsoft.com/office/drawing/2014/main" id="{1309219D-7C5D-2D8A-337A-81A824073FE0}"/>
              </a:ext>
            </a:extLst>
          </p:cNvPr>
          <p:cNvPicPr>
            <a:picLocks noChangeAspect="1"/>
          </p:cNvPicPr>
          <p:nvPr/>
        </p:nvPicPr>
        <p:blipFill>
          <a:blip r:embed="rId3"/>
          <a:stretch>
            <a:fillRect/>
          </a:stretch>
        </p:blipFill>
        <p:spPr>
          <a:xfrm>
            <a:off x="839788" y="3853463"/>
            <a:ext cx="8306959" cy="1381318"/>
          </a:xfrm>
          <a:prstGeom prst="rect">
            <a:avLst/>
          </a:prstGeom>
          <a:ln>
            <a:solidFill>
              <a:srgbClr val="FF0000"/>
            </a:solidFill>
          </a:ln>
        </p:spPr>
      </p:pic>
    </p:spTree>
    <p:extLst>
      <p:ext uri="{BB962C8B-B14F-4D97-AF65-F5344CB8AC3E}">
        <p14:creationId xmlns:p14="http://schemas.microsoft.com/office/powerpoint/2010/main" val="421585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9E4D6C-9C57-F34B-9B2A-911BD4C844D7}"/>
              </a:ext>
            </a:extLst>
          </p:cNvPr>
          <p:cNvPicPr>
            <a:picLocks noChangeAspect="1"/>
          </p:cNvPicPr>
          <p:nvPr/>
        </p:nvPicPr>
        <p:blipFill>
          <a:blip r:embed="rId2"/>
          <a:stretch>
            <a:fillRect/>
          </a:stretch>
        </p:blipFill>
        <p:spPr>
          <a:xfrm>
            <a:off x="149914" y="214278"/>
            <a:ext cx="8992855" cy="3820058"/>
          </a:xfrm>
          <a:prstGeom prst="rect">
            <a:avLst/>
          </a:prstGeom>
        </p:spPr>
      </p:pic>
      <p:pic>
        <p:nvPicPr>
          <p:cNvPr id="5" name="Picture 4">
            <a:extLst>
              <a:ext uri="{FF2B5EF4-FFF2-40B4-BE49-F238E27FC236}">
                <a16:creationId xmlns:a16="http://schemas.microsoft.com/office/drawing/2014/main" id="{E6100CDC-7B14-39BA-CF2A-41F4152542FD}"/>
              </a:ext>
            </a:extLst>
          </p:cNvPr>
          <p:cNvPicPr>
            <a:picLocks noChangeAspect="1"/>
          </p:cNvPicPr>
          <p:nvPr/>
        </p:nvPicPr>
        <p:blipFill>
          <a:blip r:embed="rId3"/>
          <a:stretch>
            <a:fillRect/>
          </a:stretch>
        </p:blipFill>
        <p:spPr>
          <a:xfrm>
            <a:off x="2825204" y="4150452"/>
            <a:ext cx="8392696" cy="1790950"/>
          </a:xfrm>
          <a:prstGeom prst="rect">
            <a:avLst/>
          </a:prstGeom>
        </p:spPr>
      </p:pic>
    </p:spTree>
    <p:extLst>
      <p:ext uri="{BB962C8B-B14F-4D97-AF65-F5344CB8AC3E}">
        <p14:creationId xmlns:p14="http://schemas.microsoft.com/office/powerpoint/2010/main" val="1315152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9E2D6F-83BA-69C5-5696-E2943EA16E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E8B038-AA3F-019D-E6B2-26C63A943EAE}"/>
              </a:ext>
            </a:extLst>
          </p:cNvPr>
          <p:cNvSpPr>
            <a:spLocks noGrp="1"/>
          </p:cNvSpPr>
          <p:nvPr>
            <p:ph type="title"/>
          </p:nvPr>
        </p:nvSpPr>
        <p:spPr/>
        <p:txBody>
          <a:bodyPr/>
          <a:lstStyle/>
          <a:p>
            <a:r>
              <a:rPr lang="en-US" dirty="0"/>
              <a:t>Halt and Catch Fire</a:t>
            </a:r>
          </a:p>
        </p:txBody>
      </p:sp>
      <p:sp>
        <p:nvSpPr>
          <p:cNvPr id="3" name="Text Placeholder 2">
            <a:extLst>
              <a:ext uri="{FF2B5EF4-FFF2-40B4-BE49-F238E27FC236}">
                <a16:creationId xmlns:a16="http://schemas.microsoft.com/office/drawing/2014/main" id="{5A88089C-6963-F75A-5189-ADF30441352B}"/>
              </a:ext>
            </a:extLst>
          </p:cNvPr>
          <p:cNvSpPr>
            <a:spLocks noGrp="1"/>
          </p:cNvSpPr>
          <p:nvPr>
            <p:ph type="body" idx="1"/>
          </p:nvPr>
        </p:nvSpPr>
        <p:spPr/>
        <p:txBody>
          <a:bodyPr/>
          <a:lstStyle/>
          <a:p>
            <a:r>
              <a:rPr lang="en-US" dirty="0"/>
              <a:t>Between 7:55 and 8:30am</a:t>
            </a:r>
          </a:p>
        </p:txBody>
      </p:sp>
      <p:sp>
        <p:nvSpPr>
          <p:cNvPr id="4" name="Content Placeholder 3">
            <a:extLst>
              <a:ext uri="{FF2B5EF4-FFF2-40B4-BE49-F238E27FC236}">
                <a16:creationId xmlns:a16="http://schemas.microsoft.com/office/drawing/2014/main" id="{8C2B98B5-BAEC-1274-F328-BA01B6288209}"/>
              </a:ext>
            </a:extLst>
          </p:cNvPr>
          <p:cNvSpPr>
            <a:spLocks noGrp="1"/>
          </p:cNvSpPr>
          <p:nvPr>
            <p:ph sz="half" idx="2"/>
          </p:nvPr>
        </p:nvSpPr>
        <p:spPr>
          <a:xfrm>
            <a:off x="839788" y="2505075"/>
            <a:ext cx="10512424" cy="3684588"/>
          </a:xfrm>
        </p:spPr>
        <p:txBody>
          <a:bodyPr vert="horz" lIns="91440" tIns="45720" rIns="91440" bIns="45720" rtlCol="0" anchor="t">
            <a:normAutofit/>
          </a:bodyPr>
          <a:lstStyle/>
          <a:p>
            <a:r>
              <a:rPr lang="en-US" dirty="0"/>
              <a:t>System load would spike</a:t>
            </a:r>
          </a:p>
          <a:p>
            <a:r>
              <a:rPr lang="en-US" dirty="0"/>
              <a:t>Self-Service Spinning Circles</a:t>
            </a:r>
          </a:p>
          <a:p>
            <a:r>
              <a:rPr lang="en-US" dirty="0"/>
              <a:t>UniData restarts required a few times</a:t>
            </a:r>
          </a:p>
          <a:p>
            <a:r>
              <a:rPr lang="en-US" dirty="0"/>
              <a:t>Self-Service also locked up occasionally, requiring IIS restart</a:t>
            </a:r>
          </a:p>
        </p:txBody>
      </p:sp>
    </p:spTree>
    <p:extLst>
      <p:ext uri="{BB962C8B-B14F-4D97-AF65-F5344CB8AC3E}">
        <p14:creationId xmlns:p14="http://schemas.microsoft.com/office/powerpoint/2010/main" val="190271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17F17-8792-577B-D2AB-A1BD639770E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AD34CF-056E-9C30-357D-1F19D2CCD03A}"/>
              </a:ext>
            </a:extLst>
          </p:cNvPr>
          <p:cNvSpPr>
            <a:spLocks noGrp="1"/>
          </p:cNvSpPr>
          <p:nvPr>
            <p:ph type="title"/>
          </p:nvPr>
        </p:nvSpPr>
        <p:spPr/>
        <p:txBody>
          <a:bodyPr/>
          <a:lstStyle/>
          <a:p>
            <a:r>
              <a:rPr lang="en-US" dirty="0"/>
              <a:t>My Demands</a:t>
            </a:r>
          </a:p>
        </p:txBody>
      </p:sp>
      <p:sp>
        <p:nvSpPr>
          <p:cNvPr id="3" name="Text Placeholder 2">
            <a:extLst>
              <a:ext uri="{FF2B5EF4-FFF2-40B4-BE49-F238E27FC236}">
                <a16:creationId xmlns:a16="http://schemas.microsoft.com/office/drawing/2014/main" id="{D9152BFC-3C6F-A014-FF0D-C6C89B173B25}"/>
              </a:ext>
            </a:extLst>
          </p:cNvPr>
          <p:cNvSpPr>
            <a:spLocks noGrp="1"/>
          </p:cNvSpPr>
          <p:nvPr>
            <p:ph type="body" idx="1"/>
          </p:nvPr>
        </p:nvSpPr>
        <p:spPr/>
        <p:txBody>
          <a:bodyPr/>
          <a:lstStyle/>
          <a:p>
            <a:endParaRPr lang="en-US" dirty="0"/>
          </a:p>
        </p:txBody>
      </p:sp>
      <p:sp>
        <p:nvSpPr>
          <p:cNvPr id="4" name="Content Placeholder 3">
            <a:extLst>
              <a:ext uri="{FF2B5EF4-FFF2-40B4-BE49-F238E27FC236}">
                <a16:creationId xmlns:a16="http://schemas.microsoft.com/office/drawing/2014/main" id="{030BB7ED-0904-9FF3-CB2A-56D746A136D7}"/>
              </a:ext>
            </a:extLst>
          </p:cNvPr>
          <p:cNvSpPr>
            <a:spLocks noGrp="1"/>
          </p:cNvSpPr>
          <p:nvPr>
            <p:ph sz="half" idx="2"/>
          </p:nvPr>
        </p:nvSpPr>
        <p:spPr>
          <a:xfrm>
            <a:off x="839788" y="2505075"/>
            <a:ext cx="10512424" cy="3684588"/>
          </a:xfrm>
        </p:spPr>
        <p:txBody>
          <a:bodyPr/>
          <a:lstStyle/>
          <a:p>
            <a:r>
              <a:rPr lang="en-US" dirty="0"/>
              <a:t>From our OCEAN meeting we learned about Trent’s success with Crowd Handler</a:t>
            </a:r>
          </a:p>
          <a:p>
            <a:r>
              <a:rPr lang="en-US" dirty="0"/>
              <a:t>Immediately started working to get it for Guelph</a:t>
            </a:r>
          </a:p>
          <a:p>
            <a:r>
              <a:rPr lang="en-US" dirty="0"/>
              <a:t>Everyone bought in, but it was still quite an undertaking to get everything approved</a:t>
            </a:r>
          </a:p>
          <a:p>
            <a:endParaRPr lang="en-US" dirty="0"/>
          </a:p>
          <a:p>
            <a:endParaRPr lang="en-US" dirty="0"/>
          </a:p>
        </p:txBody>
      </p:sp>
    </p:spTree>
    <p:extLst>
      <p:ext uri="{BB962C8B-B14F-4D97-AF65-F5344CB8AC3E}">
        <p14:creationId xmlns:p14="http://schemas.microsoft.com/office/powerpoint/2010/main" val="1653226165"/>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be62a12b-2cad-49a1-a5fa-85f4f3156a7d}" enabled="0" method="" siteId="{be62a12b-2cad-49a1-a5fa-85f4f3156a7d}" removed="1"/>
</clbl:labelList>
</file>

<file path=docProps/app.xml><?xml version="1.0" encoding="utf-8"?>
<Properties xmlns="http://schemas.openxmlformats.org/officeDocument/2006/extended-properties" xmlns:vt="http://schemas.openxmlformats.org/officeDocument/2006/docPropsVTypes">
  <Template/>
  <TotalTime>4745</TotalTime>
  <Words>828</Words>
  <Application>Microsoft Office PowerPoint</Application>
  <PresentationFormat>Widescreen</PresentationFormat>
  <Paragraphs>102</Paragraphs>
  <Slides>33</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Aptos</vt:lpstr>
      <vt:lpstr>Arial</vt:lpstr>
      <vt:lpstr>Gill Sans MT</vt:lpstr>
      <vt:lpstr>Kollektif Bold</vt:lpstr>
      <vt:lpstr>Poppins</vt:lpstr>
      <vt:lpstr>Roboto</vt:lpstr>
      <vt:lpstr>Wingdings</vt:lpstr>
      <vt:lpstr>Office Theme</vt:lpstr>
      <vt:lpstr>PowerPoint Presentation</vt:lpstr>
      <vt:lpstr>Land Acknowledgment</vt:lpstr>
      <vt:lpstr>Managing System Load in  Colleague Self-Service At The  University of Guelph</vt:lpstr>
      <vt:lpstr>System Sizing (circa July 2025)</vt:lpstr>
      <vt:lpstr>System Demands</vt:lpstr>
      <vt:lpstr>RYAT ACTM Rules</vt:lpstr>
      <vt:lpstr>PowerPoint Presentation</vt:lpstr>
      <vt:lpstr>Halt and Catch Fire</vt:lpstr>
      <vt:lpstr>My Demands</vt:lpstr>
      <vt:lpstr>What Is Crowd Handler?</vt:lpstr>
      <vt:lpstr>PowerPoint Presentation</vt:lpstr>
      <vt:lpstr>PowerPoint Presentation</vt:lpstr>
      <vt:lpstr>PowerPoint Presentation</vt:lpstr>
      <vt:lpstr>PowerPoint Presentation</vt:lpstr>
      <vt:lpstr>PowerPoint Presentation</vt:lpstr>
      <vt:lpstr>PowerPoint Presentation</vt:lpstr>
      <vt:lpstr>But The End of Registration Bit Us</vt:lpstr>
      <vt:lpstr>Our Customizations to Self-Service</vt:lpstr>
      <vt:lpstr>Our Customizations to Self-Service</vt:lpstr>
      <vt:lpstr>Our Customizations to Self-Service</vt:lpstr>
      <vt:lpstr>Our Customizations to Self-Service</vt:lpstr>
      <vt:lpstr>Graft Vs Pure Git</vt:lpstr>
      <vt:lpstr>PowerPoint Presentation</vt:lpstr>
      <vt:lpstr>And Lastly</vt:lpstr>
      <vt:lpstr>Steps for a New Release</vt:lpstr>
      <vt:lpstr>Apply Graft Script</vt:lpstr>
      <vt:lpstr>PowerPoint Presentation</vt:lpstr>
      <vt:lpstr>PowerPoint Presentation</vt:lpstr>
      <vt:lpstr>PowerPoint Presentation</vt:lpstr>
      <vt:lpstr>PowerPoint Presentation</vt:lpstr>
      <vt:lpstr>release-common.yml</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Guilherme Vendrame</dc:creator>
  <cp:lastModifiedBy>Alan Warren</cp:lastModifiedBy>
  <cp:revision>91</cp:revision>
  <dcterms:created xsi:type="dcterms:W3CDTF">2024-09-11T21:06:03Z</dcterms:created>
  <dcterms:modified xsi:type="dcterms:W3CDTF">2025-10-12T17:09:13Z</dcterms:modified>
</cp:coreProperties>
</file>