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8"/>
  </p:notesMasterIdLst>
  <p:sldIdLst>
    <p:sldId id="256" r:id="rId2"/>
    <p:sldId id="278" r:id="rId3"/>
    <p:sldId id="257" r:id="rId4"/>
    <p:sldId id="279" r:id="rId5"/>
    <p:sldId id="280" r:id="rId6"/>
    <p:sldId id="27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37" autoAdjust="0"/>
  </p:normalViewPr>
  <p:slideViewPr>
    <p:cSldViewPr snapToGrid="0">
      <p:cViewPr varScale="1">
        <p:scale>
          <a:sx n="84" d="100"/>
          <a:sy n="84" d="100"/>
        </p:scale>
        <p:origin x="113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5239A6-09EA-48CA-95AC-193342B62352}" type="datetimeFigureOut">
              <a:rPr lang="en-CA" smtClean="0"/>
              <a:t>2025-10-06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D31575-051A-4485-A542-13FAD8F4FA48}" type="slidenum">
              <a:rPr lang="en-CA" smtClean="0"/>
              <a:t>‹#›</a:t>
            </a:fld>
            <a:endParaRPr lang="en-CA"/>
          </a:p>
        </p:txBody>
      </p:sp>
    </p:spTree>
    <p:extLst>
      <p:ext uri="{BB962C8B-B14F-4D97-AF65-F5344CB8AC3E}">
        <p14:creationId xmlns:p14="http://schemas.microsoft.com/office/powerpoint/2010/main" val="2074781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sv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bg>
      <p:bgPr>
        <a:solidFill>
          <a:schemeClr val="accent1">
            <a:alpha val="31000"/>
          </a:schemeClr>
        </a:solidFill>
        <a:effectLst/>
      </p:bgPr>
    </p:bg>
    <p:spTree>
      <p:nvGrpSpPr>
        <p:cNvPr id="1" name=""/>
        <p:cNvGrpSpPr/>
        <p:nvPr/>
      </p:nvGrpSpPr>
      <p:grpSpPr>
        <a:xfrm>
          <a:off x="0" y="0"/>
          <a:ext cx="0" cy="0"/>
          <a:chOff x="0" y="0"/>
          <a:chExt cx="0" cy="0"/>
        </a:xfrm>
      </p:grpSpPr>
      <p:pic>
        <p:nvPicPr>
          <p:cNvPr id="1048" name="Picture 1047" descr="A city skyline with lights reflecting on water&#10;&#10;Description automatically generated">
            <a:extLst>
              <a:ext uri="{FF2B5EF4-FFF2-40B4-BE49-F238E27FC236}">
                <a16:creationId xmlns:a16="http://schemas.microsoft.com/office/drawing/2014/main" id="{582E93F1-2CDC-52A7-84CE-19DC037062AA}"/>
              </a:ext>
            </a:extLst>
          </p:cNvPr>
          <p:cNvPicPr>
            <a:picLocks noChangeAspect="1"/>
          </p:cNvPicPr>
          <p:nvPr userDrawn="1"/>
        </p:nvPicPr>
        <p:blipFill>
          <a:blip r:embed="rId2">
            <a:alphaModFix amt="13000"/>
          </a:blip>
          <a:stretch>
            <a:fillRect/>
          </a:stretch>
        </p:blipFill>
        <p:spPr>
          <a:xfrm>
            <a:off x="-9918" y="-9545"/>
            <a:ext cx="12186358" cy="6858000"/>
          </a:xfrm>
          <a:prstGeom prst="rect">
            <a:avLst/>
          </a:prstGeom>
        </p:spPr>
      </p:pic>
      <p:grpSp>
        <p:nvGrpSpPr>
          <p:cNvPr id="40" name="Group 39">
            <a:extLst>
              <a:ext uri="{FF2B5EF4-FFF2-40B4-BE49-F238E27FC236}">
                <a16:creationId xmlns:a16="http://schemas.microsoft.com/office/drawing/2014/main" id="{48610B09-0F06-118D-5384-D08DD0BC43B0}"/>
              </a:ext>
            </a:extLst>
          </p:cNvPr>
          <p:cNvGrpSpPr/>
          <p:nvPr userDrawn="1"/>
        </p:nvGrpSpPr>
        <p:grpSpPr>
          <a:xfrm>
            <a:off x="-366689" y="4918962"/>
            <a:ext cx="3551583" cy="2841843"/>
            <a:chOff x="0" y="6358355"/>
            <a:chExt cx="5489368" cy="4392386"/>
          </a:xfrm>
        </p:grpSpPr>
        <p:sp>
          <p:nvSpPr>
            <p:cNvPr id="28" name="Freeform 10">
              <a:extLst>
                <a:ext uri="{FF2B5EF4-FFF2-40B4-BE49-F238E27FC236}">
                  <a16:creationId xmlns:a16="http://schemas.microsoft.com/office/drawing/2014/main" id="{ADF542C4-181D-F163-A08C-1747241E4B11}"/>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29" name="Freeform 11">
              <a:extLst>
                <a:ext uri="{FF2B5EF4-FFF2-40B4-BE49-F238E27FC236}">
                  <a16:creationId xmlns:a16="http://schemas.microsoft.com/office/drawing/2014/main" id="{904E80A3-715A-A6B1-A98B-208E154BF082}"/>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0" name="Freeform 12">
              <a:extLst>
                <a:ext uri="{FF2B5EF4-FFF2-40B4-BE49-F238E27FC236}">
                  <a16:creationId xmlns:a16="http://schemas.microsoft.com/office/drawing/2014/main" id="{56AEDE0B-0A8D-1953-EAB6-64D62F428D9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1" name="Freeform 13">
              <a:extLst>
                <a:ext uri="{FF2B5EF4-FFF2-40B4-BE49-F238E27FC236}">
                  <a16:creationId xmlns:a16="http://schemas.microsoft.com/office/drawing/2014/main" id="{B7ABFDB6-4EC9-E1CA-3038-2262F4D1DA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2" name="Freeform 14">
              <a:extLst>
                <a:ext uri="{FF2B5EF4-FFF2-40B4-BE49-F238E27FC236}">
                  <a16:creationId xmlns:a16="http://schemas.microsoft.com/office/drawing/2014/main" id="{AB9C5DB8-B7FB-4BD4-1717-9E1ABF55C4B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3" name="Freeform 15">
              <a:extLst>
                <a:ext uri="{FF2B5EF4-FFF2-40B4-BE49-F238E27FC236}">
                  <a16:creationId xmlns:a16="http://schemas.microsoft.com/office/drawing/2014/main" id="{D18920C1-2BAB-F8D4-1126-3A1F941350C8}"/>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4" name="Freeform 16">
              <a:extLst>
                <a:ext uri="{FF2B5EF4-FFF2-40B4-BE49-F238E27FC236}">
                  <a16:creationId xmlns:a16="http://schemas.microsoft.com/office/drawing/2014/main" id="{AF9A894C-C84D-5F69-0559-E6DDCF046C2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35" name="Freeform 17">
              <a:extLst>
                <a:ext uri="{FF2B5EF4-FFF2-40B4-BE49-F238E27FC236}">
                  <a16:creationId xmlns:a16="http://schemas.microsoft.com/office/drawing/2014/main" id="{DD5AB2E2-D1FD-91E0-89C3-E627860DB204}"/>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36" name="Freeform 18">
              <a:extLst>
                <a:ext uri="{FF2B5EF4-FFF2-40B4-BE49-F238E27FC236}">
                  <a16:creationId xmlns:a16="http://schemas.microsoft.com/office/drawing/2014/main" id="{DEF36686-C28A-4C73-A341-CD7E449BD5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7" name="Freeform 19">
              <a:extLst>
                <a:ext uri="{FF2B5EF4-FFF2-40B4-BE49-F238E27FC236}">
                  <a16:creationId xmlns:a16="http://schemas.microsoft.com/office/drawing/2014/main" id="{43218E39-F5F3-EAAC-4D11-3500868915A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38" name="Freeform 20">
              <a:extLst>
                <a:ext uri="{FF2B5EF4-FFF2-40B4-BE49-F238E27FC236}">
                  <a16:creationId xmlns:a16="http://schemas.microsoft.com/office/drawing/2014/main" id="{C25D6DBD-93F1-25A0-B450-00993670007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9" name="Freeform 21">
              <a:extLst>
                <a:ext uri="{FF2B5EF4-FFF2-40B4-BE49-F238E27FC236}">
                  <a16:creationId xmlns:a16="http://schemas.microsoft.com/office/drawing/2014/main" id="{D643A32F-7FA3-6F2A-8607-B5C76BE9483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52" name="Group 51">
            <a:extLst>
              <a:ext uri="{FF2B5EF4-FFF2-40B4-BE49-F238E27FC236}">
                <a16:creationId xmlns:a16="http://schemas.microsoft.com/office/drawing/2014/main" id="{E4FEEA2D-0D48-1AC6-952C-79B7DDD8054D}"/>
              </a:ext>
            </a:extLst>
          </p:cNvPr>
          <p:cNvGrpSpPr/>
          <p:nvPr userDrawn="1"/>
        </p:nvGrpSpPr>
        <p:grpSpPr>
          <a:xfrm>
            <a:off x="-2160619" y="-3683309"/>
            <a:ext cx="3911208" cy="5033517"/>
            <a:chOff x="-2623881" y="-5018472"/>
            <a:chExt cx="6737736" cy="8671109"/>
          </a:xfrm>
        </p:grpSpPr>
        <p:grpSp>
          <p:nvGrpSpPr>
            <p:cNvPr id="41" name="Group 32">
              <a:extLst>
                <a:ext uri="{FF2B5EF4-FFF2-40B4-BE49-F238E27FC236}">
                  <a16:creationId xmlns:a16="http://schemas.microsoft.com/office/drawing/2014/main" id="{2B3C9E1F-9D0B-3CA9-ED26-218D026277DB}"/>
                </a:ext>
              </a:extLst>
            </p:cNvPr>
            <p:cNvGrpSpPr/>
            <p:nvPr userDrawn="1"/>
          </p:nvGrpSpPr>
          <p:grpSpPr>
            <a:xfrm rot="2700000">
              <a:off x="-1376391" y="-3093321"/>
              <a:ext cx="7415398" cy="3565095"/>
              <a:chOff x="0" y="0"/>
              <a:chExt cx="660400" cy="317500"/>
            </a:xfrm>
          </p:grpSpPr>
          <p:sp>
            <p:nvSpPr>
              <p:cNvPr id="42" name="Freeform 33">
                <a:extLst>
                  <a:ext uri="{FF2B5EF4-FFF2-40B4-BE49-F238E27FC236}">
                    <a16:creationId xmlns:a16="http://schemas.microsoft.com/office/drawing/2014/main" id="{FCFD1BF5-F594-E0DA-E250-D963D2B77591}"/>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43" name="TextBox 34">
                <a:extLst>
                  <a:ext uri="{FF2B5EF4-FFF2-40B4-BE49-F238E27FC236}">
                    <a16:creationId xmlns:a16="http://schemas.microsoft.com/office/drawing/2014/main" id="{EDD6958C-70E2-4014-A215-5EBAC1D8CAE9}"/>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4" name="AutoShape 35">
              <a:extLst>
                <a:ext uri="{FF2B5EF4-FFF2-40B4-BE49-F238E27FC236}">
                  <a16:creationId xmlns:a16="http://schemas.microsoft.com/office/drawing/2014/main" id="{D49D2847-BEF8-64DF-E731-15637DB6F43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5" name="AutoShape 36">
              <a:extLst>
                <a:ext uri="{FF2B5EF4-FFF2-40B4-BE49-F238E27FC236}">
                  <a16:creationId xmlns:a16="http://schemas.microsoft.com/office/drawing/2014/main" id="{6207DDCB-EE52-E489-A539-56283BAF801E}"/>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6" name="AutoShape 37">
              <a:extLst>
                <a:ext uri="{FF2B5EF4-FFF2-40B4-BE49-F238E27FC236}">
                  <a16:creationId xmlns:a16="http://schemas.microsoft.com/office/drawing/2014/main" id="{1EF89FB3-786E-6671-7135-3112EE9B593A}"/>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8">
              <a:extLst>
                <a:ext uri="{FF2B5EF4-FFF2-40B4-BE49-F238E27FC236}">
                  <a16:creationId xmlns:a16="http://schemas.microsoft.com/office/drawing/2014/main" id="{F5820A7C-8268-7C3A-E286-80105EF5D1F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9">
              <a:extLst>
                <a:ext uri="{FF2B5EF4-FFF2-40B4-BE49-F238E27FC236}">
                  <a16:creationId xmlns:a16="http://schemas.microsoft.com/office/drawing/2014/main" id="{4F1C0DF2-9292-9DC0-BAA4-65BA872978CB}"/>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40">
              <a:extLst>
                <a:ext uri="{FF2B5EF4-FFF2-40B4-BE49-F238E27FC236}">
                  <a16:creationId xmlns:a16="http://schemas.microsoft.com/office/drawing/2014/main" id="{E8653A80-66D6-86AE-645D-D5045B4B0B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41">
              <a:extLst>
                <a:ext uri="{FF2B5EF4-FFF2-40B4-BE49-F238E27FC236}">
                  <a16:creationId xmlns:a16="http://schemas.microsoft.com/office/drawing/2014/main" id="{95E80754-16C0-E04D-CC93-3691F56B61D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2">
              <a:extLst>
                <a:ext uri="{FF2B5EF4-FFF2-40B4-BE49-F238E27FC236}">
                  <a16:creationId xmlns:a16="http://schemas.microsoft.com/office/drawing/2014/main" id="{C83D4D10-64C9-1ACC-241B-42E81708330E}"/>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1046" name="Group 1045">
            <a:extLst>
              <a:ext uri="{FF2B5EF4-FFF2-40B4-BE49-F238E27FC236}">
                <a16:creationId xmlns:a16="http://schemas.microsoft.com/office/drawing/2014/main" id="{20603AB2-CCD7-4F83-EA6C-F52BD5105858}"/>
              </a:ext>
            </a:extLst>
          </p:cNvPr>
          <p:cNvGrpSpPr/>
          <p:nvPr userDrawn="1"/>
        </p:nvGrpSpPr>
        <p:grpSpPr>
          <a:xfrm>
            <a:off x="2855544" y="1791760"/>
            <a:ext cx="6442556" cy="2422134"/>
            <a:chOff x="3040705" y="1630399"/>
            <a:chExt cx="6442556" cy="2422134"/>
          </a:xfrm>
        </p:grpSpPr>
        <p:sp>
          <p:nvSpPr>
            <p:cNvPr id="11" name="TextBox 10">
              <a:extLst>
                <a:ext uri="{FF2B5EF4-FFF2-40B4-BE49-F238E27FC236}">
                  <a16:creationId xmlns:a16="http://schemas.microsoft.com/office/drawing/2014/main" id="{C8E42BC8-23BE-01E1-8529-9EEC427EA9A7}"/>
                </a:ext>
              </a:extLst>
            </p:cNvPr>
            <p:cNvSpPr txBox="1"/>
            <p:nvPr userDrawn="1"/>
          </p:nvSpPr>
          <p:spPr>
            <a:xfrm>
              <a:off x="5417067" y="1645903"/>
              <a:ext cx="1271558" cy="307777"/>
            </a:xfrm>
            <a:prstGeom prst="rect">
              <a:avLst/>
            </a:prstGeom>
            <a:noFill/>
          </p:spPr>
          <p:txBody>
            <a:bodyPr wrap="square" rtlCol="0">
              <a:spAutoFit/>
            </a:bodyPr>
            <a:lstStyle/>
            <a:p>
              <a:r>
                <a:rPr lang="pt-BR"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rPr>
                <a:t>presents</a:t>
              </a:r>
              <a:endParaRPr lang="en-CA" sz="1400" b="1">
                <a:solidFill>
                  <a:schemeClr val="tx1">
                    <a:alpha val="24000"/>
                  </a:schemeClr>
                </a:solidFill>
                <a:latin typeface="Roboto" panose="02000000000000000000" pitchFamily="2" charset="0"/>
                <a:ea typeface="Roboto" panose="02000000000000000000" pitchFamily="2" charset="0"/>
                <a:cs typeface="Roboto" panose="02000000000000000000" pitchFamily="2" charset="0"/>
              </a:endParaRPr>
            </a:p>
          </p:txBody>
        </p:sp>
        <p:grpSp>
          <p:nvGrpSpPr>
            <p:cNvPr id="56" name="Group 55">
              <a:extLst>
                <a:ext uri="{FF2B5EF4-FFF2-40B4-BE49-F238E27FC236}">
                  <a16:creationId xmlns:a16="http://schemas.microsoft.com/office/drawing/2014/main" id="{6E5B3150-ECC3-ED58-07AB-66804478EB36}"/>
                </a:ext>
              </a:extLst>
            </p:cNvPr>
            <p:cNvGrpSpPr/>
            <p:nvPr userDrawn="1"/>
          </p:nvGrpSpPr>
          <p:grpSpPr>
            <a:xfrm>
              <a:off x="3040705" y="1630399"/>
              <a:ext cx="6442556" cy="2422134"/>
              <a:chOff x="3530299" y="1630399"/>
              <a:chExt cx="6442556" cy="2422134"/>
            </a:xfrm>
          </p:grpSpPr>
          <p:sp>
            <p:nvSpPr>
              <p:cNvPr id="53" name="TextBox 8">
                <a:extLst>
                  <a:ext uri="{FF2B5EF4-FFF2-40B4-BE49-F238E27FC236}">
                    <a16:creationId xmlns:a16="http://schemas.microsoft.com/office/drawing/2014/main" id="{A13D9AE0-BDC1-9EA0-F2D0-4BAB57A200E6}"/>
                  </a:ext>
                </a:extLst>
              </p:cNvPr>
              <p:cNvSpPr txBox="1"/>
              <p:nvPr userDrawn="1"/>
            </p:nvSpPr>
            <p:spPr>
              <a:xfrm>
                <a:off x="4061522" y="1630399"/>
                <a:ext cx="4961839" cy="1769715"/>
              </a:xfrm>
              <a:prstGeom prst="rect">
                <a:avLst/>
              </a:prstGeom>
            </p:spPr>
            <p:txBody>
              <a:bodyPr wrap="square" lIns="0" tIns="0" rIns="0" bIns="0" rtlCol="0" anchor="t">
                <a:spAutoFit/>
              </a:bodyPr>
              <a:lstStyle/>
              <a:p>
                <a:pPr algn="ctr">
                  <a:lnSpc>
                    <a:spcPct val="100000"/>
                  </a:lnSpc>
                </a:pPr>
                <a:r>
                  <a:rPr lang="en-US" sz="11500" b="1" dirty="0">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CEUG</a:t>
                </a:r>
                <a:r>
                  <a:rPr lang="en-US" sz="11500" b="1" dirty="0">
                    <a:solidFill>
                      <a:srgbClr val="545454"/>
                    </a:solidFill>
                    <a:latin typeface="Kollektif Bold"/>
                    <a:ea typeface="Kollektif Bold"/>
                    <a:cs typeface="Kollektif Bold"/>
                    <a:sym typeface="Kollektif Bold"/>
                  </a:rPr>
                  <a:t> </a:t>
                </a:r>
              </a:p>
            </p:txBody>
          </p:sp>
          <p:sp>
            <p:nvSpPr>
              <p:cNvPr id="54" name="TextBox 8">
                <a:extLst>
                  <a:ext uri="{FF2B5EF4-FFF2-40B4-BE49-F238E27FC236}">
                    <a16:creationId xmlns:a16="http://schemas.microsoft.com/office/drawing/2014/main" id="{2D28C08D-D436-CB88-532F-E5EC66CA059D}"/>
                  </a:ext>
                </a:extLst>
              </p:cNvPr>
              <p:cNvSpPr txBox="1"/>
              <p:nvPr userDrawn="1"/>
            </p:nvSpPr>
            <p:spPr>
              <a:xfrm>
                <a:off x="3530299" y="2979113"/>
                <a:ext cx="6442556" cy="615553"/>
              </a:xfrm>
              <a:prstGeom prst="rect">
                <a:avLst/>
              </a:prstGeom>
            </p:spPr>
            <p:txBody>
              <a:bodyPr wrap="square" lIns="0" tIns="0" rIns="0" bIns="0" rtlCol="0" anchor="t">
                <a:spAutoFit/>
              </a:bodyPr>
              <a:lstStyle/>
              <a:p>
                <a:pPr algn="ctr">
                  <a:lnSpc>
                    <a:spcPct val="100000"/>
                  </a:lnSpc>
                </a:pPr>
                <a:r>
                  <a:rPr lang="en-US" sz="4000" b="1">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CONFERENCE</a:t>
                </a:r>
              </a:p>
            </p:txBody>
          </p:sp>
          <p:sp>
            <p:nvSpPr>
              <p:cNvPr id="55" name="TextBox 8">
                <a:extLst>
                  <a:ext uri="{FF2B5EF4-FFF2-40B4-BE49-F238E27FC236}">
                    <a16:creationId xmlns:a16="http://schemas.microsoft.com/office/drawing/2014/main" id="{B81F8FEB-34DA-4675-BAFE-19A9A3753B0C}"/>
                  </a:ext>
                </a:extLst>
              </p:cNvPr>
              <p:cNvSpPr txBox="1"/>
              <p:nvPr userDrawn="1"/>
            </p:nvSpPr>
            <p:spPr>
              <a:xfrm>
                <a:off x="6738560" y="3436980"/>
                <a:ext cx="2142540" cy="615553"/>
              </a:xfrm>
              <a:prstGeom prst="rect">
                <a:avLst/>
              </a:prstGeom>
            </p:spPr>
            <p:txBody>
              <a:bodyPr wrap="square" lIns="0" tIns="0" rIns="0" bIns="0" rtlCol="0" anchor="t">
                <a:spAutoFit/>
              </a:bodyPr>
              <a:lstStyle/>
              <a:p>
                <a:pPr algn="ctr">
                  <a:lnSpc>
                    <a:spcPct val="100000"/>
                  </a:lnSpc>
                </a:pPr>
                <a:r>
                  <a:rPr lang="en-US" sz="4000" b="1" dirty="0">
                    <a:solidFill>
                      <a:srgbClr val="545454"/>
                    </a:solidFill>
                    <a:latin typeface="Roboto" panose="02000000000000000000" pitchFamily="2" charset="0"/>
                    <a:ea typeface="Roboto" panose="02000000000000000000" pitchFamily="2" charset="0"/>
                    <a:cs typeface="Roboto" panose="02000000000000000000" pitchFamily="2" charset="0"/>
                    <a:sym typeface="Kollektif Bold"/>
                  </a:rPr>
                  <a:t>2025</a:t>
                </a:r>
              </a:p>
            </p:txBody>
          </p:sp>
        </p:grpSp>
      </p:grpSp>
      <p:grpSp>
        <p:nvGrpSpPr>
          <p:cNvPr id="57" name="Group 56">
            <a:extLst>
              <a:ext uri="{FF2B5EF4-FFF2-40B4-BE49-F238E27FC236}">
                <a16:creationId xmlns:a16="http://schemas.microsoft.com/office/drawing/2014/main" id="{7CE3A586-48BB-1728-3588-86F3D62465FC}"/>
              </a:ext>
            </a:extLst>
          </p:cNvPr>
          <p:cNvGrpSpPr/>
          <p:nvPr userDrawn="1"/>
        </p:nvGrpSpPr>
        <p:grpSpPr>
          <a:xfrm rot="10800000">
            <a:off x="8962535" y="-476325"/>
            <a:ext cx="3551583" cy="2841843"/>
            <a:chOff x="0" y="6358355"/>
            <a:chExt cx="5489368" cy="4392386"/>
          </a:xfrm>
        </p:grpSpPr>
        <p:sp>
          <p:nvSpPr>
            <p:cNvPr id="58" name="Freeform 10">
              <a:extLst>
                <a:ext uri="{FF2B5EF4-FFF2-40B4-BE49-F238E27FC236}">
                  <a16:creationId xmlns:a16="http://schemas.microsoft.com/office/drawing/2014/main" id="{2937D0AC-314A-AC71-907A-908EE2CFC86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59" name="Freeform 11">
              <a:extLst>
                <a:ext uri="{FF2B5EF4-FFF2-40B4-BE49-F238E27FC236}">
                  <a16:creationId xmlns:a16="http://schemas.microsoft.com/office/drawing/2014/main" id="{0971B677-898F-2227-E07E-6C7A62AE95D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60" name="Freeform 12">
              <a:extLst>
                <a:ext uri="{FF2B5EF4-FFF2-40B4-BE49-F238E27FC236}">
                  <a16:creationId xmlns:a16="http://schemas.microsoft.com/office/drawing/2014/main" id="{807D47BA-672E-7FDD-D47D-A1DD853FB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61" name="Freeform 13">
              <a:extLst>
                <a:ext uri="{FF2B5EF4-FFF2-40B4-BE49-F238E27FC236}">
                  <a16:creationId xmlns:a16="http://schemas.microsoft.com/office/drawing/2014/main" id="{D340E1B9-1E04-4288-B016-81CF4555EB02}"/>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62" name="Freeform 14">
              <a:extLst>
                <a:ext uri="{FF2B5EF4-FFF2-40B4-BE49-F238E27FC236}">
                  <a16:creationId xmlns:a16="http://schemas.microsoft.com/office/drawing/2014/main" id="{A3A898EE-CBE4-E166-9756-69658ADF207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3" name="Freeform 15">
              <a:extLst>
                <a:ext uri="{FF2B5EF4-FFF2-40B4-BE49-F238E27FC236}">
                  <a16:creationId xmlns:a16="http://schemas.microsoft.com/office/drawing/2014/main" id="{E1540F6C-2DD7-0C58-D5FA-F7AC0915A603}"/>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4" name="Freeform 16">
              <a:extLst>
                <a:ext uri="{FF2B5EF4-FFF2-40B4-BE49-F238E27FC236}">
                  <a16:creationId xmlns:a16="http://schemas.microsoft.com/office/drawing/2014/main" id="{6CDAA68A-9D8E-8DE9-545F-7C0897A26DF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1025" name="Freeform 17">
              <a:extLst>
                <a:ext uri="{FF2B5EF4-FFF2-40B4-BE49-F238E27FC236}">
                  <a16:creationId xmlns:a16="http://schemas.microsoft.com/office/drawing/2014/main" id="{E25683A2-C445-D388-3EC1-2178382D82B5}"/>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5">
                <a:extLst>
                  <a:ext uri="{96DAC541-7B7A-43D3-8B79-37D633B846F1}">
                    <asvg:svgBlip xmlns:asvg="http://schemas.microsoft.com/office/drawing/2016/SVG/main" r:embed="rId6"/>
                  </a:ext>
                </a:extLst>
              </a:blip>
              <a:srcRect/>
              <a:stretch>
                <a:fillRect/>
              </a:stretch>
            </a:blipFill>
          </p:spPr>
          <p:txBody>
            <a:bodyPr/>
            <a:lstStyle/>
            <a:p>
              <a:endParaRPr lang="en-CA"/>
            </a:p>
          </p:txBody>
        </p:sp>
        <p:sp>
          <p:nvSpPr>
            <p:cNvPr id="1027" name="Freeform 18">
              <a:extLst>
                <a:ext uri="{FF2B5EF4-FFF2-40B4-BE49-F238E27FC236}">
                  <a16:creationId xmlns:a16="http://schemas.microsoft.com/office/drawing/2014/main" id="{D6DF8DD1-ACE3-ECFB-17FC-D501EE315BFA}"/>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29" name="Freeform 19">
              <a:extLst>
                <a:ext uri="{FF2B5EF4-FFF2-40B4-BE49-F238E27FC236}">
                  <a16:creationId xmlns:a16="http://schemas.microsoft.com/office/drawing/2014/main" id="{01A0C71A-A992-A9D5-95FC-84B2E743B17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1030" name="Freeform 20">
              <a:extLst>
                <a:ext uri="{FF2B5EF4-FFF2-40B4-BE49-F238E27FC236}">
                  <a16:creationId xmlns:a16="http://schemas.microsoft.com/office/drawing/2014/main" id="{6FE56CF6-9823-2639-22FF-3442CAE35EC2}"/>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1031" name="Freeform 21">
              <a:extLst>
                <a:ext uri="{FF2B5EF4-FFF2-40B4-BE49-F238E27FC236}">
                  <a16:creationId xmlns:a16="http://schemas.microsoft.com/office/drawing/2014/main" id="{054F0A22-8122-B6FB-1668-3AC24D3962F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grpSp>
      <p:grpSp>
        <p:nvGrpSpPr>
          <p:cNvPr id="1034" name="Group 1033">
            <a:extLst>
              <a:ext uri="{FF2B5EF4-FFF2-40B4-BE49-F238E27FC236}">
                <a16:creationId xmlns:a16="http://schemas.microsoft.com/office/drawing/2014/main" id="{ECED2ECF-5BEB-8901-19EB-04B9C0D86C9F}"/>
              </a:ext>
            </a:extLst>
          </p:cNvPr>
          <p:cNvGrpSpPr/>
          <p:nvPr userDrawn="1"/>
        </p:nvGrpSpPr>
        <p:grpSpPr>
          <a:xfrm rot="10800000">
            <a:off x="9879624" y="5030595"/>
            <a:ext cx="3911208" cy="5033517"/>
            <a:chOff x="-2623881" y="-5018472"/>
            <a:chExt cx="6737736" cy="8671109"/>
          </a:xfrm>
        </p:grpSpPr>
        <p:grpSp>
          <p:nvGrpSpPr>
            <p:cNvPr id="1035" name="Group 32">
              <a:extLst>
                <a:ext uri="{FF2B5EF4-FFF2-40B4-BE49-F238E27FC236}">
                  <a16:creationId xmlns:a16="http://schemas.microsoft.com/office/drawing/2014/main" id="{CC1EC3D3-0D64-2088-776D-97FF63FEAB0B}"/>
                </a:ext>
              </a:extLst>
            </p:cNvPr>
            <p:cNvGrpSpPr/>
            <p:nvPr userDrawn="1"/>
          </p:nvGrpSpPr>
          <p:grpSpPr>
            <a:xfrm rot="2700000">
              <a:off x="-1376391" y="-3093321"/>
              <a:ext cx="7415398" cy="3565095"/>
              <a:chOff x="0" y="0"/>
              <a:chExt cx="660400" cy="317500"/>
            </a:xfrm>
          </p:grpSpPr>
          <p:sp>
            <p:nvSpPr>
              <p:cNvPr id="1044" name="Freeform 33">
                <a:extLst>
                  <a:ext uri="{FF2B5EF4-FFF2-40B4-BE49-F238E27FC236}">
                    <a16:creationId xmlns:a16="http://schemas.microsoft.com/office/drawing/2014/main" id="{D33FDD1D-9CB3-16E7-FE0A-62FD43831B42}"/>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45" name="TextBox 34">
                <a:extLst>
                  <a:ext uri="{FF2B5EF4-FFF2-40B4-BE49-F238E27FC236}">
                    <a16:creationId xmlns:a16="http://schemas.microsoft.com/office/drawing/2014/main" id="{E4E6BDFE-61C9-3036-D133-5BBCF3C3B234}"/>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1036" name="AutoShape 35">
              <a:extLst>
                <a:ext uri="{FF2B5EF4-FFF2-40B4-BE49-F238E27FC236}">
                  <a16:creationId xmlns:a16="http://schemas.microsoft.com/office/drawing/2014/main" id="{7B100C91-32CD-5DAB-BA82-D1310750C013}"/>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37" name="AutoShape 36">
              <a:extLst>
                <a:ext uri="{FF2B5EF4-FFF2-40B4-BE49-F238E27FC236}">
                  <a16:creationId xmlns:a16="http://schemas.microsoft.com/office/drawing/2014/main" id="{92B7898A-A653-E857-B7ED-26BB90256491}"/>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38" name="AutoShape 37">
              <a:extLst>
                <a:ext uri="{FF2B5EF4-FFF2-40B4-BE49-F238E27FC236}">
                  <a16:creationId xmlns:a16="http://schemas.microsoft.com/office/drawing/2014/main" id="{219336BC-0C11-90E9-CB87-76E02448B5AD}"/>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39" name="AutoShape 38">
              <a:extLst>
                <a:ext uri="{FF2B5EF4-FFF2-40B4-BE49-F238E27FC236}">
                  <a16:creationId xmlns:a16="http://schemas.microsoft.com/office/drawing/2014/main" id="{5333EA01-E766-56B6-1FF4-0219A2DE13FD}"/>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40" name="AutoShape 39">
              <a:extLst>
                <a:ext uri="{FF2B5EF4-FFF2-40B4-BE49-F238E27FC236}">
                  <a16:creationId xmlns:a16="http://schemas.microsoft.com/office/drawing/2014/main" id="{C45FD8FB-4D4A-35BD-1F0E-E0269A11D34C}"/>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1" name="AutoShape 40">
              <a:extLst>
                <a:ext uri="{FF2B5EF4-FFF2-40B4-BE49-F238E27FC236}">
                  <a16:creationId xmlns:a16="http://schemas.microsoft.com/office/drawing/2014/main" id="{100243D7-D3E8-2B0D-C82C-02EE073D18CA}"/>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42" name="AutoShape 41">
              <a:extLst>
                <a:ext uri="{FF2B5EF4-FFF2-40B4-BE49-F238E27FC236}">
                  <a16:creationId xmlns:a16="http://schemas.microsoft.com/office/drawing/2014/main" id="{A5F27D09-3344-0075-CAF8-5C74CE86252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43" name="AutoShape 42">
              <a:extLst>
                <a:ext uri="{FF2B5EF4-FFF2-40B4-BE49-F238E27FC236}">
                  <a16:creationId xmlns:a16="http://schemas.microsoft.com/office/drawing/2014/main" id="{334E4C39-B4AC-7DCC-7D0C-12FA731794C8}"/>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7" name="Picture 6">
            <a:extLst>
              <a:ext uri="{FF2B5EF4-FFF2-40B4-BE49-F238E27FC236}">
                <a16:creationId xmlns:a16="http://schemas.microsoft.com/office/drawing/2014/main" id="{45A2E895-0F6C-A3C9-AC9E-3549402D6503}"/>
              </a:ext>
            </a:extLst>
          </p:cNvPr>
          <p:cNvPicPr>
            <a:picLocks noChangeAspect="1"/>
          </p:cNvPicPr>
          <p:nvPr userDrawn="1"/>
        </p:nvPicPr>
        <p:blipFill>
          <a:blip r:embed="rId9"/>
          <a:stretch>
            <a:fillRect/>
          </a:stretch>
        </p:blipFill>
        <p:spPr>
          <a:xfrm>
            <a:off x="3887275" y="1632816"/>
            <a:ext cx="1400560" cy="328336"/>
          </a:xfrm>
          <a:prstGeom prst="rect">
            <a:avLst/>
          </a:prstGeom>
        </p:spPr>
      </p:pic>
      <p:pic>
        <p:nvPicPr>
          <p:cNvPr id="2" name="Picture 1">
            <a:extLst>
              <a:ext uri="{FF2B5EF4-FFF2-40B4-BE49-F238E27FC236}">
                <a16:creationId xmlns:a16="http://schemas.microsoft.com/office/drawing/2014/main" id="{A77EC9F6-F004-035A-C0DA-740ADED00AFD}"/>
              </a:ext>
            </a:extLst>
          </p:cNvPr>
          <p:cNvPicPr>
            <a:picLocks noChangeAspect="1"/>
          </p:cNvPicPr>
          <p:nvPr userDrawn="1"/>
        </p:nvPicPr>
        <p:blipFill>
          <a:blip r:embed="rId10"/>
          <a:stretch>
            <a:fillRect/>
          </a:stretch>
        </p:blipFill>
        <p:spPr>
          <a:xfrm>
            <a:off x="5279196" y="5572361"/>
            <a:ext cx="1375394" cy="1138998"/>
          </a:xfrm>
          <a:prstGeom prst="rect">
            <a:avLst/>
          </a:prstGeom>
        </p:spPr>
      </p:pic>
    </p:spTree>
    <p:extLst>
      <p:ext uri="{BB962C8B-B14F-4D97-AF65-F5344CB8AC3E}">
        <p14:creationId xmlns:p14="http://schemas.microsoft.com/office/powerpoint/2010/main" val="1840328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95D762BE-D0E7-D1A3-910B-047D06727631}"/>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7A5DE8DF-2EF6-AC4E-002B-F22A7A29B8D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5AA56495-8C65-C575-7D5C-3EEA5575A7CA}"/>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3F49491-4A2C-C1BA-2A70-BB35F43D3DB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4BA91AA2-8333-22B2-35BF-E6D3013D81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CA74FE90-C7C6-F51B-F079-A81DA9E0D62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72385640-DD15-8320-4308-46E521B665B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A54E9F69-F4E9-6A68-24C7-F514B8A96D66}"/>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14B7191-7968-DB44-C26C-7D38C4B60E5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C62EC022-D720-2E19-3E02-5941872F3F5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846C3FD9-E911-401F-77DD-61B52E3676D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69BACC53-3849-39A4-E61E-38045DD5FFC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6" name="Footer Placeholder 15">
            <a:extLst>
              <a:ext uri="{FF2B5EF4-FFF2-40B4-BE49-F238E27FC236}">
                <a16:creationId xmlns:a16="http://schemas.microsoft.com/office/drawing/2014/main" id="{BB10944E-5A18-0A89-6D63-E8EAE9AC00D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CF71510E-F393-034C-E31E-584035C9F827}"/>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538473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5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2" name="Footer Placeholder 11">
            <a:extLst>
              <a:ext uri="{FF2B5EF4-FFF2-40B4-BE49-F238E27FC236}">
                <a16:creationId xmlns:a16="http://schemas.microsoft.com/office/drawing/2014/main" id="{FD53E119-6621-F3B6-0BCA-017D86E9AE6E}"/>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709E3E1A-34F1-27CC-3362-81C2037B236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978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Only" preserve="1">
  <p:cSld name="6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F9FB9C54-674E-8C16-1A83-ADFDC86320BB}"/>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202C76F-31D2-93B7-BFF4-6D60AA36338C}"/>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4160081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7_Title Only">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8A7F611-6CF7-8264-EFE4-31E8D4D7D276}"/>
              </a:ext>
            </a:extLst>
          </p:cNvPr>
          <p:cNvSpPr/>
          <p:nvPr userDrawn="1"/>
        </p:nvSpPr>
        <p:spPr>
          <a:xfrm>
            <a:off x="0" y="5144244"/>
            <a:ext cx="12192000" cy="175717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452155" y="385477"/>
            <a:ext cx="7335983" cy="1325563"/>
          </a:xfrm>
        </p:spPr>
        <p:txBody>
          <a:bodyPr/>
          <a:lstStyle>
            <a:lvl1pPr algn="ctr">
              <a:defRPr>
                <a:solidFill>
                  <a:schemeClr val="tx1"/>
                </a:solidFill>
              </a:defRPr>
            </a:lvl1pPr>
          </a:lstStyle>
          <a:p>
            <a:r>
              <a:rPr lang="en-US"/>
              <a:t>Click to edit Master title style</a:t>
            </a:r>
            <a:endParaRPr lang="en-CA"/>
          </a:p>
        </p:txBody>
      </p:sp>
      <p:grpSp>
        <p:nvGrpSpPr>
          <p:cNvPr id="5" name="Group 4">
            <a:extLst>
              <a:ext uri="{FF2B5EF4-FFF2-40B4-BE49-F238E27FC236}">
                <a16:creationId xmlns:a16="http://schemas.microsoft.com/office/drawing/2014/main" id="{B2D40681-2005-4345-2CEA-B18F32D6A502}"/>
              </a:ext>
            </a:extLst>
          </p:cNvPr>
          <p:cNvGrpSpPr/>
          <p:nvPr userDrawn="1"/>
        </p:nvGrpSpPr>
        <p:grpSpPr>
          <a:xfrm>
            <a:off x="0" y="5144244"/>
            <a:ext cx="2196018" cy="1757171"/>
            <a:chOff x="0" y="6358355"/>
            <a:chExt cx="5489368" cy="4392386"/>
          </a:xfrm>
        </p:grpSpPr>
        <p:sp>
          <p:nvSpPr>
            <p:cNvPr id="56" name="Freeform 10">
              <a:extLst>
                <a:ext uri="{FF2B5EF4-FFF2-40B4-BE49-F238E27FC236}">
                  <a16:creationId xmlns:a16="http://schemas.microsoft.com/office/drawing/2014/main" id="{0558BD08-8404-90BE-F85F-F38C9675747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1">
              <a:extLst>
                <a:ext uri="{FF2B5EF4-FFF2-40B4-BE49-F238E27FC236}">
                  <a16:creationId xmlns:a16="http://schemas.microsoft.com/office/drawing/2014/main" id="{74FEDB6C-59D2-AA16-9C64-51F0421A1D55}"/>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8" name="Freeform 12">
              <a:extLst>
                <a:ext uri="{FF2B5EF4-FFF2-40B4-BE49-F238E27FC236}">
                  <a16:creationId xmlns:a16="http://schemas.microsoft.com/office/drawing/2014/main" id="{A1A74A88-BC2E-AB5D-665F-D215B25886BA}"/>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9" name="Freeform 13">
              <a:extLst>
                <a:ext uri="{FF2B5EF4-FFF2-40B4-BE49-F238E27FC236}">
                  <a16:creationId xmlns:a16="http://schemas.microsoft.com/office/drawing/2014/main" id="{D7C55C02-3722-6042-B815-C733C0E3E5E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0" name="Freeform 14">
              <a:extLst>
                <a:ext uri="{FF2B5EF4-FFF2-40B4-BE49-F238E27FC236}">
                  <a16:creationId xmlns:a16="http://schemas.microsoft.com/office/drawing/2014/main" id="{17E427B3-B576-7CD9-8D5A-6938DC12E3FA}"/>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1" name="Freeform 15">
              <a:extLst>
                <a:ext uri="{FF2B5EF4-FFF2-40B4-BE49-F238E27FC236}">
                  <a16:creationId xmlns:a16="http://schemas.microsoft.com/office/drawing/2014/main" id="{F1EF6698-FC05-7696-713D-9E3B0ED777DC}"/>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16">
              <a:extLst>
                <a:ext uri="{FF2B5EF4-FFF2-40B4-BE49-F238E27FC236}">
                  <a16:creationId xmlns:a16="http://schemas.microsoft.com/office/drawing/2014/main" id="{48315812-B15C-560D-E2D1-234C03B9BF2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3" name="Freeform 17">
              <a:extLst>
                <a:ext uri="{FF2B5EF4-FFF2-40B4-BE49-F238E27FC236}">
                  <a16:creationId xmlns:a16="http://schemas.microsoft.com/office/drawing/2014/main" id="{81BC202E-5DED-698F-8957-45CE517551D3}"/>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4" name="Freeform 18">
              <a:extLst>
                <a:ext uri="{FF2B5EF4-FFF2-40B4-BE49-F238E27FC236}">
                  <a16:creationId xmlns:a16="http://schemas.microsoft.com/office/drawing/2014/main" id="{C9B1F4F2-EF28-0902-968C-48E8C56BAF73}"/>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5" name="Freeform 19">
              <a:extLst>
                <a:ext uri="{FF2B5EF4-FFF2-40B4-BE49-F238E27FC236}">
                  <a16:creationId xmlns:a16="http://schemas.microsoft.com/office/drawing/2014/main" id="{82E79DBC-1125-C0EB-2DEB-4A0B79D5AD0C}"/>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6" name="Freeform 20">
              <a:extLst>
                <a:ext uri="{FF2B5EF4-FFF2-40B4-BE49-F238E27FC236}">
                  <a16:creationId xmlns:a16="http://schemas.microsoft.com/office/drawing/2014/main" id="{28A93E7B-9133-E7C3-46F8-0C0DD7A5212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7" name="Freeform 21">
              <a:extLst>
                <a:ext uri="{FF2B5EF4-FFF2-40B4-BE49-F238E27FC236}">
                  <a16:creationId xmlns:a16="http://schemas.microsoft.com/office/drawing/2014/main" id="{87F5F9D1-80D0-51E6-6191-4122296F5FA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9" name="Footer Placeholder 8">
            <a:extLst>
              <a:ext uri="{FF2B5EF4-FFF2-40B4-BE49-F238E27FC236}">
                <a16:creationId xmlns:a16="http://schemas.microsoft.com/office/drawing/2014/main" id="{6CDD2A90-0423-A28D-F5D9-214E6F150D52}"/>
              </a:ext>
            </a:extLst>
          </p:cNvPr>
          <p:cNvSpPr>
            <a:spLocks noGrp="1"/>
          </p:cNvSpPr>
          <p:nvPr>
            <p:ph type="ftr" sz="quarter" idx="10"/>
          </p:nvPr>
        </p:nvSpPr>
        <p:spPr/>
        <p:txBody>
          <a:bodyPr/>
          <a:lstStyle/>
          <a:p>
            <a:endParaRPr lang="en-CA"/>
          </a:p>
        </p:txBody>
      </p:sp>
      <p:pic>
        <p:nvPicPr>
          <p:cNvPr id="6" name="Picture 5">
            <a:extLst>
              <a:ext uri="{FF2B5EF4-FFF2-40B4-BE49-F238E27FC236}">
                <a16:creationId xmlns:a16="http://schemas.microsoft.com/office/drawing/2014/main" id="{07E8C243-C85F-9580-C9CB-533CC3481011}"/>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911738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8" name="Footer Placeholder 17">
            <a:extLst>
              <a:ext uri="{FF2B5EF4-FFF2-40B4-BE49-F238E27FC236}">
                <a16:creationId xmlns:a16="http://schemas.microsoft.com/office/drawing/2014/main" id="{59B53749-ACF2-2637-B694-D69653648E90}"/>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416BA6F-99A6-722D-A0D6-F8A62ABCCFF5}"/>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940016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AA2FC0B-B0AC-0F0D-D7FC-4F54EA9068D2}"/>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F0098B70-2D1E-5617-8842-262B23D1B75A}"/>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769619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2_Compariso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DC3D9BD2-65D6-045E-5899-F178CC17D9DA}"/>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5B8160FA-E931-8956-032A-E6E1C137B308}"/>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609712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3_Compariso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67246-2369-99CC-B1E1-0EEB2391815C}"/>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68A4811-1957-53AC-B58A-712478EA7C23}"/>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E07D7-26D9-9E4F-789B-EC7FA6C02219}"/>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1E153E9-BFE6-9CC6-127C-CDAE7381DFE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8A0566-0C5C-E653-C058-6B40A0EDB5E4}"/>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10" name="Group 9">
            <a:extLst>
              <a:ext uri="{FF2B5EF4-FFF2-40B4-BE49-F238E27FC236}">
                <a16:creationId xmlns:a16="http://schemas.microsoft.com/office/drawing/2014/main" id="{D5160A5B-434E-1254-9EB4-4BDF36BE8EFF}"/>
              </a:ext>
            </a:extLst>
          </p:cNvPr>
          <p:cNvGrpSpPr/>
          <p:nvPr userDrawn="1"/>
        </p:nvGrpSpPr>
        <p:grpSpPr>
          <a:xfrm>
            <a:off x="0" y="5452510"/>
            <a:ext cx="1810764" cy="1448905"/>
            <a:chOff x="0" y="6358355"/>
            <a:chExt cx="5489368" cy="4392386"/>
          </a:xfrm>
        </p:grpSpPr>
        <p:sp>
          <p:nvSpPr>
            <p:cNvPr id="11" name="Freeform 10">
              <a:extLst>
                <a:ext uri="{FF2B5EF4-FFF2-40B4-BE49-F238E27FC236}">
                  <a16:creationId xmlns:a16="http://schemas.microsoft.com/office/drawing/2014/main" id="{25CC15C1-B088-FB20-A05D-C7768F34A58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2" name="Freeform 11">
              <a:extLst>
                <a:ext uri="{FF2B5EF4-FFF2-40B4-BE49-F238E27FC236}">
                  <a16:creationId xmlns:a16="http://schemas.microsoft.com/office/drawing/2014/main" id="{67C18A72-AFD3-1EED-0107-381D8B825961}"/>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solidFill>
                  <a:schemeClr val="bg1"/>
                </a:solidFill>
              </a:endParaRPr>
            </a:p>
          </p:txBody>
        </p:sp>
        <p:sp>
          <p:nvSpPr>
            <p:cNvPr id="13" name="Freeform 12">
              <a:extLst>
                <a:ext uri="{FF2B5EF4-FFF2-40B4-BE49-F238E27FC236}">
                  <a16:creationId xmlns:a16="http://schemas.microsoft.com/office/drawing/2014/main" id="{49931CE1-4E0A-2E7D-E7C5-77F80C7AD939}"/>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4" name="Freeform 13">
              <a:extLst>
                <a:ext uri="{FF2B5EF4-FFF2-40B4-BE49-F238E27FC236}">
                  <a16:creationId xmlns:a16="http://schemas.microsoft.com/office/drawing/2014/main" id="{327B652B-33D6-E72E-E86D-056D481B4481}"/>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15" name="Freeform 14">
              <a:extLst>
                <a:ext uri="{FF2B5EF4-FFF2-40B4-BE49-F238E27FC236}">
                  <a16:creationId xmlns:a16="http://schemas.microsoft.com/office/drawing/2014/main" id="{8D7A7805-1BE4-4940-40C8-622DE85E68F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6" name="Freeform 15">
              <a:extLst>
                <a:ext uri="{FF2B5EF4-FFF2-40B4-BE49-F238E27FC236}">
                  <a16:creationId xmlns:a16="http://schemas.microsoft.com/office/drawing/2014/main" id="{997E6819-2EA0-A85E-C1C6-4ECF9BCFBA1D}"/>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17" name="Freeform 16">
              <a:extLst>
                <a:ext uri="{FF2B5EF4-FFF2-40B4-BE49-F238E27FC236}">
                  <a16:creationId xmlns:a16="http://schemas.microsoft.com/office/drawing/2014/main" id="{924B6C8E-5B98-ACD1-A047-E1BE7CEE256F}"/>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sp>
          <p:nvSpPr>
            <p:cNvPr id="19" name="Freeform 18">
              <a:extLst>
                <a:ext uri="{FF2B5EF4-FFF2-40B4-BE49-F238E27FC236}">
                  <a16:creationId xmlns:a16="http://schemas.microsoft.com/office/drawing/2014/main" id="{C37E657E-2CCC-936D-8C17-85D34F8455D2}"/>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0" name="Freeform 19">
              <a:extLst>
                <a:ext uri="{FF2B5EF4-FFF2-40B4-BE49-F238E27FC236}">
                  <a16:creationId xmlns:a16="http://schemas.microsoft.com/office/drawing/2014/main" id="{6BA58892-B84D-74DD-37A6-6219E533B3C0}"/>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solidFill>
                  <a:schemeClr val="bg1"/>
                </a:solidFill>
              </a:endParaRPr>
            </a:p>
          </p:txBody>
        </p:sp>
        <p:sp>
          <p:nvSpPr>
            <p:cNvPr id="21" name="Freeform 20">
              <a:extLst>
                <a:ext uri="{FF2B5EF4-FFF2-40B4-BE49-F238E27FC236}">
                  <a16:creationId xmlns:a16="http://schemas.microsoft.com/office/drawing/2014/main" id="{7511950D-8DD2-04FE-FABE-2B95A859C50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solidFill>
                  <a:schemeClr val="bg1"/>
                </a:solidFill>
              </a:endParaRPr>
            </a:p>
          </p:txBody>
        </p:sp>
        <p:sp>
          <p:nvSpPr>
            <p:cNvPr id="22" name="Freeform 21">
              <a:extLst>
                <a:ext uri="{FF2B5EF4-FFF2-40B4-BE49-F238E27FC236}">
                  <a16:creationId xmlns:a16="http://schemas.microsoft.com/office/drawing/2014/main" id="{BB7DA937-2274-0E90-295F-26031D23061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solidFill>
                  <a:schemeClr val="bg1"/>
                </a:solidFill>
              </a:endParaRPr>
            </a:p>
          </p:txBody>
        </p:sp>
      </p:grpSp>
      <p:sp>
        <p:nvSpPr>
          <p:cNvPr id="18" name="Footer Placeholder 17">
            <a:extLst>
              <a:ext uri="{FF2B5EF4-FFF2-40B4-BE49-F238E27FC236}">
                <a16:creationId xmlns:a16="http://schemas.microsoft.com/office/drawing/2014/main" id="{B790F4FD-E497-F82C-5700-7689F81A77CF}"/>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B05A4754-86EB-6EC3-1CC9-D0CA2A9791B9}"/>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796893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A9ED1F82-5774-DD0C-7CB0-34189783C60D}"/>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5FC20CF-794E-960D-CE52-5A2914606D4E}"/>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076428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bg>
      <p:bgPr>
        <a:solidFill>
          <a:schemeClr val="tx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B9FC0C98-183B-AA14-278A-1A65D79F12B4}"/>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DE45E063-1A7E-0836-3945-BBA37D87CE5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3146321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5" name="Picture 4">
            <a:extLst>
              <a:ext uri="{FF2B5EF4-FFF2-40B4-BE49-F238E27FC236}">
                <a16:creationId xmlns:a16="http://schemas.microsoft.com/office/drawing/2014/main" id="{233ECC22-03DC-85DB-1CCD-AA74A93E8DC7}"/>
              </a:ext>
            </a:extLst>
          </p:cNvPr>
          <p:cNvPicPr>
            <a:picLocks noChangeAspect="1"/>
          </p:cNvPicPr>
          <p:nvPr userDrawn="1"/>
        </p:nvPicPr>
        <p:blipFill>
          <a:blip r:embed="rId8"/>
          <a:stretch>
            <a:fillRect/>
          </a:stretch>
        </p:blipFill>
        <p:spPr>
          <a:xfrm>
            <a:off x="5282083" y="5565932"/>
            <a:ext cx="1375394" cy="1138998"/>
          </a:xfrm>
          <a:prstGeom prst="rect">
            <a:avLst/>
          </a:prstGeom>
        </p:spPr>
      </p:pic>
    </p:spTree>
    <p:extLst>
      <p:ext uri="{BB962C8B-B14F-4D97-AF65-F5344CB8AC3E}">
        <p14:creationId xmlns:p14="http://schemas.microsoft.com/office/powerpoint/2010/main" val="2015026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2_Blank">
    <p:bg>
      <p:bgPr>
        <a:solidFill>
          <a:schemeClr val="accent1"/>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1916848-33B8-C444-58D3-EF0A01554CF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C61F2500-7214-F2D0-0428-194CAAAAC81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18736135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3_Blank">
    <p:bg>
      <p:bgPr>
        <a:solidFill>
          <a:schemeClr val="accent2"/>
        </a:solidFill>
        <a:effectLst/>
      </p:bgPr>
    </p:bg>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392162EC-2FB4-566E-7BD4-BDF4F5086B3A}"/>
              </a:ext>
            </a:extLst>
          </p:cNvPr>
          <p:cNvGrpSpPr/>
          <p:nvPr userDrawn="1"/>
        </p:nvGrpSpPr>
        <p:grpSpPr>
          <a:xfrm>
            <a:off x="-366689" y="4918962"/>
            <a:ext cx="3551583" cy="2841843"/>
            <a:chOff x="0" y="6358355"/>
            <a:chExt cx="5489368" cy="4392386"/>
          </a:xfrm>
        </p:grpSpPr>
        <p:sp>
          <p:nvSpPr>
            <p:cNvPr id="51" name="Freeform 10">
              <a:extLst>
                <a:ext uri="{FF2B5EF4-FFF2-40B4-BE49-F238E27FC236}">
                  <a16:creationId xmlns:a16="http://schemas.microsoft.com/office/drawing/2014/main" id="{BF58FCAD-DFE3-0B28-2F39-8B0D92B0F512}"/>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2" name="Freeform 11">
              <a:extLst>
                <a:ext uri="{FF2B5EF4-FFF2-40B4-BE49-F238E27FC236}">
                  <a16:creationId xmlns:a16="http://schemas.microsoft.com/office/drawing/2014/main" id="{342EFCF9-F346-2403-0D95-396B2F68DAC9}"/>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3" name="Freeform 12">
              <a:extLst>
                <a:ext uri="{FF2B5EF4-FFF2-40B4-BE49-F238E27FC236}">
                  <a16:creationId xmlns:a16="http://schemas.microsoft.com/office/drawing/2014/main" id="{E44B7C96-2D4B-C13A-B9D4-2EB31BEC798E}"/>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4" name="Freeform 13">
              <a:extLst>
                <a:ext uri="{FF2B5EF4-FFF2-40B4-BE49-F238E27FC236}">
                  <a16:creationId xmlns:a16="http://schemas.microsoft.com/office/drawing/2014/main" id="{A7BAC999-BADF-3384-ABE3-49E4ABFD493C}"/>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5" name="Freeform 14">
              <a:extLst>
                <a:ext uri="{FF2B5EF4-FFF2-40B4-BE49-F238E27FC236}">
                  <a16:creationId xmlns:a16="http://schemas.microsoft.com/office/drawing/2014/main" id="{467FB5B2-82F8-0C0E-EEEC-8E336A45CD9D}"/>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6" name="Freeform 15">
              <a:extLst>
                <a:ext uri="{FF2B5EF4-FFF2-40B4-BE49-F238E27FC236}">
                  <a16:creationId xmlns:a16="http://schemas.microsoft.com/office/drawing/2014/main" id="{A7031D7D-949D-7BC3-3A26-82D3528B1A86}"/>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57" name="Freeform 16">
              <a:extLst>
                <a:ext uri="{FF2B5EF4-FFF2-40B4-BE49-F238E27FC236}">
                  <a16:creationId xmlns:a16="http://schemas.microsoft.com/office/drawing/2014/main" id="{4C7B21F7-8667-AC82-9094-06160F5377AC}"/>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8" name="Freeform 17">
              <a:extLst>
                <a:ext uri="{FF2B5EF4-FFF2-40B4-BE49-F238E27FC236}">
                  <a16:creationId xmlns:a16="http://schemas.microsoft.com/office/drawing/2014/main" id="{D186C178-CA1B-D067-C681-403554B6F177}"/>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59" name="Freeform 18">
              <a:extLst>
                <a:ext uri="{FF2B5EF4-FFF2-40B4-BE49-F238E27FC236}">
                  <a16:creationId xmlns:a16="http://schemas.microsoft.com/office/drawing/2014/main" id="{294ABA6A-4EDD-883D-ECC4-72DCDE4589C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0" name="Freeform 19">
              <a:extLst>
                <a:ext uri="{FF2B5EF4-FFF2-40B4-BE49-F238E27FC236}">
                  <a16:creationId xmlns:a16="http://schemas.microsoft.com/office/drawing/2014/main" id="{72C47047-1C0C-41F2-A918-3DD0DCF5921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1" name="Freeform 20">
              <a:extLst>
                <a:ext uri="{FF2B5EF4-FFF2-40B4-BE49-F238E27FC236}">
                  <a16:creationId xmlns:a16="http://schemas.microsoft.com/office/drawing/2014/main" id="{50D91630-D6F0-3234-202A-8EA800ED62B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2" name="Freeform 21">
              <a:extLst>
                <a:ext uri="{FF2B5EF4-FFF2-40B4-BE49-F238E27FC236}">
                  <a16:creationId xmlns:a16="http://schemas.microsoft.com/office/drawing/2014/main" id="{EBFE4A39-9BA2-8B8D-7581-6712912DE3D9}"/>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5" name="Group 74">
            <a:extLst>
              <a:ext uri="{FF2B5EF4-FFF2-40B4-BE49-F238E27FC236}">
                <a16:creationId xmlns:a16="http://schemas.microsoft.com/office/drawing/2014/main" id="{2B2E7BF9-7831-C23B-F045-3D336C457CC4}"/>
              </a:ext>
            </a:extLst>
          </p:cNvPr>
          <p:cNvGrpSpPr/>
          <p:nvPr userDrawn="1"/>
        </p:nvGrpSpPr>
        <p:grpSpPr>
          <a:xfrm rot="10800000">
            <a:off x="8962535" y="-476325"/>
            <a:ext cx="3551583" cy="2841843"/>
            <a:chOff x="0" y="6358355"/>
            <a:chExt cx="5489368" cy="4392386"/>
          </a:xfrm>
        </p:grpSpPr>
        <p:sp>
          <p:nvSpPr>
            <p:cNvPr id="76" name="Freeform 10">
              <a:extLst>
                <a:ext uri="{FF2B5EF4-FFF2-40B4-BE49-F238E27FC236}">
                  <a16:creationId xmlns:a16="http://schemas.microsoft.com/office/drawing/2014/main" id="{39DB3E98-2E1D-AAF1-BA7B-1E5207E70623}"/>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7" name="Freeform 11">
              <a:extLst>
                <a:ext uri="{FF2B5EF4-FFF2-40B4-BE49-F238E27FC236}">
                  <a16:creationId xmlns:a16="http://schemas.microsoft.com/office/drawing/2014/main" id="{D57EFB6D-EA58-8E2C-BA59-7EC8CC28020F}"/>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78" name="Freeform 12">
              <a:extLst>
                <a:ext uri="{FF2B5EF4-FFF2-40B4-BE49-F238E27FC236}">
                  <a16:creationId xmlns:a16="http://schemas.microsoft.com/office/drawing/2014/main" id="{E0EE1FEC-6956-4850-9943-DCEDCF530951}"/>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9" name="Freeform 13">
              <a:extLst>
                <a:ext uri="{FF2B5EF4-FFF2-40B4-BE49-F238E27FC236}">
                  <a16:creationId xmlns:a16="http://schemas.microsoft.com/office/drawing/2014/main" id="{96FBD5A7-F5DB-3B00-47C4-07C3572B85F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0" name="Freeform 14">
              <a:extLst>
                <a:ext uri="{FF2B5EF4-FFF2-40B4-BE49-F238E27FC236}">
                  <a16:creationId xmlns:a16="http://schemas.microsoft.com/office/drawing/2014/main" id="{DC795509-2A70-E490-DD2D-9A2564363A68}"/>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1" name="Freeform 15">
              <a:extLst>
                <a:ext uri="{FF2B5EF4-FFF2-40B4-BE49-F238E27FC236}">
                  <a16:creationId xmlns:a16="http://schemas.microsoft.com/office/drawing/2014/main" id="{4A7FE76B-75D4-06B5-1AD4-4841A8EED745}"/>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2" name="Freeform 16">
              <a:extLst>
                <a:ext uri="{FF2B5EF4-FFF2-40B4-BE49-F238E27FC236}">
                  <a16:creationId xmlns:a16="http://schemas.microsoft.com/office/drawing/2014/main" id="{964EE7EE-4918-EAE5-BC32-F0ADC11A2B1E}"/>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3" name="Freeform 17">
              <a:extLst>
                <a:ext uri="{FF2B5EF4-FFF2-40B4-BE49-F238E27FC236}">
                  <a16:creationId xmlns:a16="http://schemas.microsoft.com/office/drawing/2014/main" id="{0BB320F3-B3DA-E9A9-1654-78DE9CC53232}"/>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4" name="Freeform 18">
              <a:extLst>
                <a:ext uri="{FF2B5EF4-FFF2-40B4-BE49-F238E27FC236}">
                  <a16:creationId xmlns:a16="http://schemas.microsoft.com/office/drawing/2014/main" id="{C9CCE8F5-9D44-A2C9-1C2B-DC588D8309E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5" name="Freeform 19">
              <a:extLst>
                <a:ext uri="{FF2B5EF4-FFF2-40B4-BE49-F238E27FC236}">
                  <a16:creationId xmlns:a16="http://schemas.microsoft.com/office/drawing/2014/main" id="{1D691774-2C75-E345-574D-34C06CA124CA}"/>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6" name="Freeform 20">
              <a:extLst>
                <a:ext uri="{FF2B5EF4-FFF2-40B4-BE49-F238E27FC236}">
                  <a16:creationId xmlns:a16="http://schemas.microsoft.com/office/drawing/2014/main" id="{ED5825BB-B936-06FA-7334-C6968B4C87C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7" name="Freeform 21">
              <a:extLst>
                <a:ext uri="{FF2B5EF4-FFF2-40B4-BE49-F238E27FC236}">
                  <a16:creationId xmlns:a16="http://schemas.microsoft.com/office/drawing/2014/main" id="{91DA3CED-0D2D-CAAC-726B-576D3B6E0A00}"/>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5" name="Footer Placeholder 4">
            <a:extLst>
              <a:ext uri="{FF2B5EF4-FFF2-40B4-BE49-F238E27FC236}">
                <a16:creationId xmlns:a16="http://schemas.microsoft.com/office/drawing/2014/main" id="{30CCED50-3509-2AB0-C198-95050BAD4FAC}"/>
              </a:ext>
            </a:extLst>
          </p:cNvPr>
          <p:cNvSpPr>
            <a:spLocks noGrp="1"/>
          </p:cNvSpPr>
          <p:nvPr>
            <p:ph type="ftr" sz="quarter" idx="10"/>
          </p:nvPr>
        </p:nvSpPr>
        <p:spPr/>
        <p:txBody>
          <a:bodyPr/>
          <a:lstStyle/>
          <a:p>
            <a:endParaRPr lang="en-CA"/>
          </a:p>
        </p:txBody>
      </p:sp>
      <p:pic>
        <p:nvPicPr>
          <p:cNvPr id="3" name="Picture 2">
            <a:extLst>
              <a:ext uri="{FF2B5EF4-FFF2-40B4-BE49-F238E27FC236}">
                <a16:creationId xmlns:a16="http://schemas.microsoft.com/office/drawing/2014/main" id="{03437E9F-9960-47ED-E1EE-C4766507C9F6}"/>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812643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tx2"/>
                </a:solidFill>
              </a:rPr>
              <a:t>THANK</a:t>
            </a:r>
          </a:p>
          <a:p>
            <a:pPr algn="ctr">
              <a:lnSpc>
                <a:spcPct val="100000"/>
              </a:lnSpc>
            </a:pPr>
            <a:r>
              <a:rPr lang="en-US" sz="9600" b="1">
                <a:solidFill>
                  <a:schemeClr val="tx2"/>
                </a:solidFill>
              </a:rPr>
              <a:t>YOU</a:t>
            </a:r>
            <a:endParaRPr lang="en-CA" sz="9600" b="1">
              <a:solidFill>
                <a:schemeClr val="tx2"/>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F0A3435E-1632-6F76-F3D7-05E9977B4D7B}"/>
              </a:ext>
            </a:extLst>
          </p:cNvPr>
          <p:cNvPicPr>
            <a:picLocks noChangeAspect="1"/>
          </p:cNvPicPr>
          <p:nvPr userDrawn="1"/>
        </p:nvPicPr>
        <p:blipFill>
          <a:blip r:embed="rId8"/>
          <a:stretch>
            <a:fillRect/>
          </a:stretch>
        </p:blipFill>
        <p:spPr>
          <a:xfrm>
            <a:off x="5591973" y="5813384"/>
            <a:ext cx="1134142" cy="939211"/>
          </a:xfrm>
          <a:prstGeom prst="rect">
            <a:avLst/>
          </a:prstGeom>
        </p:spPr>
      </p:pic>
    </p:spTree>
    <p:extLst>
      <p:ext uri="{BB962C8B-B14F-4D97-AF65-F5344CB8AC3E}">
        <p14:creationId xmlns:p14="http://schemas.microsoft.com/office/powerpoint/2010/main" val="261313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tx2"/>
        </a:solidFill>
        <a:effectLst/>
      </p:bgPr>
    </p:bg>
    <p:spTree>
      <p:nvGrpSpPr>
        <p:cNvPr id="1" name=""/>
        <p:cNvGrpSpPr/>
        <p:nvPr/>
      </p:nvGrpSpPr>
      <p:grpSpPr>
        <a:xfrm>
          <a:off x="0" y="0"/>
          <a:ext cx="0" cy="0"/>
          <a:chOff x="0" y="0"/>
          <a:chExt cx="0" cy="0"/>
        </a:xfrm>
      </p:grpSpPr>
      <p:sp>
        <p:nvSpPr>
          <p:cNvPr id="58" name="Title 1">
            <a:extLst>
              <a:ext uri="{FF2B5EF4-FFF2-40B4-BE49-F238E27FC236}">
                <a16:creationId xmlns:a16="http://schemas.microsoft.com/office/drawing/2014/main" id="{A17DBD67-11FD-0BDF-CF9A-47B62A11D9A1}"/>
              </a:ext>
            </a:extLst>
          </p:cNvPr>
          <p:cNvSpPr txBox="1">
            <a:spLocks/>
          </p:cNvSpPr>
          <p:nvPr userDrawn="1"/>
        </p:nvSpPr>
        <p:spPr>
          <a:xfrm>
            <a:off x="1569086" y="1044616"/>
            <a:ext cx="9053829" cy="476876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a:lstStyle>
          <a:p>
            <a:pPr algn="ctr">
              <a:lnSpc>
                <a:spcPct val="100000"/>
              </a:lnSpc>
            </a:pPr>
            <a:r>
              <a:rPr lang="en-US" sz="9600" b="1">
                <a:solidFill>
                  <a:schemeClr val="bg1"/>
                </a:solidFill>
              </a:rPr>
              <a:t>THANK</a:t>
            </a:r>
          </a:p>
          <a:p>
            <a:pPr algn="ctr">
              <a:lnSpc>
                <a:spcPct val="100000"/>
              </a:lnSpc>
            </a:pPr>
            <a:r>
              <a:rPr lang="en-US" sz="9600" b="1">
                <a:solidFill>
                  <a:schemeClr val="bg1"/>
                </a:solidFill>
              </a:rPr>
              <a:t>YOU</a:t>
            </a:r>
            <a:endParaRPr lang="en-CA" sz="9600" b="1">
              <a:solidFill>
                <a:schemeClr val="bg1"/>
              </a:solidFill>
            </a:endParaRPr>
          </a:p>
        </p:txBody>
      </p:sp>
      <p:grpSp>
        <p:nvGrpSpPr>
          <p:cNvPr id="59" name="Group 58">
            <a:extLst>
              <a:ext uri="{FF2B5EF4-FFF2-40B4-BE49-F238E27FC236}">
                <a16:creationId xmlns:a16="http://schemas.microsoft.com/office/drawing/2014/main" id="{E265BF4F-FB4A-C18E-536F-4625CF6329D3}"/>
              </a:ext>
            </a:extLst>
          </p:cNvPr>
          <p:cNvGrpSpPr/>
          <p:nvPr userDrawn="1"/>
        </p:nvGrpSpPr>
        <p:grpSpPr>
          <a:xfrm>
            <a:off x="-366689" y="4918962"/>
            <a:ext cx="3551583" cy="2841843"/>
            <a:chOff x="0" y="6358355"/>
            <a:chExt cx="5489368" cy="4392386"/>
          </a:xfrm>
        </p:grpSpPr>
        <p:sp>
          <p:nvSpPr>
            <p:cNvPr id="60" name="Freeform 10">
              <a:extLst>
                <a:ext uri="{FF2B5EF4-FFF2-40B4-BE49-F238E27FC236}">
                  <a16:creationId xmlns:a16="http://schemas.microsoft.com/office/drawing/2014/main" id="{68799D53-5CE2-B516-6722-D2D4BBF1710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1" name="Freeform 11">
              <a:extLst>
                <a:ext uri="{FF2B5EF4-FFF2-40B4-BE49-F238E27FC236}">
                  <a16:creationId xmlns:a16="http://schemas.microsoft.com/office/drawing/2014/main" id="{38D50477-9B9E-17A9-DEDE-270798FE7047}"/>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2" name="Freeform 12">
              <a:extLst>
                <a:ext uri="{FF2B5EF4-FFF2-40B4-BE49-F238E27FC236}">
                  <a16:creationId xmlns:a16="http://schemas.microsoft.com/office/drawing/2014/main" id="{33856E7F-3237-8964-1B8D-B413D6271462}"/>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3" name="Freeform 13">
              <a:extLst>
                <a:ext uri="{FF2B5EF4-FFF2-40B4-BE49-F238E27FC236}">
                  <a16:creationId xmlns:a16="http://schemas.microsoft.com/office/drawing/2014/main" id="{D1D96590-D64E-CC15-9071-590D8470B04E}"/>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4" name="Freeform 14">
              <a:extLst>
                <a:ext uri="{FF2B5EF4-FFF2-40B4-BE49-F238E27FC236}">
                  <a16:creationId xmlns:a16="http://schemas.microsoft.com/office/drawing/2014/main" id="{999F6CCB-EBD6-9DDF-F4AC-FE07958B26A1}"/>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5" name="Freeform 15">
              <a:extLst>
                <a:ext uri="{FF2B5EF4-FFF2-40B4-BE49-F238E27FC236}">
                  <a16:creationId xmlns:a16="http://schemas.microsoft.com/office/drawing/2014/main" id="{72F55D96-42DA-B747-4608-D28F2BAE016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6" name="Freeform 16">
              <a:extLst>
                <a:ext uri="{FF2B5EF4-FFF2-40B4-BE49-F238E27FC236}">
                  <a16:creationId xmlns:a16="http://schemas.microsoft.com/office/drawing/2014/main" id="{FD8BFDB8-BC84-AA27-62EB-02AD089EFCF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7" name="Freeform 17">
              <a:extLst>
                <a:ext uri="{FF2B5EF4-FFF2-40B4-BE49-F238E27FC236}">
                  <a16:creationId xmlns:a16="http://schemas.microsoft.com/office/drawing/2014/main" id="{AAA016CB-B108-9824-9DD7-423757701C26}"/>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68" name="Freeform 18">
              <a:extLst>
                <a:ext uri="{FF2B5EF4-FFF2-40B4-BE49-F238E27FC236}">
                  <a16:creationId xmlns:a16="http://schemas.microsoft.com/office/drawing/2014/main" id="{4C8D759B-CAD1-BF1E-0BD7-66514422A58C}"/>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69" name="Freeform 19">
              <a:extLst>
                <a:ext uri="{FF2B5EF4-FFF2-40B4-BE49-F238E27FC236}">
                  <a16:creationId xmlns:a16="http://schemas.microsoft.com/office/drawing/2014/main" id="{492BB44E-DC44-A905-C81C-41667C5F44EE}"/>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0" name="Freeform 20">
              <a:extLst>
                <a:ext uri="{FF2B5EF4-FFF2-40B4-BE49-F238E27FC236}">
                  <a16:creationId xmlns:a16="http://schemas.microsoft.com/office/drawing/2014/main" id="{E8730F3C-D0A4-D6CB-7FFA-43600867CB7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1" name="Freeform 21">
              <a:extLst>
                <a:ext uri="{FF2B5EF4-FFF2-40B4-BE49-F238E27FC236}">
                  <a16:creationId xmlns:a16="http://schemas.microsoft.com/office/drawing/2014/main" id="{592C026A-9667-C4F3-5D9E-03D9C9A3B2E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72" name="Group 71">
            <a:extLst>
              <a:ext uri="{FF2B5EF4-FFF2-40B4-BE49-F238E27FC236}">
                <a16:creationId xmlns:a16="http://schemas.microsoft.com/office/drawing/2014/main" id="{4F4C1E9C-BEA6-4B01-63C5-F0FC2DBC658D}"/>
              </a:ext>
            </a:extLst>
          </p:cNvPr>
          <p:cNvGrpSpPr/>
          <p:nvPr userDrawn="1"/>
        </p:nvGrpSpPr>
        <p:grpSpPr>
          <a:xfrm>
            <a:off x="-2160619" y="-3683309"/>
            <a:ext cx="3911208" cy="5033517"/>
            <a:chOff x="-2623881" y="-5018472"/>
            <a:chExt cx="6737736" cy="8671109"/>
          </a:xfrm>
        </p:grpSpPr>
        <p:grpSp>
          <p:nvGrpSpPr>
            <p:cNvPr id="73" name="Group 32">
              <a:extLst>
                <a:ext uri="{FF2B5EF4-FFF2-40B4-BE49-F238E27FC236}">
                  <a16:creationId xmlns:a16="http://schemas.microsoft.com/office/drawing/2014/main" id="{20A35318-A07E-5082-2152-AD8264537495}"/>
                </a:ext>
              </a:extLst>
            </p:cNvPr>
            <p:cNvGrpSpPr/>
            <p:nvPr userDrawn="1"/>
          </p:nvGrpSpPr>
          <p:grpSpPr>
            <a:xfrm rot="2700000">
              <a:off x="-1376391" y="-3093321"/>
              <a:ext cx="7415398" cy="3565095"/>
              <a:chOff x="0" y="0"/>
              <a:chExt cx="660400" cy="317500"/>
            </a:xfrm>
          </p:grpSpPr>
          <p:sp>
            <p:nvSpPr>
              <p:cNvPr id="82" name="Freeform 33">
                <a:extLst>
                  <a:ext uri="{FF2B5EF4-FFF2-40B4-BE49-F238E27FC236}">
                    <a16:creationId xmlns:a16="http://schemas.microsoft.com/office/drawing/2014/main" id="{07CDAD94-4D0D-0989-85D9-8BB58A88AB9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83" name="TextBox 34">
                <a:extLst>
                  <a:ext uri="{FF2B5EF4-FFF2-40B4-BE49-F238E27FC236}">
                    <a16:creationId xmlns:a16="http://schemas.microsoft.com/office/drawing/2014/main" id="{6469A76D-889E-BA02-919B-6D00D1F1F9D0}"/>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74" name="AutoShape 35">
              <a:extLst>
                <a:ext uri="{FF2B5EF4-FFF2-40B4-BE49-F238E27FC236}">
                  <a16:creationId xmlns:a16="http://schemas.microsoft.com/office/drawing/2014/main" id="{B582527D-1FBF-0FD3-ABCB-059FC37B294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75" name="AutoShape 36">
              <a:extLst>
                <a:ext uri="{FF2B5EF4-FFF2-40B4-BE49-F238E27FC236}">
                  <a16:creationId xmlns:a16="http://schemas.microsoft.com/office/drawing/2014/main" id="{3BF35E1B-C0BC-1E10-E5E6-6E3E64E0279F}"/>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76" name="AutoShape 37">
              <a:extLst>
                <a:ext uri="{FF2B5EF4-FFF2-40B4-BE49-F238E27FC236}">
                  <a16:creationId xmlns:a16="http://schemas.microsoft.com/office/drawing/2014/main" id="{E92EB592-6124-32EC-5650-3CD2044ABEB4}"/>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77" name="AutoShape 38">
              <a:extLst>
                <a:ext uri="{FF2B5EF4-FFF2-40B4-BE49-F238E27FC236}">
                  <a16:creationId xmlns:a16="http://schemas.microsoft.com/office/drawing/2014/main" id="{AFCB45DD-6E71-EFAB-B670-EFF940649930}"/>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78" name="AutoShape 39">
              <a:extLst>
                <a:ext uri="{FF2B5EF4-FFF2-40B4-BE49-F238E27FC236}">
                  <a16:creationId xmlns:a16="http://schemas.microsoft.com/office/drawing/2014/main" id="{29B8ED32-10D3-2860-AF98-461F1F56DDB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79" name="AutoShape 40">
              <a:extLst>
                <a:ext uri="{FF2B5EF4-FFF2-40B4-BE49-F238E27FC236}">
                  <a16:creationId xmlns:a16="http://schemas.microsoft.com/office/drawing/2014/main" id="{A063ACA9-08A8-B92F-44D7-2C74B880D8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80" name="AutoShape 41">
              <a:extLst>
                <a:ext uri="{FF2B5EF4-FFF2-40B4-BE49-F238E27FC236}">
                  <a16:creationId xmlns:a16="http://schemas.microsoft.com/office/drawing/2014/main" id="{EAE301C1-DC36-457C-A8B7-758A58E82723}"/>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81" name="AutoShape 42">
              <a:extLst>
                <a:ext uri="{FF2B5EF4-FFF2-40B4-BE49-F238E27FC236}">
                  <a16:creationId xmlns:a16="http://schemas.microsoft.com/office/drawing/2014/main" id="{BBE94119-0B52-CB91-B806-0B2FD00D8F07}"/>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84" name="Group 83">
            <a:extLst>
              <a:ext uri="{FF2B5EF4-FFF2-40B4-BE49-F238E27FC236}">
                <a16:creationId xmlns:a16="http://schemas.microsoft.com/office/drawing/2014/main" id="{D3A79DF9-B2C7-7822-C7E8-21C3674D6B28}"/>
              </a:ext>
            </a:extLst>
          </p:cNvPr>
          <p:cNvGrpSpPr/>
          <p:nvPr userDrawn="1"/>
        </p:nvGrpSpPr>
        <p:grpSpPr>
          <a:xfrm rot="10800000">
            <a:off x="8962535" y="-476325"/>
            <a:ext cx="3551583" cy="2841843"/>
            <a:chOff x="0" y="6358355"/>
            <a:chExt cx="5489368" cy="4392386"/>
          </a:xfrm>
        </p:grpSpPr>
        <p:sp>
          <p:nvSpPr>
            <p:cNvPr id="85" name="Freeform 10">
              <a:extLst>
                <a:ext uri="{FF2B5EF4-FFF2-40B4-BE49-F238E27FC236}">
                  <a16:creationId xmlns:a16="http://schemas.microsoft.com/office/drawing/2014/main" id="{C282A56F-04EF-B650-2BB8-1FCFE83FADCB}"/>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6" name="Freeform 11">
              <a:extLst>
                <a:ext uri="{FF2B5EF4-FFF2-40B4-BE49-F238E27FC236}">
                  <a16:creationId xmlns:a16="http://schemas.microsoft.com/office/drawing/2014/main" id="{8A4ABB31-2E57-B1E8-1368-F3E9A170365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87" name="Freeform 12">
              <a:extLst>
                <a:ext uri="{FF2B5EF4-FFF2-40B4-BE49-F238E27FC236}">
                  <a16:creationId xmlns:a16="http://schemas.microsoft.com/office/drawing/2014/main" id="{FDB7BE6D-2AD0-62B7-687C-C5492F0E3AC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8" name="Freeform 13">
              <a:extLst>
                <a:ext uri="{FF2B5EF4-FFF2-40B4-BE49-F238E27FC236}">
                  <a16:creationId xmlns:a16="http://schemas.microsoft.com/office/drawing/2014/main" id="{9656C877-FE92-BD3E-2F5C-983FAEFD891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89" name="Freeform 14">
              <a:extLst>
                <a:ext uri="{FF2B5EF4-FFF2-40B4-BE49-F238E27FC236}">
                  <a16:creationId xmlns:a16="http://schemas.microsoft.com/office/drawing/2014/main" id="{144ED13A-54D4-BAC2-D4CC-D947D9C16DC2}"/>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0" name="Freeform 15">
              <a:extLst>
                <a:ext uri="{FF2B5EF4-FFF2-40B4-BE49-F238E27FC236}">
                  <a16:creationId xmlns:a16="http://schemas.microsoft.com/office/drawing/2014/main" id="{EDB44976-519F-BBC8-2F69-88C7424003E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1" name="Freeform 16">
              <a:extLst>
                <a:ext uri="{FF2B5EF4-FFF2-40B4-BE49-F238E27FC236}">
                  <a16:creationId xmlns:a16="http://schemas.microsoft.com/office/drawing/2014/main" id="{ADECCEFA-FC63-D534-066B-DBEFD70623C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2" name="Freeform 17">
              <a:extLst>
                <a:ext uri="{FF2B5EF4-FFF2-40B4-BE49-F238E27FC236}">
                  <a16:creationId xmlns:a16="http://schemas.microsoft.com/office/drawing/2014/main" id="{661AE3D9-0454-265B-B6A0-368BC47B16D1}"/>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3" name="Freeform 18">
              <a:extLst>
                <a:ext uri="{FF2B5EF4-FFF2-40B4-BE49-F238E27FC236}">
                  <a16:creationId xmlns:a16="http://schemas.microsoft.com/office/drawing/2014/main" id="{9995234D-C40C-C193-8D74-9638E85ECB4E}"/>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4" name="Freeform 19">
              <a:extLst>
                <a:ext uri="{FF2B5EF4-FFF2-40B4-BE49-F238E27FC236}">
                  <a16:creationId xmlns:a16="http://schemas.microsoft.com/office/drawing/2014/main" id="{00035D20-5A6F-EF9C-BC5D-5E43C63EBB2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95" name="Freeform 20">
              <a:extLst>
                <a:ext uri="{FF2B5EF4-FFF2-40B4-BE49-F238E27FC236}">
                  <a16:creationId xmlns:a16="http://schemas.microsoft.com/office/drawing/2014/main" id="{1FF12AF7-127D-EE31-DC58-15D7BB61530D}"/>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96" name="Freeform 21">
              <a:extLst>
                <a:ext uri="{FF2B5EF4-FFF2-40B4-BE49-F238E27FC236}">
                  <a16:creationId xmlns:a16="http://schemas.microsoft.com/office/drawing/2014/main" id="{7E62C03B-CA5C-090B-A42C-653C9488294B}"/>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97" name="Group 96">
            <a:extLst>
              <a:ext uri="{FF2B5EF4-FFF2-40B4-BE49-F238E27FC236}">
                <a16:creationId xmlns:a16="http://schemas.microsoft.com/office/drawing/2014/main" id="{5660F9DA-6988-846A-428E-1B8E110C8BF6}"/>
              </a:ext>
            </a:extLst>
          </p:cNvPr>
          <p:cNvGrpSpPr/>
          <p:nvPr userDrawn="1"/>
        </p:nvGrpSpPr>
        <p:grpSpPr>
          <a:xfrm rot="10800000">
            <a:off x="9879624" y="5030595"/>
            <a:ext cx="3911208" cy="5033517"/>
            <a:chOff x="-2623881" y="-5018472"/>
            <a:chExt cx="6737736" cy="8671109"/>
          </a:xfrm>
        </p:grpSpPr>
        <p:grpSp>
          <p:nvGrpSpPr>
            <p:cNvPr id="98" name="Group 32">
              <a:extLst>
                <a:ext uri="{FF2B5EF4-FFF2-40B4-BE49-F238E27FC236}">
                  <a16:creationId xmlns:a16="http://schemas.microsoft.com/office/drawing/2014/main" id="{0226352C-68A8-CCE9-AD2E-1F4A12C40D2A}"/>
                </a:ext>
              </a:extLst>
            </p:cNvPr>
            <p:cNvGrpSpPr/>
            <p:nvPr userDrawn="1"/>
          </p:nvGrpSpPr>
          <p:grpSpPr>
            <a:xfrm rot="2700000">
              <a:off x="-1376391" y="-3093321"/>
              <a:ext cx="7415398" cy="3565095"/>
              <a:chOff x="0" y="0"/>
              <a:chExt cx="660400" cy="317500"/>
            </a:xfrm>
          </p:grpSpPr>
          <p:sp>
            <p:nvSpPr>
              <p:cNvPr id="107" name="Freeform 33">
                <a:extLst>
                  <a:ext uri="{FF2B5EF4-FFF2-40B4-BE49-F238E27FC236}">
                    <a16:creationId xmlns:a16="http://schemas.microsoft.com/office/drawing/2014/main" id="{615F5A07-C48B-BB5F-22B3-38AB3ED485C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108" name="TextBox 34">
                <a:extLst>
                  <a:ext uri="{FF2B5EF4-FFF2-40B4-BE49-F238E27FC236}">
                    <a16:creationId xmlns:a16="http://schemas.microsoft.com/office/drawing/2014/main" id="{A183A47E-DA4D-C8C5-34B2-6345B1FAE6F7}"/>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99" name="AutoShape 35">
              <a:extLst>
                <a:ext uri="{FF2B5EF4-FFF2-40B4-BE49-F238E27FC236}">
                  <a16:creationId xmlns:a16="http://schemas.microsoft.com/office/drawing/2014/main" id="{55287AF5-B90D-DC55-3FC1-FECC64F76A06}"/>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100" name="AutoShape 36">
              <a:extLst>
                <a:ext uri="{FF2B5EF4-FFF2-40B4-BE49-F238E27FC236}">
                  <a16:creationId xmlns:a16="http://schemas.microsoft.com/office/drawing/2014/main" id="{A8E012FF-1D85-7356-4B35-BEC8F11CF477}"/>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101" name="AutoShape 37">
              <a:extLst>
                <a:ext uri="{FF2B5EF4-FFF2-40B4-BE49-F238E27FC236}">
                  <a16:creationId xmlns:a16="http://schemas.microsoft.com/office/drawing/2014/main" id="{0386A3A8-997E-6AC0-8A83-CB96B8DE9352}"/>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102" name="AutoShape 38">
              <a:extLst>
                <a:ext uri="{FF2B5EF4-FFF2-40B4-BE49-F238E27FC236}">
                  <a16:creationId xmlns:a16="http://schemas.microsoft.com/office/drawing/2014/main" id="{4A1C0CA1-86EB-C1B3-1D07-27EC9B41C3E3}"/>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103" name="AutoShape 39">
              <a:extLst>
                <a:ext uri="{FF2B5EF4-FFF2-40B4-BE49-F238E27FC236}">
                  <a16:creationId xmlns:a16="http://schemas.microsoft.com/office/drawing/2014/main" id="{80854E68-BC74-A2A0-6CEF-1A7809A99AFD}"/>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104" name="AutoShape 40">
              <a:extLst>
                <a:ext uri="{FF2B5EF4-FFF2-40B4-BE49-F238E27FC236}">
                  <a16:creationId xmlns:a16="http://schemas.microsoft.com/office/drawing/2014/main" id="{5A017F57-BDF6-5DB9-3882-D0896E6788F3}"/>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105" name="AutoShape 41">
              <a:extLst>
                <a:ext uri="{FF2B5EF4-FFF2-40B4-BE49-F238E27FC236}">
                  <a16:creationId xmlns:a16="http://schemas.microsoft.com/office/drawing/2014/main" id="{353887B8-82E0-B293-DDA7-4018D4549799}"/>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106" name="AutoShape 42">
              <a:extLst>
                <a:ext uri="{FF2B5EF4-FFF2-40B4-BE49-F238E27FC236}">
                  <a16:creationId xmlns:a16="http://schemas.microsoft.com/office/drawing/2014/main" id="{E94C6F75-F3DC-C38A-9D1C-7DCB658A56DC}"/>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2" name="Picture 1">
            <a:extLst>
              <a:ext uri="{FF2B5EF4-FFF2-40B4-BE49-F238E27FC236}">
                <a16:creationId xmlns:a16="http://schemas.microsoft.com/office/drawing/2014/main" id="{534B3418-E79D-9B82-5AE4-7857EE2C9560}"/>
              </a:ext>
            </a:extLst>
          </p:cNvPr>
          <p:cNvPicPr>
            <a:picLocks noChangeAspect="1"/>
          </p:cNvPicPr>
          <p:nvPr userDrawn="1"/>
        </p:nvPicPr>
        <p:blipFill>
          <a:blip r:embed="rId8"/>
          <a:stretch>
            <a:fillRect/>
          </a:stretch>
        </p:blipFill>
        <p:spPr>
          <a:xfrm>
            <a:off x="5505914" y="5713757"/>
            <a:ext cx="1180172" cy="977330"/>
          </a:xfrm>
          <a:prstGeom prst="rect">
            <a:avLst/>
          </a:prstGeom>
        </p:spPr>
      </p:pic>
    </p:spTree>
    <p:extLst>
      <p:ext uri="{BB962C8B-B14F-4D97-AF65-F5344CB8AC3E}">
        <p14:creationId xmlns:p14="http://schemas.microsoft.com/office/powerpoint/2010/main" val="3771832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1_Title Only">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32CD4443-8F02-9DA3-2888-53F22203816E}"/>
              </a:ext>
            </a:extLst>
          </p:cNvPr>
          <p:cNvPicPr>
            <a:picLocks noChangeAspect="1"/>
          </p:cNvPicPr>
          <p:nvPr userDrawn="1"/>
        </p:nvPicPr>
        <p:blipFill>
          <a:blip r:embed="rId8"/>
          <a:stretch>
            <a:fillRect/>
          </a:stretch>
        </p:blipFill>
        <p:spPr>
          <a:xfrm>
            <a:off x="5282083" y="5551493"/>
            <a:ext cx="1375394" cy="1138998"/>
          </a:xfrm>
          <a:prstGeom prst="rect">
            <a:avLst/>
          </a:prstGeom>
        </p:spPr>
      </p:pic>
    </p:spTree>
    <p:extLst>
      <p:ext uri="{BB962C8B-B14F-4D97-AF65-F5344CB8AC3E}">
        <p14:creationId xmlns:p14="http://schemas.microsoft.com/office/powerpoint/2010/main" val="217318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2_Title Only">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B788D-1085-0371-0D76-161268BE777F}"/>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endParaRPr lang="en-CA"/>
          </a:p>
        </p:txBody>
      </p:sp>
      <p:grpSp>
        <p:nvGrpSpPr>
          <p:cNvPr id="6" name="Group 5">
            <a:extLst>
              <a:ext uri="{FF2B5EF4-FFF2-40B4-BE49-F238E27FC236}">
                <a16:creationId xmlns:a16="http://schemas.microsoft.com/office/drawing/2014/main" id="{4505E315-4F49-3768-8B3F-61A9EE63CE24}"/>
              </a:ext>
            </a:extLst>
          </p:cNvPr>
          <p:cNvGrpSpPr/>
          <p:nvPr userDrawn="1"/>
        </p:nvGrpSpPr>
        <p:grpSpPr>
          <a:xfrm>
            <a:off x="-366689" y="4918962"/>
            <a:ext cx="3551583" cy="2841843"/>
            <a:chOff x="0" y="6358355"/>
            <a:chExt cx="5489368" cy="4392386"/>
          </a:xfrm>
        </p:grpSpPr>
        <p:sp>
          <p:nvSpPr>
            <p:cNvPr id="7" name="Freeform 10">
              <a:extLst>
                <a:ext uri="{FF2B5EF4-FFF2-40B4-BE49-F238E27FC236}">
                  <a16:creationId xmlns:a16="http://schemas.microsoft.com/office/drawing/2014/main" id="{5684642B-28FB-0F51-DF0B-114834E543C6}"/>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8" name="Freeform 11">
              <a:extLst>
                <a:ext uri="{FF2B5EF4-FFF2-40B4-BE49-F238E27FC236}">
                  <a16:creationId xmlns:a16="http://schemas.microsoft.com/office/drawing/2014/main" id="{8F656FD1-9BF1-6FFB-2635-B6B886B8F88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9" name="Freeform 12">
              <a:extLst>
                <a:ext uri="{FF2B5EF4-FFF2-40B4-BE49-F238E27FC236}">
                  <a16:creationId xmlns:a16="http://schemas.microsoft.com/office/drawing/2014/main" id="{F4BBACDD-56D1-27F4-9A42-6EBBF7DA8924}"/>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3">
              <a:extLst>
                <a:ext uri="{FF2B5EF4-FFF2-40B4-BE49-F238E27FC236}">
                  <a16:creationId xmlns:a16="http://schemas.microsoft.com/office/drawing/2014/main" id="{C3F77263-6B85-9A55-2849-F1EB7EED07FB}"/>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1" name="Freeform 14">
              <a:extLst>
                <a:ext uri="{FF2B5EF4-FFF2-40B4-BE49-F238E27FC236}">
                  <a16:creationId xmlns:a16="http://schemas.microsoft.com/office/drawing/2014/main" id="{FC6F1CC5-20EF-D964-DCEE-942994904749}"/>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2" name="Freeform 15">
              <a:extLst>
                <a:ext uri="{FF2B5EF4-FFF2-40B4-BE49-F238E27FC236}">
                  <a16:creationId xmlns:a16="http://schemas.microsoft.com/office/drawing/2014/main" id="{4B4604FC-5030-465C-A384-B035922038D4}"/>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3" name="Freeform 16">
              <a:extLst>
                <a:ext uri="{FF2B5EF4-FFF2-40B4-BE49-F238E27FC236}">
                  <a16:creationId xmlns:a16="http://schemas.microsoft.com/office/drawing/2014/main" id="{2CF78ADE-9466-CC1B-5ADA-76F371274632}"/>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7">
              <a:extLst>
                <a:ext uri="{FF2B5EF4-FFF2-40B4-BE49-F238E27FC236}">
                  <a16:creationId xmlns:a16="http://schemas.microsoft.com/office/drawing/2014/main" id="{68E026CE-1FE0-85FB-F695-C37A3FDF87A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5" name="Freeform 18">
              <a:extLst>
                <a:ext uri="{FF2B5EF4-FFF2-40B4-BE49-F238E27FC236}">
                  <a16:creationId xmlns:a16="http://schemas.microsoft.com/office/drawing/2014/main" id="{F604E712-92A0-0DD4-A438-DF096E1183CB}"/>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6" name="Freeform 19">
              <a:extLst>
                <a:ext uri="{FF2B5EF4-FFF2-40B4-BE49-F238E27FC236}">
                  <a16:creationId xmlns:a16="http://schemas.microsoft.com/office/drawing/2014/main" id="{455CB5F1-889D-5F4B-92B8-C4D2C2C123D6}"/>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7" name="Freeform 20">
              <a:extLst>
                <a:ext uri="{FF2B5EF4-FFF2-40B4-BE49-F238E27FC236}">
                  <a16:creationId xmlns:a16="http://schemas.microsoft.com/office/drawing/2014/main" id="{CE0DA600-756F-8387-F62B-599A7D541C11}"/>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21">
              <a:extLst>
                <a:ext uri="{FF2B5EF4-FFF2-40B4-BE49-F238E27FC236}">
                  <a16:creationId xmlns:a16="http://schemas.microsoft.com/office/drawing/2014/main" id="{0FE03874-36B3-050C-B0C7-AB5D5E64F94E}"/>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19" name="Group 18">
            <a:extLst>
              <a:ext uri="{FF2B5EF4-FFF2-40B4-BE49-F238E27FC236}">
                <a16:creationId xmlns:a16="http://schemas.microsoft.com/office/drawing/2014/main" id="{76F42CEC-C8EB-137D-4AD2-CB97F42D8FF5}"/>
              </a:ext>
            </a:extLst>
          </p:cNvPr>
          <p:cNvGrpSpPr/>
          <p:nvPr userDrawn="1"/>
        </p:nvGrpSpPr>
        <p:grpSpPr>
          <a:xfrm>
            <a:off x="-2160619" y="-3683309"/>
            <a:ext cx="3911208" cy="5033517"/>
            <a:chOff x="-2623881" y="-5018472"/>
            <a:chExt cx="6737736" cy="8671109"/>
          </a:xfrm>
        </p:grpSpPr>
        <p:grpSp>
          <p:nvGrpSpPr>
            <p:cNvPr id="20" name="Group 32">
              <a:extLst>
                <a:ext uri="{FF2B5EF4-FFF2-40B4-BE49-F238E27FC236}">
                  <a16:creationId xmlns:a16="http://schemas.microsoft.com/office/drawing/2014/main" id="{B32ADD2E-A2C7-5165-A1E2-060DCF013742}"/>
                </a:ext>
              </a:extLst>
            </p:cNvPr>
            <p:cNvGrpSpPr/>
            <p:nvPr userDrawn="1"/>
          </p:nvGrpSpPr>
          <p:grpSpPr>
            <a:xfrm rot="2700000">
              <a:off x="-1376391" y="-3093321"/>
              <a:ext cx="7415398" cy="3565095"/>
              <a:chOff x="0" y="0"/>
              <a:chExt cx="660400" cy="317500"/>
            </a:xfrm>
          </p:grpSpPr>
          <p:sp>
            <p:nvSpPr>
              <p:cNvPr id="29" name="Freeform 33">
                <a:extLst>
                  <a:ext uri="{FF2B5EF4-FFF2-40B4-BE49-F238E27FC236}">
                    <a16:creationId xmlns:a16="http://schemas.microsoft.com/office/drawing/2014/main" id="{976EAA29-7360-BF37-8540-3F72E46A3C75}"/>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30" name="TextBox 34">
                <a:extLst>
                  <a:ext uri="{FF2B5EF4-FFF2-40B4-BE49-F238E27FC236}">
                    <a16:creationId xmlns:a16="http://schemas.microsoft.com/office/drawing/2014/main" id="{FCA22D47-DB45-F287-8A01-94599C3152C6}"/>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21" name="AutoShape 35">
              <a:extLst>
                <a:ext uri="{FF2B5EF4-FFF2-40B4-BE49-F238E27FC236}">
                  <a16:creationId xmlns:a16="http://schemas.microsoft.com/office/drawing/2014/main" id="{CCC89CF7-39FB-55CD-9E99-26F5D60F2394}"/>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22" name="AutoShape 36">
              <a:extLst>
                <a:ext uri="{FF2B5EF4-FFF2-40B4-BE49-F238E27FC236}">
                  <a16:creationId xmlns:a16="http://schemas.microsoft.com/office/drawing/2014/main" id="{3A9BBA63-AFBB-ABD7-55BA-9057A959DB2A}"/>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23" name="AutoShape 37">
              <a:extLst>
                <a:ext uri="{FF2B5EF4-FFF2-40B4-BE49-F238E27FC236}">
                  <a16:creationId xmlns:a16="http://schemas.microsoft.com/office/drawing/2014/main" id="{7922FFB0-4D48-C058-1185-B486C938EDF3}"/>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24" name="AutoShape 38">
              <a:extLst>
                <a:ext uri="{FF2B5EF4-FFF2-40B4-BE49-F238E27FC236}">
                  <a16:creationId xmlns:a16="http://schemas.microsoft.com/office/drawing/2014/main" id="{84C4FDDC-090B-14B3-BB9A-8BAD61322847}"/>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25" name="AutoShape 39">
              <a:extLst>
                <a:ext uri="{FF2B5EF4-FFF2-40B4-BE49-F238E27FC236}">
                  <a16:creationId xmlns:a16="http://schemas.microsoft.com/office/drawing/2014/main" id="{A3D4CF65-A240-8B14-A02C-ED0616952B33}"/>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26" name="AutoShape 40">
              <a:extLst>
                <a:ext uri="{FF2B5EF4-FFF2-40B4-BE49-F238E27FC236}">
                  <a16:creationId xmlns:a16="http://schemas.microsoft.com/office/drawing/2014/main" id="{0EF037D1-3640-E30C-2153-52EA43702A35}"/>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27" name="AutoShape 41">
              <a:extLst>
                <a:ext uri="{FF2B5EF4-FFF2-40B4-BE49-F238E27FC236}">
                  <a16:creationId xmlns:a16="http://schemas.microsoft.com/office/drawing/2014/main" id="{B86FD80F-BA57-B8FF-AC04-0340E948A08F}"/>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28" name="AutoShape 42">
              <a:extLst>
                <a:ext uri="{FF2B5EF4-FFF2-40B4-BE49-F238E27FC236}">
                  <a16:creationId xmlns:a16="http://schemas.microsoft.com/office/drawing/2014/main" id="{0866D8C1-7383-958B-AE9A-B69963774AE5}"/>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grpSp>
        <p:nvGrpSpPr>
          <p:cNvPr id="31" name="Group 30">
            <a:extLst>
              <a:ext uri="{FF2B5EF4-FFF2-40B4-BE49-F238E27FC236}">
                <a16:creationId xmlns:a16="http://schemas.microsoft.com/office/drawing/2014/main" id="{29C4A86C-4C2C-DB16-184B-5F919AFFD9CE}"/>
              </a:ext>
            </a:extLst>
          </p:cNvPr>
          <p:cNvGrpSpPr/>
          <p:nvPr userDrawn="1"/>
        </p:nvGrpSpPr>
        <p:grpSpPr>
          <a:xfrm rot="10800000">
            <a:off x="8962535" y="-476325"/>
            <a:ext cx="3551583" cy="2841843"/>
            <a:chOff x="0" y="6358355"/>
            <a:chExt cx="5489368" cy="4392386"/>
          </a:xfrm>
        </p:grpSpPr>
        <p:sp>
          <p:nvSpPr>
            <p:cNvPr id="32" name="Freeform 10">
              <a:extLst>
                <a:ext uri="{FF2B5EF4-FFF2-40B4-BE49-F238E27FC236}">
                  <a16:creationId xmlns:a16="http://schemas.microsoft.com/office/drawing/2014/main" id="{7006C5D2-7DF3-5E4D-2ECA-750FA261FA4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3" name="Freeform 11">
              <a:extLst>
                <a:ext uri="{FF2B5EF4-FFF2-40B4-BE49-F238E27FC236}">
                  <a16:creationId xmlns:a16="http://schemas.microsoft.com/office/drawing/2014/main" id="{5773A2AA-320D-D2C2-06FA-735A410137BE}"/>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34" name="Freeform 12">
              <a:extLst>
                <a:ext uri="{FF2B5EF4-FFF2-40B4-BE49-F238E27FC236}">
                  <a16:creationId xmlns:a16="http://schemas.microsoft.com/office/drawing/2014/main" id="{BD6427AB-589E-A5A3-3E49-84B3B7F120FD}"/>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5" name="Freeform 13">
              <a:extLst>
                <a:ext uri="{FF2B5EF4-FFF2-40B4-BE49-F238E27FC236}">
                  <a16:creationId xmlns:a16="http://schemas.microsoft.com/office/drawing/2014/main" id="{FE20B7E5-85A3-C6D7-D799-4CDAFDE8C313}"/>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6" name="Freeform 14">
              <a:extLst>
                <a:ext uri="{FF2B5EF4-FFF2-40B4-BE49-F238E27FC236}">
                  <a16:creationId xmlns:a16="http://schemas.microsoft.com/office/drawing/2014/main" id="{6E77431A-3C62-0BFC-5C61-CE8F62AE6E73}"/>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7" name="Freeform 15">
              <a:extLst>
                <a:ext uri="{FF2B5EF4-FFF2-40B4-BE49-F238E27FC236}">
                  <a16:creationId xmlns:a16="http://schemas.microsoft.com/office/drawing/2014/main" id="{8ACC4C28-708A-98D3-1911-725EA5FD7530}"/>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8" name="Freeform 16">
              <a:extLst>
                <a:ext uri="{FF2B5EF4-FFF2-40B4-BE49-F238E27FC236}">
                  <a16:creationId xmlns:a16="http://schemas.microsoft.com/office/drawing/2014/main" id="{BFA10D7D-AE5E-98BB-9387-840E05F6BC7A}"/>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39" name="Freeform 17">
              <a:extLst>
                <a:ext uri="{FF2B5EF4-FFF2-40B4-BE49-F238E27FC236}">
                  <a16:creationId xmlns:a16="http://schemas.microsoft.com/office/drawing/2014/main" id="{899F2898-8971-D0B9-005B-CC5475E3E1DF}"/>
                </a:ext>
              </a:extLst>
            </p:cNvPr>
            <p:cNvSpPr/>
            <p:nvPr userDrawn="1"/>
          </p:nvSpPr>
          <p:spPr>
            <a:xfrm>
              <a:off x="3321750" y="7499314"/>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40" name="Freeform 18">
              <a:extLst>
                <a:ext uri="{FF2B5EF4-FFF2-40B4-BE49-F238E27FC236}">
                  <a16:creationId xmlns:a16="http://schemas.microsoft.com/office/drawing/2014/main" id="{49283765-C7AE-BA0B-3659-9BB23EAFF946}"/>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1" name="Freeform 19">
              <a:extLst>
                <a:ext uri="{FF2B5EF4-FFF2-40B4-BE49-F238E27FC236}">
                  <a16:creationId xmlns:a16="http://schemas.microsoft.com/office/drawing/2014/main" id="{F15777EE-30F6-3C22-41C6-0B1B70FB039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2" name="Freeform 20">
              <a:extLst>
                <a:ext uri="{FF2B5EF4-FFF2-40B4-BE49-F238E27FC236}">
                  <a16:creationId xmlns:a16="http://schemas.microsoft.com/office/drawing/2014/main" id="{E57AA10C-309D-F9A5-21A1-71365AAF3D64}"/>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3" name="Freeform 21">
              <a:extLst>
                <a:ext uri="{FF2B5EF4-FFF2-40B4-BE49-F238E27FC236}">
                  <a16:creationId xmlns:a16="http://schemas.microsoft.com/office/drawing/2014/main" id="{A3529027-A576-0393-4EBA-33C9964DE8F6}"/>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grpSp>
        <p:nvGrpSpPr>
          <p:cNvPr id="44" name="Group 43">
            <a:extLst>
              <a:ext uri="{FF2B5EF4-FFF2-40B4-BE49-F238E27FC236}">
                <a16:creationId xmlns:a16="http://schemas.microsoft.com/office/drawing/2014/main" id="{43D40C00-C85F-EB0A-E32B-DF69DCD1D7FC}"/>
              </a:ext>
            </a:extLst>
          </p:cNvPr>
          <p:cNvGrpSpPr/>
          <p:nvPr userDrawn="1"/>
        </p:nvGrpSpPr>
        <p:grpSpPr>
          <a:xfrm rot="10800000">
            <a:off x="9879624" y="5030595"/>
            <a:ext cx="3911208" cy="5033517"/>
            <a:chOff x="-2623881" y="-5018472"/>
            <a:chExt cx="6737736" cy="8671109"/>
          </a:xfrm>
        </p:grpSpPr>
        <p:grpSp>
          <p:nvGrpSpPr>
            <p:cNvPr id="45" name="Group 32">
              <a:extLst>
                <a:ext uri="{FF2B5EF4-FFF2-40B4-BE49-F238E27FC236}">
                  <a16:creationId xmlns:a16="http://schemas.microsoft.com/office/drawing/2014/main" id="{4D25755B-B122-2211-8E6A-9D45AC9D5FE0}"/>
                </a:ext>
              </a:extLst>
            </p:cNvPr>
            <p:cNvGrpSpPr/>
            <p:nvPr userDrawn="1"/>
          </p:nvGrpSpPr>
          <p:grpSpPr>
            <a:xfrm rot="2700000">
              <a:off x="-1376391" y="-3093321"/>
              <a:ext cx="7415398" cy="3565095"/>
              <a:chOff x="0" y="0"/>
              <a:chExt cx="660400" cy="317500"/>
            </a:xfrm>
          </p:grpSpPr>
          <p:sp>
            <p:nvSpPr>
              <p:cNvPr id="54" name="Freeform 33">
                <a:extLst>
                  <a:ext uri="{FF2B5EF4-FFF2-40B4-BE49-F238E27FC236}">
                    <a16:creationId xmlns:a16="http://schemas.microsoft.com/office/drawing/2014/main" id="{6B8B3506-B9A3-D7AB-C2D8-B3CCFD9033E9}"/>
                  </a:ext>
                </a:extLst>
              </p:cNvPr>
              <p:cNvSpPr/>
              <p:nvPr userDrawn="1"/>
            </p:nvSpPr>
            <p:spPr>
              <a:xfrm>
                <a:off x="0" y="0"/>
                <a:ext cx="660400" cy="317500"/>
              </a:xfrm>
              <a:custGeom>
                <a:avLst/>
                <a:gdLst/>
                <a:ahLst/>
                <a:cxnLst/>
                <a:rect l="l" t="t" r="r" b="b"/>
                <a:pathLst>
                  <a:path w="660400" h="3175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17500"/>
                    </a:cubicBezTo>
                    <a:lnTo>
                      <a:pt x="660400" y="317500"/>
                    </a:lnTo>
                    <a:lnTo>
                      <a:pt x="0" y="317500"/>
                    </a:lnTo>
                    <a:lnTo>
                      <a:pt x="0" y="317500"/>
                    </a:lnTo>
                    <a:cubicBezTo>
                      <a:pt x="1782" y="185660"/>
                      <a:pt x="93019" y="64045"/>
                      <a:pt x="220252" y="19070"/>
                    </a:cubicBezTo>
                    <a:close/>
                  </a:path>
                </a:pathLst>
              </a:custGeom>
              <a:solidFill>
                <a:srgbClr val="000000">
                  <a:alpha val="0"/>
                </a:srgbClr>
              </a:solidFill>
              <a:ln w="28575" cap="sq">
                <a:solidFill>
                  <a:srgbClr val="8CA9AD"/>
                </a:solidFill>
                <a:prstDash val="solid"/>
                <a:miter/>
              </a:ln>
            </p:spPr>
            <p:txBody>
              <a:bodyPr/>
              <a:lstStyle/>
              <a:p>
                <a:endParaRPr lang="en-CA"/>
              </a:p>
            </p:txBody>
          </p:sp>
          <p:sp>
            <p:nvSpPr>
              <p:cNvPr id="55" name="TextBox 34">
                <a:extLst>
                  <a:ext uri="{FF2B5EF4-FFF2-40B4-BE49-F238E27FC236}">
                    <a16:creationId xmlns:a16="http://schemas.microsoft.com/office/drawing/2014/main" id="{FF323B8B-BEAC-5CB8-2522-ABFE551B7095}"/>
                  </a:ext>
                </a:extLst>
              </p:cNvPr>
              <p:cNvSpPr txBox="1"/>
              <p:nvPr/>
            </p:nvSpPr>
            <p:spPr>
              <a:xfrm>
                <a:off x="0" y="136525"/>
                <a:ext cx="660400" cy="180975"/>
              </a:xfrm>
              <a:prstGeom prst="rect">
                <a:avLst/>
              </a:prstGeom>
            </p:spPr>
            <p:txBody>
              <a:bodyPr lIns="50800" tIns="50800" rIns="50800" bIns="50800" rtlCol="0" anchor="ctr"/>
              <a:lstStyle/>
              <a:p>
                <a:pPr algn="ctr">
                  <a:lnSpc>
                    <a:spcPts val="2553"/>
                  </a:lnSpc>
                </a:pPr>
                <a:endParaRPr/>
              </a:p>
            </p:txBody>
          </p:sp>
        </p:grpSp>
        <p:sp>
          <p:nvSpPr>
            <p:cNvPr id="46" name="AutoShape 35">
              <a:extLst>
                <a:ext uri="{FF2B5EF4-FFF2-40B4-BE49-F238E27FC236}">
                  <a16:creationId xmlns:a16="http://schemas.microsoft.com/office/drawing/2014/main" id="{5D64470C-A683-894E-ADD6-E56AD50A339D}"/>
                </a:ext>
              </a:extLst>
            </p:cNvPr>
            <p:cNvSpPr/>
            <p:nvPr userDrawn="1"/>
          </p:nvSpPr>
          <p:spPr>
            <a:xfrm>
              <a:off x="-1839005" y="-2273771"/>
              <a:ext cx="5185216" cy="5132702"/>
            </a:xfrm>
            <a:prstGeom prst="line">
              <a:avLst/>
            </a:prstGeom>
            <a:ln w="28575" cap="flat">
              <a:solidFill>
                <a:srgbClr val="545454"/>
              </a:solidFill>
              <a:prstDash val="solid"/>
              <a:headEnd type="none" w="sm" len="sm"/>
              <a:tailEnd type="none" w="sm" len="sm"/>
            </a:ln>
          </p:spPr>
          <p:txBody>
            <a:bodyPr/>
            <a:lstStyle/>
            <a:p>
              <a:endParaRPr lang="en-CA"/>
            </a:p>
          </p:txBody>
        </p:sp>
        <p:sp>
          <p:nvSpPr>
            <p:cNvPr id="47" name="AutoShape 36">
              <a:extLst>
                <a:ext uri="{FF2B5EF4-FFF2-40B4-BE49-F238E27FC236}">
                  <a16:creationId xmlns:a16="http://schemas.microsoft.com/office/drawing/2014/main" id="{2DCBC380-F620-8942-87BB-C55093C6EF65}"/>
                </a:ext>
              </a:extLst>
            </p:cNvPr>
            <p:cNvSpPr/>
            <p:nvPr userDrawn="1"/>
          </p:nvSpPr>
          <p:spPr>
            <a:xfrm>
              <a:off x="-2052951" y="-1961095"/>
              <a:ext cx="5038853" cy="5038853"/>
            </a:xfrm>
            <a:prstGeom prst="line">
              <a:avLst/>
            </a:prstGeom>
            <a:ln w="28575" cap="flat">
              <a:solidFill>
                <a:srgbClr val="545454"/>
              </a:solidFill>
              <a:prstDash val="solid"/>
              <a:headEnd type="none" w="sm" len="sm"/>
              <a:tailEnd type="none" w="sm" len="sm"/>
            </a:ln>
          </p:spPr>
          <p:txBody>
            <a:bodyPr/>
            <a:lstStyle/>
            <a:p>
              <a:endParaRPr lang="en-CA"/>
            </a:p>
          </p:txBody>
        </p:sp>
        <p:sp>
          <p:nvSpPr>
            <p:cNvPr id="48" name="AutoShape 37">
              <a:extLst>
                <a:ext uri="{FF2B5EF4-FFF2-40B4-BE49-F238E27FC236}">
                  <a16:creationId xmlns:a16="http://schemas.microsoft.com/office/drawing/2014/main" id="{2E6BCC58-4C7E-4DCF-02CA-975139B129AF}"/>
                </a:ext>
              </a:extLst>
            </p:cNvPr>
            <p:cNvSpPr/>
            <p:nvPr userDrawn="1"/>
          </p:nvSpPr>
          <p:spPr>
            <a:xfrm>
              <a:off x="-2232553" y="-1602625"/>
              <a:ext cx="4867141" cy="4867141"/>
            </a:xfrm>
            <a:prstGeom prst="line">
              <a:avLst/>
            </a:prstGeom>
            <a:ln w="28575" cap="flat">
              <a:solidFill>
                <a:srgbClr val="545454"/>
              </a:solidFill>
              <a:prstDash val="solid"/>
              <a:headEnd type="none" w="sm" len="sm"/>
              <a:tailEnd type="none" w="sm" len="sm"/>
            </a:ln>
          </p:spPr>
          <p:txBody>
            <a:bodyPr/>
            <a:lstStyle/>
            <a:p>
              <a:endParaRPr lang="en-CA"/>
            </a:p>
          </p:txBody>
        </p:sp>
        <p:sp>
          <p:nvSpPr>
            <p:cNvPr id="49" name="AutoShape 38">
              <a:extLst>
                <a:ext uri="{FF2B5EF4-FFF2-40B4-BE49-F238E27FC236}">
                  <a16:creationId xmlns:a16="http://schemas.microsoft.com/office/drawing/2014/main" id="{5CE6A49E-CE4C-27F7-F79B-2716DE350BAE}"/>
                </a:ext>
              </a:extLst>
            </p:cNvPr>
            <p:cNvSpPr/>
            <p:nvPr userDrawn="1"/>
          </p:nvSpPr>
          <p:spPr>
            <a:xfrm>
              <a:off x="-2359208" y="-1216357"/>
              <a:ext cx="4690515" cy="4690515"/>
            </a:xfrm>
            <a:prstGeom prst="line">
              <a:avLst/>
            </a:prstGeom>
            <a:ln w="28575" cap="flat">
              <a:solidFill>
                <a:srgbClr val="545454"/>
              </a:solidFill>
              <a:prstDash val="solid"/>
              <a:headEnd type="none" w="sm" len="sm"/>
              <a:tailEnd type="none" w="sm" len="sm"/>
            </a:ln>
          </p:spPr>
          <p:txBody>
            <a:bodyPr/>
            <a:lstStyle/>
            <a:p>
              <a:endParaRPr lang="en-CA"/>
            </a:p>
          </p:txBody>
        </p:sp>
        <p:sp>
          <p:nvSpPr>
            <p:cNvPr id="50" name="AutoShape 39">
              <a:extLst>
                <a:ext uri="{FF2B5EF4-FFF2-40B4-BE49-F238E27FC236}">
                  <a16:creationId xmlns:a16="http://schemas.microsoft.com/office/drawing/2014/main" id="{BA8762D6-AA47-3B1C-9FF5-1389507DF370}"/>
                </a:ext>
              </a:extLst>
            </p:cNvPr>
            <p:cNvSpPr/>
            <p:nvPr userDrawn="1"/>
          </p:nvSpPr>
          <p:spPr>
            <a:xfrm>
              <a:off x="-2503062" y="-776680"/>
              <a:ext cx="4347674" cy="4347674"/>
            </a:xfrm>
            <a:prstGeom prst="line">
              <a:avLst/>
            </a:prstGeom>
            <a:ln w="28575" cap="flat">
              <a:solidFill>
                <a:srgbClr val="545454"/>
              </a:solidFill>
              <a:prstDash val="solid"/>
              <a:headEnd type="none" w="sm" len="sm"/>
              <a:tailEnd type="none" w="sm" len="sm"/>
            </a:ln>
          </p:spPr>
          <p:txBody>
            <a:bodyPr/>
            <a:lstStyle/>
            <a:p>
              <a:endParaRPr lang="en-CA"/>
            </a:p>
          </p:txBody>
        </p:sp>
        <p:sp>
          <p:nvSpPr>
            <p:cNvPr id="51" name="AutoShape 40">
              <a:extLst>
                <a:ext uri="{FF2B5EF4-FFF2-40B4-BE49-F238E27FC236}">
                  <a16:creationId xmlns:a16="http://schemas.microsoft.com/office/drawing/2014/main" id="{9B60895D-840F-3F8F-3627-38ED163E56BF}"/>
                </a:ext>
              </a:extLst>
            </p:cNvPr>
            <p:cNvSpPr/>
            <p:nvPr userDrawn="1"/>
          </p:nvSpPr>
          <p:spPr>
            <a:xfrm>
              <a:off x="-2623881" y="-332957"/>
              <a:ext cx="3963599" cy="3985594"/>
            </a:xfrm>
            <a:prstGeom prst="line">
              <a:avLst/>
            </a:prstGeom>
            <a:ln w="28575" cap="flat">
              <a:solidFill>
                <a:srgbClr val="545454"/>
              </a:solidFill>
              <a:prstDash val="solid"/>
              <a:headEnd type="none" w="sm" len="sm"/>
              <a:tailEnd type="none" w="sm" len="sm"/>
            </a:ln>
          </p:spPr>
          <p:txBody>
            <a:bodyPr/>
            <a:lstStyle/>
            <a:p>
              <a:endParaRPr lang="en-CA"/>
            </a:p>
          </p:txBody>
        </p:sp>
        <p:sp>
          <p:nvSpPr>
            <p:cNvPr id="52" name="AutoShape 41">
              <a:extLst>
                <a:ext uri="{FF2B5EF4-FFF2-40B4-BE49-F238E27FC236}">
                  <a16:creationId xmlns:a16="http://schemas.microsoft.com/office/drawing/2014/main" id="{5C9CF88A-053F-3E45-0C14-7331F3E6DFAE}"/>
                </a:ext>
              </a:extLst>
            </p:cNvPr>
            <p:cNvSpPr/>
            <p:nvPr userDrawn="1"/>
          </p:nvSpPr>
          <p:spPr>
            <a:xfrm>
              <a:off x="-2598114" y="228677"/>
              <a:ext cx="3377485" cy="3360058"/>
            </a:xfrm>
            <a:prstGeom prst="line">
              <a:avLst/>
            </a:prstGeom>
            <a:ln w="28575" cap="flat">
              <a:solidFill>
                <a:srgbClr val="545454"/>
              </a:solidFill>
              <a:prstDash val="solid"/>
              <a:headEnd type="none" w="sm" len="sm"/>
              <a:tailEnd type="none" w="sm" len="sm"/>
            </a:ln>
          </p:spPr>
          <p:txBody>
            <a:bodyPr/>
            <a:lstStyle/>
            <a:p>
              <a:endParaRPr lang="en-CA"/>
            </a:p>
          </p:txBody>
        </p:sp>
        <p:sp>
          <p:nvSpPr>
            <p:cNvPr id="53" name="AutoShape 42">
              <a:extLst>
                <a:ext uri="{FF2B5EF4-FFF2-40B4-BE49-F238E27FC236}">
                  <a16:creationId xmlns:a16="http://schemas.microsoft.com/office/drawing/2014/main" id="{25DECADD-14BF-87F2-A515-4A5C635105F1}"/>
                </a:ext>
              </a:extLst>
            </p:cNvPr>
            <p:cNvSpPr/>
            <p:nvPr userDrawn="1"/>
          </p:nvSpPr>
          <p:spPr>
            <a:xfrm>
              <a:off x="-2509797" y="905760"/>
              <a:ext cx="2628598" cy="2671969"/>
            </a:xfrm>
            <a:prstGeom prst="line">
              <a:avLst/>
            </a:prstGeom>
            <a:ln w="28575" cap="flat">
              <a:solidFill>
                <a:srgbClr val="545454"/>
              </a:solidFill>
              <a:prstDash val="solid"/>
              <a:headEnd type="none" w="sm" len="sm"/>
              <a:tailEnd type="none" w="sm" len="sm"/>
            </a:ln>
          </p:spPr>
          <p:txBody>
            <a:bodyPr/>
            <a:lstStyle/>
            <a:p>
              <a:endParaRPr lang="en-CA"/>
            </a:p>
          </p:txBody>
        </p:sp>
      </p:grpSp>
      <p:pic>
        <p:nvPicPr>
          <p:cNvPr id="3" name="Picture 2">
            <a:extLst>
              <a:ext uri="{FF2B5EF4-FFF2-40B4-BE49-F238E27FC236}">
                <a16:creationId xmlns:a16="http://schemas.microsoft.com/office/drawing/2014/main" id="{D10552AC-285E-E385-E1C8-82321B99ECED}"/>
              </a:ext>
            </a:extLst>
          </p:cNvPr>
          <p:cNvPicPr>
            <a:picLocks noChangeAspect="1"/>
          </p:cNvPicPr>
          <p:nvPr userDrawn="1"/>
        </p:nvPicPr>
        <p:blipFill>
          <a:blip r:embed="rId8"/>
          <a:stretch>
            <a:fillRect/>
          </a:stretch>
        </p:blipFill>
        <p:spPr>
          <a:xfrm>
            <a:off x="5408303" y="5551493"/>
            <a:ext cx="1375394" cy="1138998"/>
          </a:xfrm>
          <a:prstGeom prst="rect">
            <a:avLst/>
          </a:prstGeom>
        </p:spPr>
      </p:pic>
    </p:spTree>
    <p:extLst>
      <p:ext uri="{BB962C8B-B14F-4D97-AF65-F5344CB8AC3E}">
        <p14:creationId xmlns:p14="http://schemas.microsoft.com/office/powerpoint/2010/main" val="79901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8" name="Group 7">
            <a:extLst>
              <a:ext uri="{FF2B5EF4-FFF2-40B4-BE49-F238E27FC236}">
                <a16:creationId xmlns:a16="http://schemas.microsoft.com/office/drawing/2014/main" id="{ECB1D96B-D9F8-9777-4558-5BE6BEF85AEA}"/>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4F20CC76-FA6B-0ABA-103B-02D840E8433F}"/>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9074843A-6D93-5236-0992-B681BD5C8698}"/>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0B2041A6-B4AB-EE4F-5A22-96A1A01E8058}"/>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653F29CD-4472-6867-ABAE-B1BD88524230}"/>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B17E58C9-B4CF-F2AB-7563-130786A4CC87}"/>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C93C0FA8-9564-D557-1EF3-54DEA6F23931}"/>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6304C769-ABC5-A009-56FB-1A6DA927906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8782F937-2C24-1983-A739-C5821E48E44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98721C84-0DF7-AB37-CD38-4EECAC8E1D73}"/>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C28BC588-155C-45C7-6EC1-7D4913D1EA93}"/>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3364B47E-9BD9-E061-D7BA-CC0EF576BE5A}"/>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6" name="Footer Placeholder 5">
            <a:extLst>
              <a:ext uri="{FF2B5EF4-FFF2-40B4-BE49-F238E27FC236}">
                <a16:creationId xmlns:a16="http://schemas.microsoft.com/office/drawing/2014/main" id="{443FCBD0-CB2E-F23D-2177-2B7D1090FA99}"/>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128FEB64-6462-30DC-90E3-D43DE15237CE}"/>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366432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8" name="Group 7">
            <a:extLst>
              <a:ext uri="{FF2B5EF4-FFF2-40B4-BE49-F238E27FC236}">
                <a16:creationId xmlns:a16="http://schemas.microsoft.com/office/drawing/2014/main" id="{A5486BDB-CD4C-0447-4765-85B15C2F4B4E}"/>
              </a:ext>
            </a:extLst>
          </p:cNvPr>
          <p:cNvGrpSpPr/>
          <p:nvPr userDrawn="1"/>
        </p:nvGrpSpPr>
        <p:grpSpPr>
          <a:xfrm>
            <a:off x="0" y="5452510"/>
            <a:ext cx="1810764" cy="1448905"/>
            <a:chOff x="0" y="6358355"/>
            <a:chExt cx="5489368" cy="4392386"/>
          </a:xfrm>
        </p:grpSpPr>
        <p:sp>
          <p:nvSpPr>
            <p:cNvPr id="9" name="Freeform 10">
              <a:extLst>
                <a:ext uri="{FF2B5EF4-FFF2-40B4-BE49-F238E27FC236}">
                  <a16:creationId xmlns:a16="http://schemas.microsoft.com/office/drawing/2014/main" id="{BC81B4A8-22E4-F249-EF2E-579F16AB5244}"/>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0" name="Freeform 11">
              <a:extLst>
                <a:ext uri="{FF2B5EF4-FFF2-40B4-BE49-F238E27FC236}">
                  <a16:creationId xmlns:a16="http://schemas.microsoft.com/office/drawing/2014/main" id="{6967545E-2D4C-9590-D012-8E3D81D785A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11" name="Freeform 12">
              <a:extLst>
                <a:ext uri="{FF2B5EF4-FFF2-40B4-BE49-F238E27FC236}">
                  <a16:creationId xmlns:a16="http://schemas.microsoft.com/office/drawing/2014/main" id="{EF1283CF-98FF-3678-13F6-4D2DF53E1A3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2" name="Freeform 13">
              <a:extLst>
                <a:ext uri="{FF2B5EF4-FFF2-40B4-BE49-F238E27FC236}">
                  <a16:creationId xmlns:a16="http://schemas.microsoft.com/office/drawing/2014/main" id="{93DED694-1442-7793-57B7-81F5B04E0766}"/>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3" name="Freeform 14">
              <a:extLst>
                <a:ext uri="{FF2B5EF4-FFF2-40B4-BE49-F238E27FC236}">
                  <a16:creationId xmlns:a16="http://schemas.microsoft.com/office/drawing/2014/main" id="{F3D6FF62-2093-96AC-0079-AEF5DF7E99F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4" name="Freeform 15">
              <a:extLst>
                <a:ext uri="{FF2B5EF4-FFF2-40B4-BE49-F238E27FC236}">
                  <a16:creationId xmlns:a16="http://schemas.microsoft.com/office/drawing/2014/main" id="{66D6E21D-0DDF-8D44-7C1E-7754E90CAABA}"/>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5" name="Freeform 16">
              <a:extLst>
                <a:ext uri="{FF2B5EF4-FFF2-40B4-BE49-F238E27FC236}">
                  <a16:creationId xmlns:a16="http://schemas.microsoft.com/office/drawing/2014/main" id="{1F74F5D4-587E-8E30-9CB8-EE79675F73DD}"/>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17" name="Freeform 18">
              <a:extLst>
                <a:ext uri="{FF2B5EF4-FFF2-40B4-BE49-F238E27FC236}">
                  <a16:creationId xmlns:a16="http://schemas.microsoft.com/office/drawing/2014/main" id="{C2CC31AA-F55C-FE9B-EAF0-9E2342CF448F}"/>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18" name="Freeform 19">
              <a:extLst>
                <a:ext uri="{FF2B5EF4-FFF2-40B4-BE49-F238E27FC236}">
                  <a16:creationId xmlns:a16="http://schemas.microsoft.com/office/drawing/2014/main" id="{5C1818FD-3332-BBE7-8489-3DD2C50EF539}"/>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19" name="Freeform 20">
              <a:extLst>
                <a:ext uri="{FF2B5EF4-FFF2-40B4-BE49-F238E27FC236}">
                  <a16:creationId xmlns:a16="http://schemas.microsoft.com/office/drawing/2014/main" id="{2882C7D0-2414-E355-7F0C-6AD0E31E363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0" name="Freeform 21">
              <a:extLst>
                <a:ext uri="{FF2B5EF4-FFF2-40B4-BE49-F238E27FC236}">
                  <a16:creationId xmlns:a16="http://schemas.microsoft.com/office/drawing/2014/main" id="{F91A52E3-CE93-F07C-8185-226EF14E3811}"/>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7" name="Footer Placeholder 6">
            <a:extLst>
              <a:ext uri="{FF2B5EF4-FFF2-40B4-BE49-F238E27FC236}">
                <a16:creationId xmlns:a16="http://schemas.microsoft.com/office/drawing/2014/main" id="{6B90868F-570F-7BE9-F813-63603F8B5A04}"/>
              </a:ext>
            </a:extLst>
          </p:cNvPr>
          <p:cNvSpPr>
            <a:spLocks noGrp="1"/>
          </p:cNvSpPr>
          <p:nvPr>
            <p:ph type="ftr" sz="quarter" idx="10"/>
          </p:nvPr>
        </p:nvSpPr>
        <p:spPr/>
        <p:txBody>
          <a:bodyPr/>
          <a:lstStyle/>
          <a:p>
            <a:endParaRPr lang="en-CA"/>
          </a:p>
        </p:txBody>
      </p:sp>
      <p:pic>
        <p:nvPicPr>
          <p:cNvPr id="22" name="Picture 21">
            <a:extLst>
              <a:ext uri="{FF2B5EF4-FFF2-40B4-BE49-F238E27FC236}">
                <a16:creationId xmlns:a16="http://schemas.microsoft.com/office/drawing/2014/main" id="{4BA3D57C-B35D-56F2-612B-81F6D6486CC1}"/>
              </a:ext>
            </a:extLst>
          </p:cNvPr>
          <p:cNvPicPr>
            <a:picLocks noChangeAspect="1"/>
          </p:cNvPicPr>
          <p:nvPr userDrawn="1"/>
        </p:nvPicPr>
        <p:blipFill>
          <a:blip r:embed="rId8"/>
          <a:stretch>
            <a:fillRect/>
          </a:stretch>
        </p:blipFill>
        <p:spPr>
          <a:xfrm>
            <a:off x="11245970" y="6084204"/>
            <a:ext cx="822386" cy="681038"/>
          </a:xfrm>
          <a:prstGeom prst="rect">
            <a:avLst/>
          </a:prstGeom>
        </p:spPr>
      </p:pic>
    </p:spTree>
    <p:extLst>
      <p:ext uri="{BB962C8B-B14F-4D97-AF65-F5344CB8AC3E}">
        <p14:creationId xmlns:p14="http://schemas.microsoft.com/office/powerpoint/2010/main" val="4052429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61D5DBDB-4BCA-B4BD-C96D-2283DA61ED60}"/>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FA4E0E6-C384-6D00-5654-C26CB0B56160}"/>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46B5FE7A-7B19-6A53-9675-FA786DAA86E3}"/>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556E8944-2ADD-A66A-9929-51C65238695C}"/>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2F6E7273-D0A9-A198-0E7C-248A6BB08F09}"/>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86C1DA91-E6A5-9985-C77F-683F52FA1F0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A325A79E-5584-35AB-5DAB-17ADCD51FB92}"/>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04D7E69C-0824-FADC-71E1-6D0EA02F12E9}"/>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FBC62A87-5789-FD27-0ECC-F9C9A6229F09}"/>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45B2D16C-F956-36BF-E982-C68A63FF08B4}"/>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C43514E6-CB0D-CEBC-A03A-42CBC6DAF6DC}"/>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DC184992-2D8D-48F9-6D6D-B2388DC91B5F}"/>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C8323ED5-28AC-D9D4-7B28-7DCB5AF507D5}"/>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0D3BD355-79FF-EDCC-CF63-1585FCC285A8}"/>
              </a:ext>
            </a:extLst>
          </p:cNvPr>
          <p:cNvPicPr>
            <a:picLocks noChangeAspect="1"/>
          </p:cNvPicPr>
          <p:nvPr userDrawn="1"/>
        </p:nvPicPr>
        <p:blipFill>
          <a:blip r:embed="rId8"/>
          <a:stretch>
            <a:fillRect/>
          </a:stretch>
        </p:blipFill>
        <p:spPr>
          <a:xfrm>
            <a:off x="11453776" y="6186388"/>
            <a:ext cx="710376" cy="588280"/>
          </a:xfrm>
          <a:prstGeom prst="rect">
            <a:avLst/>
          </a:prstGeom>
        </p:spPr>
      </p:pic>
    </p:spTree>
    <p:extLst>
      <p:ext uri="{BB962C8B-B14F-4D97-AF65-F5344CB8AC3E}">
        <p14:creationId xmlns:p14="http://schemas.microsoft.com/office/powerpoint/2010/main" val="1160635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F2CBD16-1C42-113A-7B55-2D028B1087EE}"/>
              </a:ext>
            </a:extLst>
          </p:cNvPr>
          <p:cNvSpPr/>
          <p:nvPr userDrawn="1"/>
        </p:nvSpPr>
        <p:spPr>
          <a:xfrm>
            <a:off x="0" y="-1"/>
            <a:ext cx="5003800" cy="690141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C19BDC42-FC9D-AF77-1705-12A1D3408EB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022B894-6F5A-3E57-0341-5BA927386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0F9AE1-7681-2F6E-17E0-CB2E2C226112}"/>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grpSp>
        <p:nvGrpSpPr>
          <p:cNvPr id="5" name="Group 4">
            <a:extLst>
              <a:ext uri="{FF2B5EF4-FFF2-40B4-BE49-F238E27FC236}">
                <a16:creationId xmlns:a16="http://schemas.microsoft.com/office/drawing/2014/main" id="{83279F4D-E3A6-6F3D-B730-031034F570BF}"/>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4779E487-307E-C259-57A9-94799A5E5F6D}"/>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2" name="Freeform 11">
              <a:extLst>
                <a:ext uri="{FF2B5EF4-FFF2-40B4-BE49-F238E27FC236}">
                  <a16:creationId xmlns:a16="http://schemas.microsoft.com/office/drawing/2014/main" id="{052637EA-AD62-8F6E-F3C7-47FAE876EE14}"/>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3" name="Freeform 12">
              <a:extLst>
                <a:ext uri="{FF2B5EF4-FFF2-40B4-BE49-F238E27FC236}">
                  <a16:creationId xmlns:a16="http://schemas.microsoft.com/office/drawing/2014/main" id="{72F3650A-B661-674B-DE0F-21548B165926}"/>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4" name="Freeform 13">
              <a:extLst>
                <a:ext uri="{FF2B5EF4-FFF2-40B4-BE49-F238E27FC236}">
                  <a16:creationId xmlns:a16="http://schemas.microsoft.com/office/drawing/2014/main" id="{BFB7BE57-AF6D-064F-3EF7-73541F800B3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5" name="Freeform 14">
              <a:extLst>
                <a:ext uri="{FF2B5EF4-FFF2-40B4-BE49-F238E27FC236}">
                  <a16:creationId xmlns:a16="http://schemas.microsoft.com/office/drawing/2014/main" id="{88C066B7-9EA3-97BC-D2E1-11B64CF3C74B}"/>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6" name="Freeform 15">
              <a:extLst>
                <a:ext uri="{FF2B5EF4-FFF2-40B4-BE49-F238E27FC236}">
                  <a16:creationId xmlns:a16="http://schemas.microsoft.com/office/drawing/2014/main" id="{F60476A1-E1D5-E17F-0034-122CB835E8DF}"/>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7" name="Freeform 16">
              <a:extLst>
                <a:ext uri="{FF2B5EF4-FFF2-40B4-BE49-F238E27FC236}">
                  <a16:creationId xmlns:a16="http://schemas.microsoft.com/office/drawing/2014/main" id="{E46AA352-5C07-F30B-248C-B0A62045FAB7}"/>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8" name="Freeform 18">
              <a:extLst>
                <a:ext uri="{FF2B5EF4-FFF2-40B4-BE49-F238E27FC236}">
                  <a16:creationId xmlns:a16="http://schemas.microsoft.com/office/drawing/2014/main" id="{2CF4DE08-447B-F47F-3DB7-D8391CB39011}"/>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9" name="Freeform 19">
              <a:extLst>
                <a:ext uri="{FF2B5EF4-FFF2-40B4-BE49-F238E27FC236}">
                  <a16:creationId xmlns:a16="http://schemas.microsoft.com/office/drawing/2014/main" id="{97033A63-F348-19F3-5C07-D29EA8A437B5}"/>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30" name="Freeform 20">
              <a:extLst>
                <a:ext uri="{FF2B5EF4-FFF2-40B4-BE49-F238E27FC236}">
                  <a16:creationId xmlns:a16="http://schemas.microsoft.com/office/drawing/2014/main" id="{E7F35298-FDAD-F342-71A2-A9E672FF3BD7}"/>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1" name="Freeform 21">
              <a:extLst>
                <a:ext uri="{FF2B5EF4-FFF2-40B4-BE49-F238E27FC236}">
                  <a16:creationId xmlns:a16="http://schemas.microsoft.com/office/drawing/2014/main" id="{E063CEC2-EC0A-90A6-F0C5-CA7E4F900FDC}"/>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3" name="Footer Placeholder 12">
            <a:extLst>
              <a:ext uri="{FF2B5EF4-FFF2-40B4-BE49-F238E27FC236}">
                <a16:creationId xmlns:a16="http://schemas.microsoft.com/office/drawing/2014/main" id="{ACCC238D-AA87-071B-9D51-CF3C09CA84EC}"/>
              </a:ext>
            </a:extLst>
          </p:cNvPr>
          <p:cNvSpPr>
            <a:spLocks noGrp="1"/>
          </p:cNvSpPr>
          <p:nvPr>
            <p:ph type="ftr" sz="quarter" idx="10"/>
          </p:nvPr>
        </p:nvSpPr>
        <p:spPr/>
        <p:txBody>
          <a:bodyPr/>
          <a:lstStyle/>
          <a:p>
            <a:endParaRPr lang="en-CA"/>
          </a:p>
        </p:txBody>
      </p:sp>
      <p:pic>
        <p:nvPicPr>
          <p:cNvPr id="8" name="Picture 7">
            <a:extLst>
              <a:ext uri="{FF2B5EF4-FFF2-40B4-BE49-F238E27FC236}">
                <a16:creationId xmlns:a16="http://schemas.microsoft.com/office/drawing/2014/main" id="{A23D7804-DB75-B4C1-8FB2-D074477B7FB2}"/>
              </a:ext>
            </a:extLst>
          </p:cNvPr>
          <p:cNvPicPr>
            <a:picLocks noChangeAspect="1"/>
          </p:cNvPicPr>
          <p:nvPr userDrawn="1"/>
        </p:nvPicPr>
        <p:blipFill>
          <a:blip r:embed="rId8"/>
          <a:stretch>
            <a:fillRect/>
          </a:stretch>
        </p:blipFill>
        <p:spPr>
          <a:xfrm>
            <a:off x="11355388" y="6176962"/>
            <a:ext cx="698994" cy="578854"/>
          </a:xfrm>
          <a:prstGeom prst="rect">
            <a:avLst/>
          </a:prstGeom>
        </p:spPr>
      </p:pic>
    </p:spTree>
    <p:extLst>
      <p:ext uri="{BB962C8B-B14F-4D97-AF65-F5344CB8AC3E}">
        <p14:creationId xmlns:p14="http://schemas.microsoft.com/office/powerpoint/2010/main" val="376933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6AEAA65-2E76-9A26-9342-89E0DCE53660}"/>
              </a:ext>
            </a:extLst>
          </p:cNvPr>
          <p:cNvSpPr/>
          <p:nvPr userDrawn="1"/>
        </p:nvSpPr>
        <p:spPr>
          <a:xfrm>
            <a:off x="0" y="-1"/>
            <a:ext cx="6096000" cy="690141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6010185F-B44A-2BDA-8650-FF23AF2FF40F}"/>
              </a:ext>
            </a:extLst>
          </p:cNvPr>
          <p:cNvSpPr>
            <a:spLocks noGrp="1"/>
          </p:cNvSpPr>
          <p:nvPr>
            <p:ph type="title"/>
          </p:nvPr>
        </p:nvSpPr>
        <p:spPr>
          <a:xfrm>
            <a:off x="838200" y="365125"/>
            <a:ext cx="5181600" cy="1325563"/>
          </a:xfrm>
        </p:spPr>
        <p:txBody>
          <a:bodyPr/>
          <a:lstStyle>
            <a:lvl1pPr>
              <a:defRPr>
                <a:solidFill>
                  <a:schemeClr val="bg1"/>
                </a:solidFill>
              </a:defRPr>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0D57C2EF-BEA1-031F-EE56-271DE1063307}"/>
              </a:ext>
            </a:extLst>
          </p:cNvPr>
          <p:cNvSpPr>
            <a:spLocks noGrp="1"/>
          </p:cNvSpPr>
          <p:nvPr>
            <p:ph sz="half" idx="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C781E7-B7E8-83F8-8583-7F51709155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grpSp>
        <p:nvGrpSpPr>
          <p:cNvPr id="5" name="Group 4">
            <a:extLst>
              <a:ext uri="{FF2B5EF4-FFF2-40B4-BE49-F238E27FC236}">
                <a16:creationId xmlns:a16="http://schemas.microsoft.com/office/drawing/2014/main" id="{20A718F4-EB92-3A96-C7D0-7D7186AA0563}"/>
              </a:ext>
            </a:extLst>
          </p:cNvPr>
          <p:cNvGrpSpPr/>
          <p:nvPr userDrawn="1"/>
        </p:nvGrpSpPr>
        <p:grpSpPr>
          <a:xfrm>
            <a:off x="0" y="5452510"/>
            <a:ext cx="1810764" cy="1448905"/>
            <a:chOff x="0" y="6358355"/>
            <a:chExt cx="5489368" cy="4392386"/>
          </a:xfrm>
        </p:grpSpPr>
        <p:sp>
          <p:nvSpPr>
            <p:cNvPr id="6" name="Freeform 10">
              <a:extLst>
                <a:ext uri="{FF2B5EF4-FFF2-40B4-BE49-F238E27FC236}">
                  <a16:creationId xmlns:a16="http://schemas.microsoft.com/office/drawing/2014/main" id="{585F6F82-3B12-8E56-5B2D-72F92C6C7409}"/>
                </a:ext>
              </a:extLst>
            </p:cNvPr>
            <p:cNvSpPr/>
            <p:nvPr userDrawn="1"/>
          </p:nvSpPr>
          <p:spPr>
            <a:xfrm rot="-10800000">
              <a:off x="9525" y="6358355"/>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7" name="Freeform 11">
              <a:extLst>
                <a:ext uri="{FF2B5EF4-FFF2-40B4-BE49-F238E27FC236}">
                  <a16:creationId xmlns:a16="http://schemas.microsoft.com/office/drawing/2014/main" id="{96642FBC-3005-8A6E-83A4-35CE68BF5890}"/>
                </a:ext>
              </a:extLst>
            </p:cNvPr>
            <p:cNvSpPr/>
            <p:nvPr userDrawn="1"/>
          </p:nvSpPr>
          <p:spPr>
            <a:xfrm>
              <a:off x="1083809" y="6386930"/>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dpi="0" rotWithShape="1">
              <a:blip r:embed="rId4">
                <a:extLst>
                  <a:ext uri="{96DAC541-7B7A-43D3-8B79-37D633B846F1}">
                    <asvg:svgBlip xmlns:asvg="http://schemas.microsoft.com/office/drawing/2016/SVG/main" r:embed="rId5"/>
                  </a:ext>
                </a:extLst>
              </a:blip>
              <a:srcRect/>
              <a:stretch>
                <a:fillRect/>
              </a:stretch>
            </a:blipFill>
          </p:spPr>
          <p:txBody>
            <a:bodyPr/>
            <a:lstStyle/>
            <a:p>
              <a:endParaRPr lang="en-CA"/>
            </a:p>
          </p:txBody>
        </p:sp>
        <p:sp>
          <p:nvSpPr>
            <p:cNvPr id="22" name="Freeform 12">
              <a:extLst>
                <a:ext uri="{FF2B5EF4-FFF2-40B4-BE49-F238E27FC236}">
                  <a16:creationId xmlns:a16="http://schemas.microsoft.com/office/drawing/2014/main" id="{E72C2A08-3BB8-EC10-82C9-73983D27E0D5}"/>
                </a:ext>
              </a:extLst>
            </p:cNvPr>
            <p:cNvSpPr/>
            <p:nvPr userDrawn="1"/>
          </p:nvSpPr>
          <p:spPr>
            <a:xfrm>
              <a:off x="0" y="7470739"/>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3" name="Freeform 13">
              <a:extLst>
                <a:ext uri="{FF2B5EF4-FFF2-40B4-BE49-F238E27FC236}">
                  <a16:creationId xmlns:a16="http://schemas.microsoft.com/office/drawing/2014/main" id="{97133A53-1962-E874-253F-239004D675C5}"/>
                </a:ext>
              </a:extLst>
            </p:cNvPr>
            <p:cNvSpPr/>
            <p:nvPr userDrawn="1"/>
          </p:nvSpPr>
          <p:spPr>
            <a:xfrm rot="-10800000">
              <a:off x="0"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4" name="Freeform 14">
              <a:extLst>
                <a:ext uri="{FF2B5EF4-FFF2-40B4-BE49-F238E27FC236}">
                  <a16:creationId xmlns:a16="http://schemas.microsoft.com/office/drawing/2014/main" id="{BEA14FE6-AF75-D08E-E683-3371514A9D16}"/>
                </a:ext>
              </a:extLst>
            </p:cNvPr>
            <p:cNvSpPr/>
            <p:nvPr userDrawn="1"/>
          </p:nvSpPr>
          <p:spPr>
            <a:xfrm rot="-5400000">
              <a:off x="1083809" y="8554548"/>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5" name="Freeform 15">
              <a:extLst>
                <a:ext uri="{FF2B5EF4-FFF2-40B4-BE49-F238E27FC236}">
                  <a16:creationId xmlns:a16="http://schemas.microsoft.com/office/drawing/2014/main" id="{0E399735-8EED-56EF-B43A-B60E0095CC77}"/>
                </a:ext>
              </a:extLst>
            </p:cNvPr>
            <p:cNvSpPr/>
            <p:nvPr userDrawn="1"/>
          </p:nvSpPr>
          <p:spPr>
            <a:xfrm rot="-10800000">
              <a:off x="1083809" y="9623721"/>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6" name="Freeform 16">
              <a:extLst>
                <a:ext uri="{FF2B5EF4-FFF2-40B4-BE49-F238E27FC236}">
                  <a16:creationId xmlns:a16="http://schemas.microsoft.com/office/drawing/2014/main" id="{374CEE79-822F-D319-B3FB-A8E2016C4573}"/>
                </a:ext>
              </a:extLst>
            </p:cNvPr>
            <p:cNvSpPr/>
            <p:nvPr userDrawn="1"/>
          </p:nvSpPr>
          <p:spPr>
            <a:xfrm rot="-10800000">
              <a:off x="3321750"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27" name="Freeform 18">
              <a:extLst>
                <a:ext uri="{FF2B5EF4-FFF2-40B4-BE49-F238E27FC236}">
                  <a16:creationId xmlns:a16="http://schemas.microsoft.com/office/drawing/2014/main" id="{782888EC-A0B4-9DAF-C0B7-9026F1D6AD35}"/>
                </a:ext>
              </a:extLst>
            </p:cNvPr>
            <p:cNvSpPr/>
            <p:nvPr userDrawn="1"/>
          </p:nvSpPr>
          <p:spPr>
            <a:xfrm rot="5400000">
              <a:off x="4405559" y="8583123"/>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28" name="Freeform 19">
              <a:extLst>
                <a:ext uri="{FF2B5EF4-FFF2-40B4-BE49-F238E27FC236}">
                  <a16:creationId xmlns:a16="http://schemas.microsoft.com/office/drawing/2014/main" id="{23F0ADD9-07DF-AE87-B083-610D3CC82E9B}"/>
                </a:ext>
              </a:extLst>
            </p:cNvPr>
            <p:cNvSpPr/>
            <p:nvPr userDrawn="1"/>
          </p:nvSpPr>
          <p:spPr>
            <a:xfrm>
              <a:off x="2237941"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29" name="Freeform 20">
              <a:extLst>
                <a:ext uri="{FF2B5EF4-FFF2-40B4-BE49-F238E27FC236}">
                  <a16:creationId xmlns:a16="http://schemas.microsoft.com/office/drawing/2014/main" id="{46F14ED2-892C-F268-230D-1C570EE8E3AA}"/>
                </a:ext>
              </a:extLst>
            </p:cNvPr>
            <p:cNvSpPr/>
            <p:nvPr userDrawn="1"/>
          </p:nvSpPr>
          <p:spPr>
            <a:xfrm>
              <a:off x="3321750" y="9666932"/>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0" name="Freeform 21">
              <a:extLst>
                <a:ext uri="{FF2B5EF4-FFF2-40B4-BE49-F238E27FC236}">
                  <a16:creationId xmlns:a16="http://schemas.microsoft.com/office/drawing/2014/main" id="{B6ECB585-AE53-CD0D-1BCE-2BFD1160C8FD}"/>
                </a:ext>
              </a:extLst>
            </p:cNvPr>
            <p:cNvSpPr/>
            <p:nvPr userDrawn="1"/>
          </p:nvSpPr>
          <p:spPr>
            <a:xfrm rot="5400000">
              <a:off x="0" y="9638357"/>
              <a:ext cx="1083809" cy="1083809"/>
            </a:xfrm>
            <a:custGeom>
              <a:avLst/>
              <a:gdLst/>
              <a:ahLst/>
              <a:cxnLst/>
              <a:rect l="l" t="t" r="r" b="b"/>
              <a:pathLst>
                <a:path w="1083809" h="1083809">
                  <a:moveTo>
                    <a:pt x="0" y="0"/>
                  </a:moveTo>
                  <a:lnTo>
                    <a:pt x="1083809" y="0"/>
                  </a:lnTo>
                  <a:lnTo>
                    <a:pt x="1083809" y="1083809"/>
                  </a:lnTo>
                  <a:lnTo>
                    <a:pt x="0" y="108380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grpSp>
      <p:sp>
        <p:nvSpPr>
          <p:cNvPr id="14" name="Footer Placeholder 13">
            <a:extLst>
              <a:ext uri="{FF2B5EF4-FFF2-40B4-BE49-F238E27FC236}">
                <a16:creationId xmlns:a16="http://schemas.microsoft.com/office/drawing/2014/main" id="{73A01992-5132-919F-4AC5-3050763ED178}"/>
              </a:ext>
            </a:extLst>
          </p:cNvPr>
          <p:cNvSpPr>
            <a:spLocks noGrp="1"/>
          </p:cNvSpPr>
          <p:nvPr>
            <p:ph type="ftr" sz="quarter" idx="10"/>
          </p:nvPr>
        </p:nvSpPr>
        <p:spPr/>
        <p:txBody>
          <a:bodyPr/>
          <a:lstStyle/>
          <a:p>
            <a:endParaRPr lang="en-CA"/>
          </a:p>
        </p:txBody>
      </p:sp>
      <p:pic>
        <p:nvPicPr>
          <p:cNvPr id="9" name="Picture 8">
            <a:extLst>
              <a:ext uri="{FF2B5EF4-FFF2-40B4-BE49-F238E27FC236}">
                <a16:creationId xmlns:a16="http://schemas.microsoft.com/office/drawing/2014/main" id="{341A094F-1EF6-4349-EEBB-7C96FDF31983}"/>
              </a:ext>
            </a:extLst>
          </p:cNvPr>
          <p:cNvPicPr>
            <a:picLocks noChangeAspect="1"/>
          </p:cNvPicPr>
          <p:nvPr userDrawn="1"/>
        </p:nvPicPr>
        <p:blipFill>
          <a:blip r:embed="rId8"/>
          <a:stretch>
            <a:fillRect/>
          </a:stretch>
        </p:blipFill>
        <p:spPr>
          <a:xfrm>
            <a:off x="11413140" y="6176962"/>
            <a:ext cx="710376" cy="588280"/>
          </a:xfrm>
          <a:prstGeom prst="rect">
            <a:avLst/>
          </a:prstGeom>
        </p:spPr>
      </p:pic>
    </p:spTree>
    <p:extLst>
      <p:ext uri="{BB962C8B-B14F-4D97-AF65-F5344CB8AC3E}">
        <p14:creationId xmlns:p14="http://schemas.microsoft.com/office/powerpoint/2010/main" val="2475003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B6AABD-327F-C6E9-95C0-A5CEDD2773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944F4EC-273F-B855-55EC-5D1EBC73A5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a:extLst>
              <a:ext uri="{FF2B5EF4-FFF2-40B4-BE49-F238E27FC236}">
                <a16:creationId xmlns:a16="http://schemas.microsoft.com/office/drawing/2014/main" id="{B39AC998-68A1-1457-02E8-8D305FFA4863}"/>
              </a:ext>
            </a:extLst>
          </p:cNvPr>
          <p:cNvSpPr>
            <a:spLocks noGrp="1"/>
          </p:cNvSpPr>
          <p:nvPr>
            <p:ph type="ftr" sz="quarter" idx="3"/>
          </p:nvPr>
        </p:nvSpPr>
        <p:spPr>
          <a:xfrm>
            <a:off x="6510528" y="6356350"/>
            <a:ext cx="4565303" cy="369332"/>
          </a:xfrm>
          <a:prstGeom prst="rect">
            <a:avLst/>
          </a:prstGeom>
        </p:spPr>
        <p:txBody>
          <a:bodyPr vert="horz" lIns="91440" tIns="45720" rIns="91440" bIns="45720" rtlCol="0" anchor="ctr"/>
          <a:lstStyle>
            <a:lvl1pPr algn="ctr">
              <a:defRPr sz="1200">
                <a:solidFill>
                  <a:schemeClr val="tx1"/>
                </a:solidFill>
              </a:defRPr>
            </a:lvl1pPr>
          </a:lstStyle>
          <a:p>
            <a:endParaRPr lang="en-CA"/>
          </a:p>
        </p:txBody>
      </p:sp>
    </p:spTree>
    <p:extLst>
      <p:ext uri="{BB962C8B-B14F-4D97-AF65-F5344CB8AC3E}">
        <p14:creationId xmlns:p14="http://schemas.microsoft.com/office/powerpoint/2010/main" val="3375047552"/>
      </p:ext>
    </p:extLst>
  </p:cSld>
  <p:clrMap bg1="lt1" tx1="dk1" bg2="lt2" tx2="dk2" accent1="accent1" accent2="accent2" accent3="accent3" accent4="accent4" accent5="accent5" accent6="accent6" hlink="hlink" folHlink="folHlink"/>
  <p:sldLayoutIdLst>
    <p:sldLayoutId id="2147483689" r:id="rId1"/>
    <p:sldLayoutId id="2147483708" r:id="rId2"/>
    <p:sldLayoutId id="2147483714" r:id="rId3"/>
    <p:sldLayoutId id="2147483715" r:id="rId4"/>
    <p:sldLayoutId id="2147483706" r:id="rId5"/>
    <p:sldLayoutId id="2147483711" r:id="rId6"/>
    <p:sldLayoutId id="2147483716" r:id="rId7"/>
    <p:sldLayoutId id="2147483719" r:id="rId8"/>
    <p:sldLayoutId id="2147483717" r:id="rId9"/>
    <p:sldLayoutId id="2147483720" r:id="rId10"/>
    <p:sldLayoutId id="2147483724" r:id="rId11"/>
    <p:sldLayoutId id="2147483725" r:id="rId12"/>
    <p:sldLayoutId id="2147483726" r:id="rId13"/>
    <p:sldLayoutId id="2147483707" r:id="rId14"/>
    <p:sldLayoutId id="2147483727" r:id="rId15"/>
    <p:sldLayoutId id="2147483728" r:id="rId16"/>
    <p:sldLayoutId id="2147483729" r:id="rId17"/>
    <p:sldLayoutId id="2147483709" r:id="rId18"/>
    <p:sldLayoutId id="2147483731" r:id="rId19"/>
    <p:sldLayoutId id="2147483732" r:id="rId20"/>
    <p:sldLayoutId id="2147483733" r:id="rId21"/>
    <p:sldLayoutId id="2147483734" r:id="rId22"/>
    <p:sldLayoutId id="2147483735" r:id="rId2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7A0926-6D0C-093D-67A7-BE11F1600D82}"/>
              </a:ext>
            </a:extLst>
          </p:cNvPr>
          <p:cNvPicPr>
            <a:picLocks noChangeAspect="1"/>
          </p:cNvPicPr>
          <p:nvPr/>
        </p:nvPicPr>
        <p:blipFill>
          <a:blip r:embed="rId2"/>
          <a:stretch>
            <a:fillRect/>
          </a:stretch>
        </p:blipFill>
        <p:spPr>
          <a:xfrm>
            <a:off x="3857198" y="5213684"/>
            <a:ext cx="1965932" cy="1644316"/>
          </a:xfrm>
          <a:prstGeom prst="rect">
            <a:avLst/>
          </a:prstGeom>
        </p:spPr>
      </p:pic>
    </p:spTree>
    <p:extLst>
      <p:ext uri="{BB962C8B-B14F-4D97-AF65-F5344CB8AC3E}">
        <p14:creationId xmlns:p14="http://schemas.microsoft.com/office/powerpoint/2010/main" val="1250194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C8EC-F13D-55B7-6A81-01BB1EA314E2}"/>
              </a:ext>
            </a:extLst>
          </p:cNvPr>
          <p:cNvSpPr>
            <a:spLocks noGrp="1"/>
          </p:cNvSpPr>
          <p:nvPr>
            <p:ph type="title"/>
          </p:nvPr>
        </p:nvSpPr>
        <p:spPr/>
        <p:txBody>
          <a:bodyPr/>
          <a:lstStyle/>
          <a:p>
            <a:pPr algn="l"/>
            <a:r>
              <a:rPr lang="en-US" dirty="0"/>
              <a:t>Land Acknowledgment</a:t>
            </a:r>
            <a:endParaRPr lang="en-CA" dirty="0"/>
          </a:p>
        </p:txBody>
      </p:sp>
      <p:sp>
        <p:nvSpPr>
          <p:cNvPr id="3" name="TextBox 2">
            <a:extLst>
              <a:ext uri="{FF2B5EF4-FFF2-40B4-BE49-F238E27FC236}">
                <a16:creationId xmlns:a16="http://schemas.microsoft.com/office/drawing/2014/main" id="{830FCA6B-75AF-DAFD-39DD-7A9A3355951B}"/>
              </a:ext>
            </a:extLst>
          </p:cNvPr>
          <p:cNvSpPr txBox="1"/>
          <p:nvPr/>
        </p:nvSpPr>
        <p:spPr>
          <a:xfrm>
            <a:off x="452155" y="1925054"/>
            <a:ext cx="10836441" cy="2031325"/>
          </a:xfrm>
          <a:prstGeom prst="rect">
            <a:avLst/>
          </a:prstGeom>
          <a:noFill/>
        </p:spPr>
        <p:txBody>
          <a:bodyPr wrap="square" rtlCol="0">
            <a:spAutoFit/>
          </a:bodyPr>
          <a:lstStyle/>
          <a:p>
            <a:r>
              <a:rPr lang="en-US" dirty="0"/>
              <a:t>The Ottawa area rests on the traditional, unceded lands of the Algonquin </a:t>
            </a:r>
            <a:r>
              <a:rPr lang="en-US" dirty="0" err="1"/>
              <a:t>Anishinabeg</a:t>
            </a:r>
            <a:r>
              <a:rPr lang="en-US" dirty="0"/>
              <a:t>, who have lived, travelled, and cared for these territories for thousands of years. We recognize the Algonquin people as the original stewards of this land and honour their deep, ongoing connection to it. We also acknowledge all Indigenous peoples from many nations who make Ottawa their home today. With respect, we recognize the traditional knowledge holders, both elders and youth, and we pay tribute to the strength and leadership of Indigenous communities—past, present, and future.</a:t>
            </a:r>
          </a:p>
          <a:p>
            <a:endParaRPr lang="en-CA" dirty="0"/>
          </a:p>
        </p:txBody>
      </p:sp>
      <p:sp>
        <p:nvSpPr>
          <p:cNvPr id="4" name="TextBox 3">
            <a:extLst>
              <a:ext uri="{FF2B5EF4-FFF2-40B4-BE49-F238E27FC236}">
                <a16:creationId xmlns:a16="http://schemas.microsoft.com/office/drawing/2014/main" id="{D3E93E97-D14E-CB4D-EC5F-A1AD72433999}"/>
              </a:ext>
            </a:extLst>
          </p:cNvPr>
          <p:cNvSpPr txBox="1"/>
          <p:nvPr/>
        </p:nvSpPr>
        <p:spPr>
          <a:xfrm>
            <a:off x="1095339" y="1944785"/>
            <a:ext cx="8639768" cy="19112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5" name="TextBox 4">
            <a:extLst>
              <a:ext uri="{FF2B5EF4-FFF2-40B4-BE49-F238E27FC236}">
                <a16:creationId xmlns:a16="http://schemas.microsoft.com/office/drawing/2014/main" id="{A8F809CF-6922-59B0-D25B-D142F604C689}"/>
              </a:ext>
            </a:extLst>
          </p:cNvPr>
          <p:cNvSpPr txBox="1"/>
          <p:nvPr/>
        </p:nvSpPr>
        <p:spPr>
          <a:xfrm>
            <a:off x="1464177" y="1922432"/>
            <a:ext cx="5655527" cy="14418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extLst>
      <p:ext uri="{BB962C8B-B14F-4D97-AF65-F5344CB8AC3E}">
        <p14:creationId xmlns:p14="http://schemas.microsoft.com/office/powerpoint/2010/main" val="2278643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F873746-B6F0-E202-642F-E1BA99E7450D}"/>
              </a:ext>
            </a:extLst>
          </p:cNvPr>
          <p:cNvSpPr>
            <a:spLocks noGrp="1"/>
          </p:cNvSpPr>
          <p:nvPr>
            <p:ph type="title"/>
          </p:nvPr>
        </p:nvSpPr>
        <p:spPr/>
        <p:txBody>
          <a:bodyPr/>
          <a:lstStyle/>
          <a:p>
            <a:r>
              <a:rPr lang="en-US" dirty="0"/>
              <a:t>Ellucian CRM solutions BOF</a:t>
            </a:r>
          </a:p>
        </p:txBody>
      </p:sp>
    </p:spTree>
    <p:extLst>
      <p:ext uri="{BB962C8B-B14F-4D97-AF65-F5344CB8AC3E}">
        <p14:creationId xmlns:p14="http://schemas.microsoft.com/office/powerpoint/2010/main" val="907646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3F8DFC2-1E09-E569-045C-DFF73DC93A9A}"/>
              </a:ext>
            </a:extLst>
          </p:cNvPr>
          <p:cNvSpPr>
            <a:spLocks noGrp="1"/>
          </p:cNvSpPr>
          <p:nvPr>
            <p:ph type="title"/>
          </p:nvPr>
        </p:nvSpPr>
        <p:spPr/>
        <p:txBody>
          <a:bodyPr/>
          <a:lstStyle/>
          <a:p>
            <a:r>
              <a:rPr lang="en-US" dirty="0"/>
              <a:t>Introductions</a:t>
            </a:r>
          </a:p>
        </p:txBody>
      </p:sp>
      <p:sp>
        <p:nvSpPr>
          <p:cNvPr id="9" name="Text Placeholder 8">
            <a:extLst>
              <a:ext uri="{FF2B5EF4-FFF2-40B4-BE49-F238E27FC236}">
                <a16:creationId xmlns:a16="http://schemas.microsoft.com/office/drawing/2014/main" id="{7FAD690D-BD3C-D43D-630A-8888D7E3485C}"/>
              </a:ext>
            </a:extLst>
          </p:cNvPr>
          <p:cNvSpPr>
            <a:spLocks noGrp="1"/>
          </p:cNvSpPr>
          <p:nvPr>
            <p:ph type="body" idx="1"/>
          </p:nvPr>
        </p:nvSpPr>
        <p:spPr/>
        <p:txBody>
          <a:bodyPr/>
          <a:lstStyle/>
          <a:p>
            <a:endParaRPr lang="en-US" dirty="0"/>
          </a:p>
        </p:txBody>
      </p:sp>
      <p:sp>
        <p:nvSpPr>
          <p:cNvPr id="10" name="Content Placeholder 9">
            <a:extLst>
              <a:ext uri="{FF2B5EF4-FFF2-40B4-BE49-F238E27FC236}">
                <a16:creationId xmlns:a16="http://schemas.microsoft.com/office/drawing/2014/main" id="{E6DAE614-5C8F-640E-C3F9-181920ABB964}"/>
              </a:ext>
            </a:extLst>
          </p:cNvPr>
          <p:cNvSpPr>
            <a:spLocks noGrp="1"/>
          </p:cNvSpPr>
          <p:nvPr>
            <p:ph sz="half" idx="2"/>
          </p:nvPr>
        </p:nvSpPr>
        <p:spPr/>
        <p:txBody>
          <a:bodyPr/>
          <a:lstStyle/>
          <a:p>
            <a:r>
              <a:rPr lang="en-US" dirty="0"/>
              <a:t>Name</a:t>
            </a:r>
          </a:p>
          <a:p>
            <a:r>
              <a:rPr lang="en-US" dirty="0"/>
              <a:t>Employer</a:t>
            </a:r>
          </a:p>
          <a:p>
            <a:r>
              <a:rPr lang="en-US" dirty="0"/>
              <a:t>Role</a:t>
            </a:r>
          </a:p>
          <a:p>
            <a:r>
              <a:rPr lang="en-US" dirty="0"/>
              <a:t>Ellucian CRM products used/interested in</a:t>
            </a:r>
          </a:p>
          <a:p>
            <a:r>
              <a:rPr lang="en-US" dirty="0"/>
              <a:t>How long have you been working in this system</a:t>
            </a:r>
          </a:p>
          <a:p>
            <a:endParaRPr lang="en-US" dirty="0"/>
          </a:p>
          <a:p>
            <a:endParaRPr lang="en-US" dirty="0"/>
          </a:p>
          <a:p>
            <a:endParaRPr lang="en-US" dirty="0"/>
          </a:p>
        </p:txBody>
      </p:sp>
      <p:sp>
        <p:nvSpPr>
          <p:cNvPr id="11" name="Text Placeholder 10">
            <a:extLst>
              <a:ext uri="{FF2B5EF4-FFF2-40B4-BE49-F238E27FC236}">
                <a16:creationId xmlns:a16="http://schemas.microsoft.com/office/drawing/2014/main" id="{F725D4D5-4EA8-9EDA-DC96-145DDC3E6133}"/>
              </a:ext>
            </a:extLst>
          </p:cNvPr>
          <p:cNvSpPr>
            <a:spLocks noGrp="1"/>
          </p:cNvSpPr>
          <p:nvPr>
            <p:ph type="body" sz="quarter" idx="3"/>
          </p:nvPr>
        </p:nvSpPr>
        <p:spPr/>
        <p:txBody>
          <a:bodyPr/>
          <a:lstStyle/>
          <a:p>
            <a:endParaRPr lang="en-US"/>
          </a:p>
        </p:txBody>
      </p:sp>
      <p:sp>
        <p:nvSpPr>
          <p:cNvPr id="12" name="Content Placeholder 11">
            <a:extLst>
              <a:ext uri="{FF2B5EF4-FFF2-40B4-BE49-F238E27FC236}">
                <a16:creationId xmlns:a16="http://schemas.microsoft.com/office/drawing/2014/main" id="{6380DBF1-7754-07BF-1F7A-0F4730AE0EB5}"/>
              </a:ext>
            </a:extLst>
          </p:cNvPr>
          <p:cNvSpPr>
            <a:spLocks noGrp="1"/>
          </p:cNvSpPr>
          <p:nvPr>
            <p:ph sz="quarter" idx="4"/>
          </p:nvPr>
        </p:nvSpPr>
        <p:spPr/>
        <p:txBody>
          <a:bodyPr/>
          <a:lstStyle/>
          <a:p>
            <a:r>
              <a:rPr lang="en-US" dirty="0"/>
              <a:t>Ken Glover</a:t>
            </a:r>
          </a:p>
          <a:p>
            <a:r>
              <a:rPr lang="en-US" dirty="0"/>
              <a:t>University of Saskatchewan</a:t>
            </a:r>
          </a:p>
          <a:p>
            <a:r>
              <a:rPr lang="en-US" dirty="0"/>
              <a:t>IT systems analyst</a:t>
            </a:r>
          </a:p>
          <a:p>
            <a:r>
              <a:rPr lang="en-US" dirty="0"/>
              <a:t>CRM Recruit (on prem)</a:t>
            </a:r>
          </a:p>
          <a:p>
            <a:r>
              <a:rPr lang="en-US" dirty="0"/>
              <a:t>Since 2018</a:t>
            </a:r>
          </a:p>
        </p:txBody>
      </p:sp>
    </p:spTree>
    <p:extLst>
      <p:ext uri="{BB962C8B-B14F-4D97-AF65-F5344CB8AC3E}">
        <p14:creationId xmlns:p14="http://schemas.microsoft.com/office/powerpoint/2010/main" val="132853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26722-AA7A-582A-7381-CD7FBE719F15}"/>
              </a:ext>
            </a:extLst>
          </p:cNvPr>
          <p:cNvSpPr>
            <a:spLocks noGrp="1"/>
          </p:cNvSpPr>
          <p:nvPr>
            <p:ph type="title"/>
          </p:nvPr>
        </p:nvSpPr>
        <p:spPr/>
        <p:txBody>
          <a:bodyPr/>
          <a:lstStyle/>
          <a:p>
            <a:r>
              <a:rPr lang="en-US" dirty="0"/>
              <a:t>Conversation starters</a:t>
            </a:r>
          </a:p>
        </p:txBody>
      </p:sp>
      <p:sp>
        <p:nvSpPr>
          <p:cNvPr id="4" name="Content Placeholder 3">
            <a:extLst>
              <a:ext uri="{FF2B5EF4-FFF2-40B4-BE49-F238E27FC236}">
                <a16:creationId xmlns:a16="http://schemas.microsoft.com/office/drawing/2014/main" id="{D42FC709-7A12-5B80-E053-E648DD455AE4}"/>
              </a:ext>
            </a:extLst>
          </p:cNvPr>
          <p:cNvSpPr>
            <a:spLocks noGrp="1"/>
          </p:cNvSpPr>
          <p:nvPr>
            <p:ph sz="half" idx="2"/>
          </p:nvPr>
        </p:nvSpPr>
        <p:spPr>
          <a:xfrm>
            <a:off x="839788" y="1485900"/>
            <a:ext cx="10841672" cy="4703763"/>
          </a:xfrm>
        </p:spPr>
        <p:txBody>
          <a:bodyPr/>
          <a:lstStyle/>
          <a:p>
            <a:r>
              <a:rPr lang="en-US" dirty="0"/>
              <a:t>Advice you would give others who are just starting</a:t>
            </a:r>
          </a:p>
          <a:p>
            <a:r>
              <a:rPr lang="en-US" dirty="0"/>
              <a:t>Success stories</a:t>
            </a:r>
          </a:p>
          <a:p>
            <a:r>
              <a:rPr lang="en-US" dirty="0"/>
              <a:t>Challenges your organization overcame</a:t>
            </a:r>
          </a:p>
          <a:p>
            <a:r>
              <a:rPr lang="en-US" dirty="0"/>
              <a:t>Challenges you are currently facing</a:t>
            </a:r>
          </a:p>
          <a:p>
            <a:r>
              <a:rPr lang="en-US" dirty="0"/>
              <a:t>What would you like to see in the future?</a:t>
            </a:r>
          </a:p>
          <a:p>
            <a:r>
              <a:rPr lang="en-US" dirty="0"/>
              <a:t>Most underrated feature</a:t>
            </a:r>
          </a:p>
          <a:p>
            <a:r>
              <a:rPr lang="en-US" dirty="0"/>
              <a:t>Experiences with the Unified Interface</a:t>
            </a:r>
          </a:p>
          <a:p>
            <a:r>
              <a:rPr lang="en-US" dirty="0"/>
              <a:t>Interesting customizations/configurations</a:t>
            </a:r>
          </a:p>
        </p:txBody>
      </p:sp>
    </p:spTree>
    <p:extLst>
      <p:ext uri="{BB962C8B-B14F-4D97-AF65-F5344CB8AC3E}">
        <p14:creationId xmlns:p14="http://schemas.microsoft.com/office/powerpoint/2010/main" val="395243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3537263"/>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6076</TotalTime>
  <Words>190</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Gill Sans MT</vt:lpstr>
      <vt:lpstr>Kollektif Bold</vt:lpstr>
      <vt:lpstr>Roboto</vt:lpstr>
      <vt:lpstr>Office Theme</vt:lpstr>
      <vt:lpstr>PowerPoint Presentation</vt:lpstr>
      <vt:lpstr>Land Acknowledgment</vt:lpstr>
      <vt:lpstr>Ellucian CRM solutions BOF</vt:lpstr>
      <vt:lpstr>Introductions</vt:lpstr>
      <vt:lpstr>Conversation starters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Guilherme Vendrame</dc:creator>
  <cp:lastModifiedBy>Glover, Ken</cp:lastModifiedBy>
  <cp:revision>20</cp:revision>
  <dcterms:created xsi:type="dcterms:W3CDTF">2024-09-11T21:06:03Z</dcterms:created>
  <dcterms:modified xsi:type="dcterms:W3CDTF">2025-10-08T20:51:26Z</dcterms:modified>
</cp:coreProperties>
</file>