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16"/>
  </p:notesMasterIdLst>
  <p:sldIdLst>
    <p:sldId id="256" r:id="rId5"/>
    <p:sldId id="278" r:id="rId6"/>
    <p:sldId id="257" r:id="rId7"/>
    <p:sldId id="282" r:id="rId8"/>
    <p:sldId id="280" r:id="rId9"/>
    <p:sldId id="279" r:id="rId10"/>
    <p:sldId id="283" r:id="rId11"/>
    <p:sldId id="284" r:id="rId12"/>
    <p:sldId id="285" r:id="rId13"/>
    <p:sldId id="286" r:id="rId14"/>
    <p:sldId id="27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B1D21-2709-4368-8DC4-5783AAB80F6A}" v="9" dt="2025-10-01T18:10:58.4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stair Macleod" userId="3aa549ca-75fb-400c-a7c8-6cfda12c26a5" providerId="ADAL" clId="{A8F6004E-9906-488E-9403-8D0AED2E1DB5}"/>
    <pc:docChg chg="undo custSel addSld delSld modSld sldOrd">
      <pc:chgData name="Alastair Macleod" userId="3aa549ca-75fb-400c-a7c8-6cfda12c26a5" providerId="ADAL" clId="{A8F6004E-9906-488E-9403-8D0AED2E1DB5}" dt="2025-10-01T18:10:58.479" v="486"/>
      <pc:docMkLst>
        <pc:docMk/>
      </pc:docMkLst>
      <pc:sldChg chg="addSp delSp modSp mod">
        <pc:chgData name="Alastair Macleod" userId="3aa549ca-75fb-400c-a7c8-6cfda12c26a5" providerId="ADAL" clId="{A8F6004E-9906-488E-9403-8D0AED2E1DB5}" dt="2025-09-29T16:31:07.949" v="279"/>
        <pc:sldMkLst>
          <pc:docMk/>
          <pc:sldMk cId="1250194180" sldId="256"/>
        </pc:sldMkLst>
      </pc:sldChg>
      <pc:sldChg chg="addSp delSp modSp mod setBg">
        <pc:chgData name="Alastair Macleod" userId="3aa549ca-75fb-400c-a7c8-6cfda12c26a5" providerId="ADAL" clId="{A8F6004E-9906-488E-9403-8D0AED2E1DB5}" dt="2025-09-29T16:34:57.024" v="398" actId="1076"/>
        <pc:sldMkLst>
          <pc:docMk/>
          <pc:sldMk cId="907646871" sldId="257"/>
        </pc:sldMkLst>
        <pc:spChg chg="add mod">
          <ac:chgData name="Alastair Macleod" userId="3aa549ca-75fb-400c-a7c8-6cfda12c26a5" providerId="ADAL" clId="{A8F6004E-9906-488E-9403-8D0AED2E1DB5}" dt="2025-09-29T16:34:34.565" v="395" actId="1076"/>
          <ac:spMkLst>
            <pc:docMk/>
            <pc:sldMk cId="907646871" sldId="257"/>
            <ac:spMk id="2" creationId="{F1A4944A-6C1F-175B-A4A4-C82CC4437C7D}"/>
          </ac:spMkLst>
        </pc:spChg>
        <pc:spChg chg="add mod">
          <ac:chgData name="Alastair Macleod" userId="3aa549ca-75fb-400c-a7c8-6cfda12c26a5" providerId="ADAL" clId="{A8F6004E-9906-488E-9403-8D0AED2E1DB5}" dt="2025-09-29T16:34:57.024" v="398" actId="1076"/>
          <ac:spMkLst>
            <pc:docMk/>
            <pc:sldMk cId="907646871" sldId="257"/>
            <ac:spMk id="54" creationId="{C6409165-26FC-E8A4-3884-C04B8449AAC4}"/>
          </ac:spMkLst>
        </pc:spChg>
        <pc:picChg chg="add mod">
          <ac:chgData name="Alastair Macleod" userId="3aa549ca-75fb-400c-a7c8-6cfda12c26a5" providerId="ADAL" clId="{A8F6004E-9906-488E-9403-8D0AED2E1DB5}" dt="2025-09-29T14:56:51.083" v="34" actId="1076"/>
          <ac:picMkLst>
            <pc:docMk/>
            <pc:sldMk cId="907646871" sldId="257"/>
            <ac:picMk id="13" creationId="{146AB406-F70D-3C3F-0A13-5F48AA1BCF40}"/>
          </ac:picMkLst>
        </pc:picChg>
        <pc:picChg chg="mod">
          <ac:chgData name="Alastair Macleod" userId="3aa549ca-75fb-400c-a7c8-6cfda12c26a5" providerId="ADAL" clId="{A8F6004E-9906-488E-9403-8D0AED2E1DB5}" dt="2025-09-29T14:56:51.083" v="34" actId="1076"/>
          <ac:picMkLst>
            <pc:docMk/>
            <pc:sldMk cId="907646871" sldId="257"/>
            <ac:picMk id="15" creationId="{471EE3DB-9C65-61E2-017A-E104864FBC62}"/>
          </ac:picMkLst>
        </pc:picChg>
        <pc:picChg chg="mod">
          <ac:chgData name="Alastair Macleod" userId="3aa549ca-75fb-400c-a7c8-6cfda12c26a5" providerId="ADAL" clId="{A8F6004E-9906-488E-9403-8D0AED2E1DB5}" dt="2025-09-29T15:05:14.573" v="118" actId="1076"/>
          <ac:picMkLst>
            <pc:docMk/>
            <pc:sldMk cId="907646871" sldId="257"/>
            <ac:picMk id="16" creationId="{74A61028-A036-A7A9-C89F-6EA784673CA4}"/>
          </ac:picMkLst>
        </pc:picChg>
        <pc:picChg chg="mod">
          <ac:chgData name="Alastair Macleod" userId="3aa549ca-75fb-400c-a7c8-6cfda12c26a5" providerId="ADAL" clId="{A8F6004E-9906-488E-9403-8D0AED2E1DB5}" dt="2025-09-29T15:05:22.175" v="119" actId="1076"/>
          <ac:picMkLst>
            <pc:docMk/>
            <pc:sldMk cId="907646871" sldId="257"/>
            <ac:picMk id="19" creationId="{9FB7AFF5-4BE3-81EB-E586-ACE90CDF649B}"/>
          </ac:picMkLst>
        </pc:picChg>
        <pc:picChg chg="add mod">
          <ac:chgData name="Alastair Macleod" userId="3aa549ca-75fb-400c-a7c8-6cfda12c26a5" providerId="ADAL" clId="{A8F6004E-9906-488E-9403-8D0AED2E1DB5}" dt="2025-09-29T14:56:32.503" v="33" actId="1076"/>
          <ac:picMkLst>
            <pc:docMk/>
            <pc:sldMk cId="907646871" sldId="257"/>
            <ac:picMk id="25" creationId="{8F64C5B2-DD40-0393-3331-1A77C4023A20}"/>
          </ac:picMkLst>
        </pc:picChg>
        <pc:picChg chg="add mod">
          <ac:chgData name="Alastair Macleod" userId="3aa549ca-75fb-400c-a7c8-6cfda12c26a5" providerId="ADAL" clId="{A8F6004E-9906-488E-9403-8D0AED2E1DB5}" dt="2025-09-29T14:57:27.293" v="39" actId="1076"/>
          <ac:picMkLst>
            <pc:docMk/>
            <pc:sldMk cId="907646871" sldId="257"/>
            <ac:picMk id="26" creationId="{D1BF8A3E-E45A-04E9-2AA0-0512899FF958}"/>
          </ac:picMkLst>
        </pc:picChg>
        <pc:picChg chg="add mod">
          <ac:chgData name="Alastair Macleod" userId="3aa549ca-75fb-400c-a7c8-6cfda12c26a5" providerId="ADAL" clId="{A8F6004E-9906-488E-9403-8D0AED2E1DB5}" dt="2025-09-29T14:56:51.083" v="34" actId="1076"/>
          <ac:picMkLst>
            <pc:docMk/>
            <pc:sldMk cId="907646871" sldId="257"/>
            <ac:picMk id="27" creationId="{0E21DED6-C501-0161-97DC-DA9410635EBF}"/>
          </ac:picMkLst>
        </pc:picChg>
        <pc:picChg chg="add mod">
          <ac:chgData name="Alastair Macleod" userId="3aa549ca-75fb-400c-a7c8-6cfda12c26a5" providerId="ADAL" clId="{A8F6004E-9906-488E-9403-8D0AED2E1DB5}" dt="2025-09-29T14:55:53.423" v="25" actId="1076"/>
          <ac:picMkLst>
            <pc:docMk/>
            <pc:sldMk cId="907646871" sldId="257"/>
            <ac:picMk id="28" creationId="{4B42295B-5ECC-8222-9ED2-6EC6CDEDF9F2}"/>
          </ac:picMkLst>
        </pc:picChg>
        <pc:picChg chg="add mod">
          <ac:chgData name="Alastair Macleod" userId="3aa549ca-75fb-400c-a7c8-6cfda12c26a5" providerId="ADAL" clId="{A8F6004E-9906-488E-9403-8D0AED2E1DB5}" dt="2025-09-29T14:56:51.083" v="34" actId="1076"/>
          <ac:picMkLst>
            <pc:docMk/>
            <pc:sldMk cId="907646871" sldId="257"/>
            <ac:picMk id="29" creationId="{E4C12313-89D0-E9FD-8C07-D1DE6038763D}"/>
          </ac:picMkLst>
        </pc:picChg>
        <pc:picChg chg="add mod">
          <ac:chgData name="Alastair Macleod" userId="3aa549ca-75fb-400c-a7c8-6cfda12c26a5" providerId="ADAL" clId="{A8F6004E-9906-488E-9403-8D0AED2E1DB5}" dt="2025-09-29T14:56:51.083" v="34" actId="1076"/>
          <ac:picMkLst>
            <pc:docMk/>
            <pc:sldMk cId="907646871" sldId="257"/>
            <ac:picMk id="30" creationId="{F32C0D14-9221-E7FF-60D4-90D36255FBFE}"/>
          </ac:picMkLst>
        </pc:picChg>
        <pc:picChg chg="add mod">
          <ac:chgData name="Alastair Macleod" userId="3aa549ca-75fb-400c-a7c8-6cfda12c26a5" providerId="ADAL" clId="{A8F6004E-9906-488E-9403-8D0AED2E1DB5}" dt="2025-09-29T14:56:51.083" v="34" actId="1076"/>
          <ac:picMkLst>
            <pc:docMk/>
            <pc:sldMk cId="907646871" sldId="257"/>
            <ac:picMk id="31" creationId="{92E9BDF1-A68E-DE62-A0AD-DB5C87089736}"/>
          </ac:picMkLst>
        </pc:picChg>
        <pc:picChg chg="add mod">
          <ac:chgData name="Alastair Macleod" userId="3aa549ca-75fb-400c-a7c8-6cfda12c26a5" providerId="ADAL" clId="{A8F6004E-9906-488E-9403-8D0AED2E1DB5}" dt="2025-09-29T14:56:51.083" v="34" actId="1076"/>
          <ac:picMkLst>
            <pc:docMk/>
            <pc:sldMk cId="907646871" sldId="257"/>
            <ac:picMk id="32" creationId="{9F63B5AB-6FA3-31CC-0DE1-90B9D635B958}"/>
          </ac:picMkLst>
        </pc:picChg>
        <pc:picChg chg="add mod">
          <ac:chgData name="Alastair Macleod" userId="3aa549ca-75fb-400c-a7c8-6cfda12c26a5" providerId="ADAL" clId="{A8F6004E-9906-488E-9403-8D0AED2E1DB5}" dt="2025-09-29T14:56:32.503" v="33" actId="1076"/>
          <ac:picMkLst>
            <pc:docMk/>
            <pc:sldMk cId="907646871" sldId="257"/>
            <ac:picMk id="33" creationId="{F1ED0DCF-803C-F995-34F8-D1BF3F312D2D}"/>
          </ac:picMkLst>
        </pc:picChg>
        <pc:picChg chg="add mod ord">
          <ac:chgData name="Alastair Macleod" userId="3aa549ca-75fb-400c-a7c8-6cfda12c26a5" providerId="ADAL" clId="{A8F6004E-9906-488E-9403-8D0AED2E1DB5}" dt="2025-09-29T16:34:30.174" v="394" actId="1076"/>
          <ac:picMkLst>
            <pc:docMk/>
            <pc:sldMk cId="907646871" sldId="257"/>
            <ac:picMk id="49" creationId="{10D4A6A0-7154-8489-3CD7-C7B24D48E833}"/>
          </ac:picMkLst>
        </pc:picChg>
        <pc:picChg chg="add mod">
          <ac:chgData name="Alastair Macleod" userId="3aa549ca-75fb-400c-a7c8-6cfda12c26a5" providerId="ADAL" clId="{A8F6004E-9906-488E-9403-8D0AED2E1DB5}" dt="2025-09-29T15:03:10.253" v="104" actId="1076"/>
          <ac:picMkLst>
            <pc:docMk/>
            <pc:sldMk cId="907646871" sldId="257"/>
            <ac:picMk id="50" creationId="{52F00825-8484-3699-5399-BE61FA954753}"/>
          </ac:picMkLst>
        </pc:picChg>
        <pc:picChg chg="add mod">
          <ac:chgData name="Alastair Macleod" userId="3aa549ca-75fb-400c-a7c8-6cfda12c26a5" providerId="ADAL" clId="{A8F6004E-9906-488E-9403-8D0AED2E1DB5}" dt="2025-09-29T15:03:24.573" v="106" actId="1076"/>
          <ac:picMkLst>
            <pc:docMk/>
            <pc:sldMk cId="907646871" sldId="257"/>
            <ac:picMk id="51" creationId="{C24655B4-2763-D6DC-76CB-46EA7849350F}"/>
          </ac:picMkLst>
        </pc:picChg>
        <pc:picChg chg="add mod">
          <ac:chgData name="Alastair Macleod" userId="3aa549ca-75fb-400c-a7c8-6cfda12c26a5" providerId="ADAL" clId="{A8F6004E-9906-488E-9403-8D0AED2E1DB5}" dt="2025-09-29T15:03:38.767" v="108" actId="1076"/>
          <ac:picMkLst>
            <pc:docMk/>
            <pc:sldMk cId="907646871" sldId="257"/>
            <ac:picMk id="52" creationId="{6AC786FA-1F23-1768-A8F8-BD3A7D14B074}"/>
          </ac:picMkLst>
        </pc:picChg>
        <pc:picChg chg="add mod">
          <ac:chgData name="Alastair Macleod" userId="3aa549ca-75fb-400c-a7c8-6cfda12c26a5" providerId="ADAL" clId="{A8F6004E-9906-488E-9403-8D0AED2E1DB5}" dt="2025-09-29T15:03:48.423" v="110" actId="1076"/>
          <ac:picMkLst>
            <pc:docMk/>
            <pc:sldMk cId="907646871" sldId="257"/>
            <ac:picMk id="53" creationId="{5609722D-5FB6-E3FB-93B7-4606BD7F598C}"/>
          </ac:picMkLst>
        </pc:picChg>
      </pc:sldChg>
      <pc:sldChg chg="addSp delSp modSp add mod">
        <pc:chgData name="Alastair Macleod" userId="3aa549ca-75fb-400c-a7c8-6cfda12c26a5" providerId="ADAL" clId="{A8F6004E-9906-488E-9403-8D0AED2E1DB5}" dt="2025-09-29T15:09:16.119" v="124" actId="207"/>
        <pc:sldMkLst>
          <pc:docMk/>
          <pc:sldMk cId="1341482069" sldId="279"/>
        </pc:sldMkLst>
        <pc:spChg chg="add mod">
          <ac:chgData name="Alastair Macleod" userId="3aa549ca-75fb-400c-a7c8-6cfda12c26a5" providerId="ADAL" clId="{A8F6004E-9906-488E-9403-8D0AED2E1DB5}" dt="2025-09-29T15:09:16.119" v="124" actId="207"/>
          <ac:spMkLst>
            <pc:docMk/>
            <pc:sldMk cId="1341482069" sldId="279"/>
            <ac:spMk id="2" creationId="{667DA221-F9C5-53DA-BB0D-160D62A55F80}"/>
          </ac:spMkLst>
        </pc:spChg>
        <pc:spChg chg="add mod">
          <ac:chgData name="Alastair Macleod" userId="3aa549ca-75fb-400c-a7c8-6cfda12c26a5" providerId="ADAL" clId="{A8F6004E-9906-488E-9403-8D0AED2E1DB5}" dt="2025-09-29T15:09:10.873" v="123" actId="207"/>
          <ac:spMkLst>
            <pc:docMk/>
            <pc:sldMk cId="1341482069" sldId="279"/>
            <ac:spMk id="3" creationId="{0218107E-FDD4-817E-C1CA-519E0D792FE4}"/>
          </ac:spMkLst>
        </pc:spChg>
      </pc:sldChg>
      <pc:sldChg chg="addSp delSp modSp add mod ord">
        <pc:chgData name="Alastair Macleod" userId="3aa549ca-75fb-400c-a7c8-6cfda12c26a5" providerId="ADAL" clId="{A8F6004E-9906-488E-9403-8D0AED2E1DB5}" dt="2025-09-29T16:30:09.970" v="271"/>
        <pc:sldMkLst>
          <pc:docMk/>
          <pc:sldMk cId="2322920495" sldId="280"/>
        </pc:sldMkLst>
        <pc:spChg chg="add mod">
          <ac:chgData name="Alastair Macleod" userId="3aa549ca-75fb-400c-a7c8-6cfda12c26a5" providerId="ADAL" clId="{A8F6004E-9906-488E-9403-8D0AED2E1DB5}" dt="2025-09-29T15:12:05.013" v="146" actId="1076"/>
          <ac:spMkLst>
            <pc:docMk/>
            <pc:sldMk cId="2322920495" sldId="280"/>
            <ac:spMk id="6" creationId="{0EFB6922-7087-9004-7AE9-E8577AF6D11B}"/>
          </ac:spMkLst>
        </pc:spChg>
        <pc:spChg chg="add mod">
          <ac:chgData name="Alastair Macleod" userId="3aa549ca-75fb-400c-a7c8-6cfda12c26a5" providerId="ADAL" clId="{A8F6004E-9906-488E-9403-8D0AED2E1DB5}" dt="2025-09-29T15:10:31.644" v="133" actId="1076"/>
          <ac:spMkLst>
            <pc:docMk/>
            <pc:sldMk cId="2322920495" sldId="280"/>
            <ac:spMk id="7" creationId="{15B6A5D9-05CA-21E5-3690-97DA3CBE514A}"/>
          </ac:spMkLst>
        </pc:spChg>
      </pc:sldChg>
      <pc:sldChg chg="addSp delSp modSp add del mod ord">
        <pc:chgData name="Alastair Macleod" userId="3aa549ca-75fb-400c-a7c8-6cfda12c26a5" providerId="ADAL" clId="{A8F6004E-9906-488E-9403-8D0AED2E1DB5}" dt="2025-09-29T16:36:02.894" v="399" actId="2696"/>
        <pc:sldMkLst>
          <pc:docMk/>
          <pc:sldMk cId="3053249974" sldId="281"/>
        </pc:sldMkLst>
      </pc:sldChg>
      <pc:sldChg chg="modSp add mod ord">
        <pc:chgData name="Alastair Macleod" userId="3aa549ca-75fb-400c-a7c8-6cfda12c26a5" providerId="ADAL" clId="{A8F6004E-9906-488E-9403-8D0AED2E1DB5}" dt="2025-09-29T16:30:04.184" v="269"/>
        <pc:sldMkLst>
          <pc:docMk/>
          <pc:sldMk cId="2108470810" sldId="282"/>
        </pc:sldMkLst>
        <pc:spChg chg="mod">
          <ac:chgData name="Alastair Macleod" userId="3aa549ca-75fb-400c-a7c8-6cfda12c26a5" providerId="ADAL" clId="{A8F6004E-9906-488E-9403-8D0AED2E1DB5}" dt="2025-09-29T15:23:41.493" v="210" actId="1076"/>
          <ac:spMkLst>
            <pc:docMk/>
            <pc:sldMk cId="2108470810" sldId="282"/>
            <ac:spMk id="4" creationId="{83E17567-A3EE-F3C8-50FE-D89BB2663BE2}"/>
          </ac:spMkLst>
        </pc:spChg>
        <pc:spChg chg="mod">
          <ac:chgData name="Alastair Macleod" userId="3aa549ca-75fb-400c-a7c8-6cfda12c26a5" providerId="ADAL" clId="{A8F6004E-9906-488E-9403-8D0AED2E1DB5}" dt="2025-09-29T15:23:46.093" v="211" actId="1076"/>
          <ac:spMkLst>
            <pc:docMk/>
            <pc:sldMk cId="2108470810" sldId="282"/>
            <ac:spMk id="7" creationId="{6293C558-9380-4A06-704B-BD830498F0F0}"/>
          </ac:spMkLst>
        </pc:spChg>
      </pc:sldChg>
      <pc:sldChg chg="modSp add mod">
        <pc:chgData name="Alastair Macleod" userId="3aa549ca-75fb-400c-a7c8-6cfda12c26a5" providerId="ADAL" clId="{A8F6004E-9906-488E-9403-8D0AED2E1DB5}" dt="2025-09-29T17:01:50.336" v="477" actId="20577"/>
        <pc:sldMkLst>
          <pc:docMk/>
          <pc:sldMk cId="3374883309" sldId="283"/>
        </pc:sldMkLst>
        <pc:spChg chg="mod">
          <ac:chgData name="Alastair Macleod" userId="3aa549ca-75fb-400c-a7c8-6cfda12c26a5" providerId="ADAL" clId="{A8F6004E-9906-488E-9403-8D0AED2E1DB5}" dt="2025-09-29T17:01:50.336" v="477" actId="20577"/>
          <ac:spMkLst>
            <pc:docMk/>
            <pc:sldMk cId="3374883309" sldId="283"/>
            <ac:spMk id="3" creationId="{5F82F9D8-FE02-1F8D-4E5D-82CC92C0BC95}"/>
          </ac:spMkLst>
        </pc:spChg>
      </pc:sldChg>
      <pc:sldChg chg="modSp add mod">
        <pc:chgData name="Alastair Macleod" userId="3aa549ca-75fb-400c-a7c8-6cfda12c26a5" providerId="ADAL" clId="{A8F6004E-9906-488E-9403-8D0AED2E1DB5}" dt="2025-09-29T16:39:27.758" v="456" actId="20577"/>
        <pc:sldMkLst>
          <pc:docMk/>
          <pc:sldMk cId="1763069881" sldId="284"/>
        </pc:sldMkLst>
        <pc:spChg chg="mod">
          <ac:chgData name="Alastair Macleod" userId="3aa549ca-75fb-400c-a7c8-6cfda12c26a5" providerId="ADAL" clId="{A8F6004E-9906-488E-9403-8D0AED2E1DB5}" dt="2025-09-29T16:39:27.758" v="456" actId="20577"/>
          <ac:spMkLst>
            <pc:docMk/>
            <pc:sldMk cId="1763069881" sldId="284"/>
            <ac:spMk id="3" creationId="{2AACD731-BCF7-DECC-F38E-7F0ACEB1B219}"/>
          </ac:spMkLst>
        </pc:spChg>
      </pc:sldChg>
      <pc:sldChg chg="modSp add mod">
        <pc:chgData name="Alastair Macleod" userId="3aa549ca-75fb-400c-a7c8-6cfda12c26a5" providerId="ADAL" clId="{A8F6004E-9906-488E-9403-8D0AED2E1DB5}" dt="2025-09-29T16:41:09.271" v="461" actId="1076"/>
        <pc:sldMkLst>
          <pc:docMk/>
          <pc:sldMk cId="155013347" sldId="285"/>
        </pc:sldMkLst>
        <pc:spChg chg="mod">
          <ac:chgData name="Alastair Macleod" userId="3aa549ca-75fb-400c-a7c8-6cfda12c26a5" providerId="ADAL" clId="{A8F6004E-9906-488E-9403-8D0AED2E1DB5}" dt="2025-09-29T16:41:09.271" v="461" actId="1076"/>
          <ac:spMkLst>
            <pc:docMk/>
            <pc:sldMk cId="155013347" sldId="285"/>
            <ac:spMk id="3" creationId="{AA4138B2-3666-7C5C-7CF1-03CA564E30CB}"/>
          </ac:spMkLst>
        </pc:spChg>
      </pc:sldChg>
      <pc:sldChg chg="addSp delSp modSp add mod modAnim">
        <pc:chgData name="Alastair Macleod" userId="3aa549ca-75fb-400c-a7c8-6cfda12c26a5" providerId="ADAL" clId="{A8F6004E-9906-488E-9403-8D0AED2E1DB5}" dt="2025-10-01T18:10:58.479" v="486"/>
        <pc:sldMkLst>
          <pc:docMk/>
          <pc:sldMk cId="1887580559" sldId="286"/>
        </pc:sldMkLst>
        <pc:spChg chg="del">
          <ac:chgData name="Alastair Macleod" userId="3aa549ca-75fb-400c-a7c8-6cfda12c26a5" providerId="ADAL" clId="{A8F6004E-9906-488E-9403-8D0AED2E1DB5}" dt="2025-10-01T18:06:53.586" v="479" actId="478"/>
          <ac:spMkLst>
            <pc:docMk/>
            <pc:sldMk cId="1887580559" sldId="286"/>
            <ac:spMk id="3" creationId="{B5AB26AF-CF3A-4B02-183B-C0236F034399}"/>
          </ac:spMkLst>
        </pc:spChg>
        <pc:picChg chg="add mod">
          <ac:chgData name="Alastair Macleod" userId="3aa549ca-75fb-400c-a7c8-6cfda12c26a5" providerId="ADAL" clId="{A8F6004E-9906-488E-9403-8D0AED2E1DB5}" dt="2025-10-01T18:09:53.592" v="483" actId="1076"/>
          <ac:picMkLst>
            <pc:docMk/>
            <pc:sldMk cId="1887580559" sldId="286"/>
            <ac:picMk id="5" creationId="{AE30D12D-36CC-5160-9170-F70760D08A8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9A6-09EA-48CA-95AC-193342B62352}" type="datetimeFigureOut">
              <a:rPr lang="en-CA" smtClean="0"/>
              <a:t>2025-10-01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D31575-051A-4485-A542-13FAD8F4FA48}" type="slidenum">
              <a:rPr lang="en-CA" smtClean="0"/>
              <a:t>‹#›</a:t>
            </a:fld>
            <a:endParaRPr lang="en-CA"/>
          </a:p>
        </p:txBody>
      </p:sp>
    </p:spTree>
    <p:extLst>
      <p:ext uri="{BB962C8B-B14F-4D97-AF65-F5344CB8AC3E}">
        <p14:creationId xmlns:p14="http://schemas.microsoft.com/office/powerpoint/2010/main" val="207478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solidFill>
          <a:schemeClr val="accent1">
            <a:alpha val="31000"/>
          </a:schemeClr>
        </a:solidFill>
        <a:effectLst/>
      </p:bgPr>
    </p:bg>
    <p:spTree>
      <p:nvGrpSpPr>
        <p:cNvPr id="1" name=""/>
        <p:cNvGrpSpPr/>
        <p:nvPr/>
      </p:nvGrpSpPr>
      <p:grpSpPr>
        <a:xfrm>
          <a:off x="0" y="0"/>
          <a:ext cx="0" cy="0"/>
          <a:chOff x="0" y="0"/>
          <a:chExt cx="0" cy="0"/>
        </a:xfrm>
      </p:grpSpPr>
      <p:pic>
        <p:nvPicPr>
          <p:cNvPr id="1048" name="Picture 1047" descr="A city skyline with lights reflecting on water&#10;&#10;Description automatically generated">
            <a:extLst>
              <a:ext uri="{FF2B5EF4-FFF2-40B4-BE49-F238E27FC236}">
                <a16:creationId xmlns:a16="http://schemas.microsoft.com/office/drawing/2014/main" id="{582E93F1-2CDC-52A7-84CE-19DC037062AA}"/>
              </a:ext>
            </a:extLst>
          </p:cNvPr>
          <p:cNvPicPr>
            <a:picLocks noChangeAspect="1"/>
          </p:cNvPicPr>
          <p:nvPr userDrawn="1"/>
        </p:nvPicPr>
        <p:blipFill>
          <a:blip r:embed="rId2">
            <a:alphaModFix amt="13000"/>
          </a:blip>
          <a:stretch>
            <a:fillRect/>
          </a:stretch>
        </p:blipFill>
        <p:spPr>
          <a:xfrm>
            <a:off x="-9918" y="-9545"/>
            <a:ext cx="12186358" cy="6858000"/>
          </a:xfrm>
          <a:prstGeom prst="rect">
            <a:avLst/>
          </a:prstGeom>
        </p:spPr>
      </p:pic>
      <p:grpSp>
        <p:nvGrpSpPr>
          <p:cNvPr id="40" name="Group 39">
            <a:extLst>
              <a:ext uri="{FF2B5EF4-FFF2-40B4-BE49-F238E27FC236}">
                <a16:creationId xmlns:a16="http://schemas.microsoft.com/office/drawing/2014/main" id="{48610B09-0F06-118D-5384-D08DD0BC43B0}"/>
              </a:ext>
            </a:extLst>
          </p:cNvPr>
          <p:cNvGrpSpPr/>
          <p:nvPr userDrawn="1"/>
        </p:nvGrpSpPr>
        <p:grpSpPr>
          <a:xfrm>
            <a:off x="-366689" y="4918962"/>
            <a:ext cx="3551583" cy="2841843"/>
            <a:chOff x="0" y="6358355"/>
            <a:chExt cx="5489368" cy="4392386"/>
          </a:xfrm>
        </p:grpSpPr>
        <p:sp>
          <p:nvSpPr>
            <p:cNvPr id="28" name="Freeform 10">
              <a:extLst>
                <a:ext uri="{FF2B5EF4-FFF2-40B4-BE49-F238E27FC236}">
                  <a16:creationId xmlns:a16="http://schemas.microsoft.com/office/drawing/2014/main" id="{ADF542C4-181D-F163-A08C-1747241E4B11}"/>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29" name="Freeform 11">
              <a:extLst>
                <a:ext uri="{FF2B5EF4-FFF2-40B4-BE49-F238E27FC236}">
                  <a16:creationId xmlns:a16="http://schemas.microsoft.com/office/drawing/2014/main" id="{904E80A3-715A-A6B1-A98B-208E154BF082}"/>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0" name="Freeform 12">
              <a:extLst>
                <a:ext uri="{FF2B5EF4-FFF2-40B4-BE49-F238E27FC236}">
                  <a16:creationId xmlns:a16="http://schemas.microsoft.com/office/drawing/2014/main" id="{56AEDE0B-0A8D-1953-EAB6-64D62F428D9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1" name="Freeform 13">
              <a:extLst>
                <a:ext uri="{FF2B5EF4-FFF2-40B4-BE49-F238E27FC236}">
                  <a16:creationId xmlns:a16="http://schemas.microsoft.com/office/drawing/2014/main" id="{B7ABFDB6-4EC9-E1CA-3038-2262F4D1DA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2" name="Freeform 14">
              <a:extLst>
                <a:ext uri="{FF2B5EF4-FFF2-40B4-BE49-F238E27FC236}">
                  <a16:creationId xmlns:a16="http://schemas.microsoft.com/office/drawing/2014/main" id="{AB9C5DB8-B7FB-4BD4-1717-9E1ABF55C4B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3" name="Freeform 15">
              <a:extLst>
                <a:ext uri="{FF2B5EF4-FFF2-40B4-BE49-F238E27FC236}">
                  <a16:creationId xmlns:a16="http://schemas.microsoft.com/office/drawing/2014/main" id="{D18920C1-2BAB-F8D4-1126-3A1F941350C8}"/>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4" name="Freeform 16">
              <a:extLst>
                <a:ext uri="{FF2B5EF4-FFF2-40B4-BE49-F238E27FC236}">
                  <a16:creationId xmlns:a16="http://schemas.microsoft.com/office/drawing/2014/main" id="{AF9A894C-C84D-5F69-0559-E6DDCF046C2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5" name="Freeform 17">
              <a:extLst>
                <a:ext uri="{FF2B5EF4-FFF2-40B4-BE49-F238E27FC236}">
                  <a16:creationId xmlns:a16="http://schemas.microsoft.com/office/drawing/2014/main" id="{DD5AB2E2-D1FD-91E0-89C3-E627860DB204}"/>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6" name="Freeform 18">
              <a:extLst>
                <a:ext uri="{FF2B5EF4-FFF2-40B4-BE49-F238E27FC236}">
                  <a16:creationId xmlns:a16="http://schemas.microsoft.com/office/drawing/2014/main" id="{DEF36686-C28A-4C73-A341-CD7E449BD5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7" name="Freeform 19">
              <a:extLst>
                <a:ext uri="{FF2B5EF4-FFF2-40B4-BE49-F238E27FC236}">
                  <a16:creationId xmlns:a16="http://schemas.microsoft.com/office/drawing/2014/main" id="{43218E39-F5F3-EAAC-4D11-3500868915A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8" name="Freeform 20">
              <a:extLst>
                <a:ext uri="{FF2B5EF4-FFF2-40B4-BE49-F238E27FC236}">
                  <a16:creationId xmlns:a16="http://schemas.microsoft.com/office/drawing/2014/main" id="{C25D6DBD-93F1-25A0-B450-00993670007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9" name="Freeform 21">
              <a:extLst>
                <a:ext uri="{FF2B5EF4-FFF2-40B4-BE49-F238E27FC236}">
                  <a16:creationId xmlns:a16="http://schemas.microsoft.com/office/drawing/2014/main" id="{D643A32F-7FA3-6F2A-8607-B5C76BE9483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52" name="Group 51">
            <a:extLst>
              <a:ext uri="{FF2B5EF4-FFF2-40B4-BE49-F238E27FC236}">
                <a16:creationId xmlns:a16="http://schemas.microsoft.com/office/drawing/2014/main" id="{E4FEEA2D-0D48-1AC6-952C-79B7DDD8054D}"/>
              </a:ext>
            </a:extLst>
          </p:cNvPr>
          <p:cNvGrpSpPr/>
          <p:nvPr userDrawn="1"/>
        </p:nvGrpSpPr>
        <p:grpSpPr>
          <a:xfrm>
            <a:off x="-2160619" y="-3683309"/>
            <a:ext cx="3911208" cy="5033517"/>
            <a:chOff x="-2623881" y="-5018472"/>
            <a:chExt cx="6737736" cy="8671109"/>
          </a:xfrm>
        </p:grpSpPr>
        <p:grpSp>
          <p:nvGrpSpPr>
            <p:cNvPr id="41" name="Group 32">
              <a:extLst>
                <a:ext uri="{FF2B5EF4-FFF2-40B4-BE49-F238E27FC236}">
                  <a16:creationId xmlns:a16="http://schemas.microsoft.com/office/drawing/2014/main" id="{2B3C9E1F-9D0B-3CA9-ED26-218D026277DB}"/>
                </a:ext>
              </a:extLst>
            </p:cNvPr>
            <p:cNvGrpSpPr/>
            <p:nvPr userDrawn="1"/>
          </p:nvGrpSpPr>
          <p:grpSpPr>
            <a:xfrm rot="2700000">
              <a:off x="-1376391" y="-3093321"/>
              <a:ext cx="7415398" cy="3565095"/>
              <a:chOff x="0" y="0"/>
              <a:chExt cx="660400" cy="317500"/>
            </a:xfrm>
          </p:grpSpPr>
          <p:sp>
            <p:nvSpPr>
              <p:cNvPr id="42" name="Freeform 33">
                <a:extLst>
                  <a:ext uri="{FF2B5EF4-FFF2-40B4-BE49-F238E27FC236}">
                    <a16:creationId xmlns:a16="http://schemas.microsoft.com/office/drawing/2014/main" id="{FCFD1BF5-F594-E0DA-E250-D963D2B77591}"/>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43" name="TextBox 34">
                <a:extLst>
                  <a:ext uri="{FF2B5EF4-FFF2-40B4-BE49-F238E27FC236}">
                    <a16:creationId xmlns:a16="http://schemas.microsoft.com/office/drawing/2014/main" id="{EDD6958C-70E2-4014-A215-5EBAC1D8CAE9}"/>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4" name="AutoShape 35">
              <a:extLst>
                <a:ext uri="{FF2B5EF4-FFF2-40B4-BE49-F238E27FC236}">
                  <a16:creationId xmlns:a16="http://schemas.microsoft.com/office/drawing/2014/main" id="{D49D2847-BEF8-64DF-E731-15637DB6F43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5" name="AutoShape 36">
              <a:extLst>
                <a:ext uri="{FF2B5EF4-FFF2-40B4-BE49-F238E27FC236}">
                  <a16:creationId xmlns:a16="http://schemas.microsoft.com/office/drawing/2014/main" id="{6207DDCB-EE52-E489-A539-56283BAF801E}"/>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6" name="AutoShape 37">
              <a:extLst>
                <a:ext uri="{FF2B5EF4-FFF2-40B4-BE49-F238E27FC236}">
                  <a16:creationId xmlns:a16="http://schemas.microsoft.com/office/drawing/2014/main" id="{1EF89FB3-786E-6671-7135-3112EE9B593A}"/>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8">
              <a:extLst>
                <a:ext uri="{FF2B5EF4-FFF2-40B4-BE49-F238E27FC236}">
                  <a16:creationId xmlns:a16="http://schemas.microsoft.com/office/drawing/2014/main" id="{F5820A7C-8268-7C3A-E286-80105EF5D1F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9">
              <a:extLst>
                <a:ext uri="{FF2B5EF4-FFF2-40B4-BE49-F238E27FC236}">
                  <a16:creationId xmlns:a16="http://schemas.microsoft.com/office/drawing/2014/main" id="{4F1C0DF2-9292-9DC0-BAA4-65BA872978CB}"/>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40">
              <a:extLst>
                <a:ext uri="{FF2B5EF4-FFF2-40B4-BE49-F238E27FC236}">
                  <a16:creationId xmlns:a16="http://schemas.microsoft.com/office/drawing/2014/main" id="{E8653A80-66D6-86AE-645D-D5045B4B0B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41">
              <a:extLst>
                <a:ext uri="{FF2B5EF4-FFF2-40B4-BE49-F238E27FC236}">
                  <a16:creationId xmlns:a16="http://schemas.microsoft.com/office/drawing/2014/main" id="{95E80754-16C0-E04D-CC93-3691F56B61D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2">
              <a:extLst>
                <a:ext uri="{FF2B5EF4-FFF2-40B4-BE49-F238E27FC236}">
                  <a16:creationId xmlns:a16="http://schemas.microsoft.com/office/drawing/2014/main" id="{C83D4D10-64C9-1ACC-241B-42E81708330E}"/>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1046" name="Group 1045">
            <a:extLst>
              <a:ext uri="{FF2B5EF4-FFF2-40B4-BE49-F238E27FC236}">
                <a16:creationId xmlns:a16="http://schemas.microsoft.com/office/drawing/2014/main" id="{20603AB2-CCD7-4F83-EA6C-F52BD5105858}"/>
              </a:ext>
            </a:extLst>
          </p:cNvPr>
          <p:cNvGrpSpPr/>
          <p:nvPr userDrawn="1"/>
        </p:nvGrpSpPr>
        <p:grpSpPr>
          <a:xfrm>
            <a:off x="2855544" y="1791760"/>
            <a:ext cx="6442556" cy="2422134"/>
            <a:chOff x="3040705" y="1630399"/>
            <a:chExt cx="6442556" cy="2422134"/>
          </a:xfrm>
        </p:grpSpPr>
        <p:sp>
          <p:nvSpPr>
            <p:cNvPr id="11" name="TextBox 10">
              <a:extLst>
                <a:ext uri="{FF2B5EF4-FFF2-40B4-BE49-F238E27FC236}">
                  <a16:creationId xmlns:a16="http://schemas.microsoft.com/office/drawing/2014/main" id="{C8E42BC8-23BE-01E1-8529-9EEC427EA9A7}"/>
                </a:ext>
              </a:extLst>
            </p:cNvPr>
            <p:cNvSpPr txBox="1"/>
            <p:nvPr userDrawn="1"/>
          </p:nvSpPr>
          <p:spPr>
            <a:xfrm>
              <a:off x="5417067" y="1645903"/>
              <a:ext cx="1271558" cy="307777"/>
            </a:xfrm>
            <a:prstGeom prst="rect">
              <a:avLst/>
            </a:prstGeom>
            <a:noFill/>
          </p:spPr>
          <p:txBody>
            <a:bodyPr wrap="square" rtlCol="0">
              <a:spAutoFit/>
            </a:bodyPr>
            <a:lstStyle/>
            <a:p>
              <a:r>
                <a:rPr lang="pt-BR"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rPr>
                <a:t>presents</a:t>
              </a:r>
              <a:endParaRPr lang="en-CA"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56" name="Group 55">
              <a:extLst>
                <a:ext uri="{FF2B5EF4-FFF2-40B4-BE49-F238E27FC236}">
                  <a16:creationId xmlns:a16="http://schemas.microsoft.com/office/drawing/2014/main" id="{6E5B3150-ECC3-ED58-07AB-66804478EB36}"/>
                </a:ext>
              </a:extLst>
            </p:cNvPr>
            <p:cNvGrpSpPr/>
            <p:nvPr userDrawn="1"/>
          </p:nvGrpSpPr>
          <p:grpSpPr>
            <a:xfrm>
              <a:off x="3040705" y="1630399"/>
              <a:ext cx="6442556" cy="2422134"/>
              <a:chOff x="3530299" y="1630399"/>
              <a:chExt cx="6442556" cy="2422134"/>
            </a:xfrm>
          </p:grpSpPr>
          <p:sp>
            <p:nvSpPr>
              <p:cNvPr id="53" name="TextBox 8">
                <a:extLst>
                  <a:ext uri="{FF2B5EF4-FFF2-40B4-BE49-F238E27FC236}">
                    <a16:creationId xmlns:a16="http://schemas.microsoft.com/office/drawing/2014/main" id="{A13D9AE0-BDC1-9EA0-F2D0-4BAB57A200E6}"/>
                  </a:ext>
                </a:extLst>
              </p:cNvPr>
              <p:cNvSpPr txBox="1"/>
              <p:nvPr userDrawn="1"/>
            </p:nvSpPr>
            <p:spPr>
              <a:xfrm>
                <a:off x="4061522" y="1630399"/>
                <a:ext cx="4961839" cy="1769715"/>
              </a:xfrm>
              <a:prstGeom prst="rect">
                <a:avLst/>
              </a:prstGeom>
            </p:spPr>
            <p:txBody>
              <a:bodyPr wrap="square" lIns="0" tIns="0" rIns="0" bIns="0" rtlCol="0" anchor="t">
                <a:spAutoFit/>
              </a:bodyPr>
              <a:lstStyle/>
              <a:p>
                <a:pPr algn="ctr">
                  <a:lnSpc>
                    <a:spcPct val="100000"/>
                  </a:lnSpc>
                </a:pPr>
                <a:r>
                  <a:rPr lang="en-US" sz="115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CEUG</a:t>
                </a:r>
                <a:r>
                  <a:rPr lang="en-US" sz="11500" b="1">
                    <a:solidFill>
                      <a:srgbClr val="545454"/>
                    </a:solidFill>
                    <a:latin typeface="Kollektif Bold"/>
                    <a:ea typeface="Kollektif Bold"/>
                    <a:cs typeface="Kollektif Bold"/>
                    <a:sym typeface="Kollektif Bold"/>
                  </a:rPr>
                  <a:t> </a:t>
                </a:r>
              </a:p>
            </p:txBody>
          </p:sp>
          <p:sp>
            <p:nvSpPr>
              <p:cNvPr id="54" name="TextBox 8">
                <a:extLst>
                  <a:ext uri="{FF2B5EF4-FFF2-40B4-BE49-F238E27FC236}">
                    <a16:creationId xmlns:a16="http://schemas.microsoft.com/office/drawing/2014/main" id="{2D28C08D-D436-CB88-532F-E5EC66CA059D}"/>
                  </a:ext>
                </a:extLst>
              </p:cNvPr>
              <p:cNvSpPr txBox="1"/>
              <p:nvPr userDrawn="1"/>
            </p:nvSpPr>
            <p:spPr>
              <a:xfrm>
                <a:off x="3530299" y="2979113"/>
                <a:ext cx="6442556"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CONFERENCE</a:t>
                </a:r>
              </a:p>
            </p:txBody>
          </p:sp>
          <p:sp>
            <p:nvSpPr>
              <p:cNvPr id="55" name="TextBox 8">
                <a:extLst>
                  <a:ext uri="{FF2B5EF4-FFF2-40B4-BE49-F238E27FC236}">
                    <a16:creationId xmlns:a16="http://schemas.microsoft.com/office/drawing/2014/main" id="{B81F8FEB-34DA-4675-BAFE-19A9A3753B0C}"/>
                  </a:ext>
                </a:extLst>
              </p:cNvPr>
              <p:cNvSpPr txBox="1"/>
              <p:nvPr userDrawn="1"/>
            </p:nvSpPr>
            <p:spPr>
              <a:xfrm>
                <a:off x="6738560" y="3436980"/>
                <a:ext cx="2142540"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2025</a:t>
                </a:r>
              </a:p>
            </p:txBody>
          </p:sp>
        </p:grpSp>
      </p:grpSp>
      <p:grpSp>
        <p:nvGrpSpPr>
          <p:cNvPr id="57" name="Group 56">
            <a:extLst>
              <a:ext uri="{FF2B5EF4-FFF2-40B4-BE49-F238E27FC236}">
                <a16:creationId xmlns:a16="http://schemas.microsoft.com/office/drawing/2014/main" id="{7CE3A586-48BB-1728-3588-86F3D62465FC}"/>
              </a:ext>
            </a:extLst>
          </p:cNvPr>
          <p:cNvGrpSpPr/>
          <p:nvPr userDrawn="1"/>
        </p:nvGrpSpPr>
        <p:grpSpPr>
          <a:xfrm rot="10800000">
            <a:off x="8962535" y="-476325"/>
            <a:ext cx="3551583" cy="2841843"/>
            <a:chOff x="0" y="6358355"/>
            <a:chExt cx="5489368" cy="4392386"/>
          </a:xfrm>
        </p:grpSpPr>
        <p:sp>
          <p:nvSpPr>
            <p:cNvPr id="58" name="Freeform 10">
              <a:extLst>
                <a:ext uri="{FF2B5EF4-FFF2-40B4-BE49-F238E27FC236}">
                  <a16:creationId xmlns:a16="http://schemas.microsoft.com/office/drawing/2014/main" id="{2937D0AC-314A-AC71-907A-908EE2CFC86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9" name="Freeform 11">
              <a:extLst>
                <a:ext uri="{FF2B5EF4-FFF2-40B4-BE49-F238E27FC236}">
                  <a16:creationId xmlns:a16="http://schemas.microsoft.com/office/drawing/2014/main" id="{0971B677-898F-2227-E07E-6C7A62AE95D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60" name="Freeform 12">
              <a:extLst>
                <a:ext uri="{FF2B5EF4-FFF2-40B4-BE49-F238E27FC236}">
                  <a16:creationId xmlns:a16="http://schemas.microsoft.com/office/drawing/2014/main" id="{807D47BA-672E-7FDD-D47D-A1DD853FB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1" name="Freeform 13">
              <a:extLst>
                <a:ext uri="{FF2B5EF4-FFF2-40B4-BE49-F238E27FC236}">
                  <a16:creationId xmlns:a16="http://schemas.microsoft.com/office/drawing/2014/main" id="{D340E1B9-1E04-4288-B016-81CF4555EB02}"/>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62" name="Freeform 14">
              <a:extLst>
                <a:ext uri="{FF2B5EF4-FFF2-40B4-BE49-F238E27FC236}">
                  <a16:creationId xmlns:a16="http://schemas.microsoft.com/office/drawing/2014/main" id="{A3A898EE-CBE4-E166-9756-69658ADF207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3" name="Freeform 15">
              <a:extLst>
                <a:ext uri="{FF2B5EF4-FFF2-40B4-BE49-F238E27FC236}">
                  <a16:creationId xmlns:a16="http://schemas.microsoft.com/office/drawing/2014/main" id="{E1540F6C-2DD7-0C58-D5FA-F7AC0915A603}"/>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4" name="Freeform 16">
              <a:extLst>
                <a:ext uri="{FF2B5EF4-FFF2-40B4-BE49-F238E27FC236}">
                  <a16:creationId xmlns:a16="http://schemas.microsoft.com/office/drawing/2014/main" id="{6CDAA68A-9D8E-8DE9-545F-7C0897A26DF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1025" name="Freeform 17">
              <a:extLst>
                <a:ext uri="{FF2B5EF4-FFF2-40B4-BE49-F238E27FC236}">
                  <a16:creationId xmlns:a16="http://schemas.microsoft.com/office/drawing/2014/main" id="{E25683A2-C445-D388-3EC1-2178382D82B5}"/>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1027" name="Freeform 18">
              <a:extLst>
                <a:ext uri="{FF2B5EF4-FFF2-40B4-BE49-F238E27FC236}">
                  <a16:creationId xmlns:a16="http://schemas.microsoft.com/office/drawing/2014/main" id="{D6DF8DD1-ACE3-ECFB-17FC-D501EE315BFA}"/>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9" name="Freeform 19">
              <a:extLst>
                <a:ext uri="{FF2B5EF4-FFF2-40B4-BE49-F238E27FC236}">
                  <a16:creationId xmlns:a16="http://schemas.microsoft.com/office/drawing/2014/main" id="{01A0C71A-A992-A9D5-95FC-84B2E743B17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1030" name="Freeform 20">
              <a:extLst>
                <a:ext uri="{FF2B5EF4-FFF2-40B4-BE49-F238E27FC236}">
                  <a16:creationId xmlns:a16="http://schemas.microsoft.com/office/drawing/2014/main" id="{6FE56CF6-9823-2639-22FF-3442CAE35EC2}"/>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31" name="Freeform 21">
              <a:extLst>
                <a:ext uri="{FF2B5EF4-FFF2-40B4-BE49-F238E27FC236}">
                  <a16:creationId xmlns:a16="http://schemas.microsoft.com/office/drawing/2014/main" id="{054F0A22-8122-B6FB-1668-3AC24D3962F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1034" name="Group 1033">
            <a:extLst>
              <a:ext uri="{FF2B5EF4-FFF2-40B4-BE49-F238E27FC236}">
                <a16:creationId xmlns:a16="http://schemas.microsoft.com/office/drawing/2014/main" id="{ECED2ECF-5BEB-8901-19EB-04B9C0D86C9F}"/>
              </a:ext>
            </a:extLst>
          </p:cNvPr>
          <p:cNvGrpSpPr/>
          <p:nvPr userDrawn="1"/>
        </p:nvGrpSpPr>
        <p:grpSpPr>
          <a:xfrm rot="10800000">
            <a:off x="9879624" y="5030595"/>
            <a:ext cx="3911208" cy="5033517"/>
            <a:chOff x="-2623881" y="-5018472"/>
            <a:chExt cx="6737736" cy="8671109"/>
          </a:xfrm>
        </p:grpSpPr>
        <p:grpSp>
          <p:nvGrpSpPr>
            <p:cNvPr id="1035" name="Group 32">
              <a:extLst>
                <a:ext uri="{FF2B5EF4-FFF2-40B4-BE49-F238E27FC236}">
                  <a16:creationId xmlns:a16="http://schemas.microsoft.com/office/drawing/2014/main" id="{CC1EC3D3-0D64-2088-776D-97FF63FEAB0B}"/>
                </a:ext>
              </a:extLst>
            </p:cNvPr>
            <p:cNvGrpSpPr/>
            <p:nvPr userDrawn="1"/>
          </p:nvGrpSpPr>
          <p:grpSpPr>
            <a:xfrm rot="2700000">
              <a:off x="-1376391" y="-3093321"/>
              <a:ext cx="7415398" cy="3565095"/>
              <a:chOff x="0" y="0"/>
              <a:chExt cx="660400" cy="317500"/>
            </a:xfrm>
          </p:grpSpPr>
          <p:sp>
            <p:nvSpPr>
              <p:cNvPr id="1044" name="Freeform 33">
                <a:extLst>
                  <a:ext uri="{FF2B5EF4-FFF2-40B4-BE49-F238E27FC236}">
                    <a16:creationId xmlns:a16="http://schemas.microsoft.com/office/drawing/2014/main" id="{D33FDD1D-9CB3-16E7-FE0A-62FD43831B42}"/>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45" name="TextBox 34">
                <a:extLst>
                  <a:ext uri="{FF2B5EF4-FFF2-40B4-BE49-F238E27FC236}">
                    <a16:creationId xmlns:a16="http://schemas.microsoft.com/office/drawing/2014/main" id="{E4E6BDFE-61C9-3036-D133-5BBCF3C3B234}"/>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1036" name="AutoShape 35">
              <a:extLst>
                <a:ext uri="{FF2B5EF4-FFF2-40B4-BE49-F238E27FC236}">
                  <a16:creationId xmlns:a16="http://schemas.microsoft.com/office/drawing/2014/main" id="{7B100C91-32CD-5DAB-BA82-D1310750C013}"/>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37" name="AutoShape 36">
              <a:extLst>
                <a:ext uri="{FF2B5EF4-FFF2-40B4-BE49-F238E27FC236}">
                  <a16:creationId xmlns:a16="http://schemas.microsoft.com/office/drawing/2014/main" id="{92B7898A-A653-E857-B7ED-26BB90256491}"/>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38" name="AutoShape 37">
              <a:extLst>
                <a:ext uri="{FF2B5EF4-FFF2-40B4-BE49-F238E27FC236}">
                  <a16:creationId xmlns:a16="http://schemas.microsoft.com/office/drawing/2014/main" id="{219336BC-0C11-90E9-CB87-76E02448B5AD}"/>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39" name="AutoShape 38">
              <a:extLst>
                <a:ext uri="{FF2B5EF4-FFF2-40B4-BE49-F238E27FC236}">
                  <a16:creationId xmlns:a16="http://schemas.microsoft.com/office/drawing/2014/main" id="{5333EA01-E766-56B6-1FF4-0219A2DE13FD}"/>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40" name="AutoShape 39">
              <a:extLst>
                <a:ext uri="{FF2B5EF4-FFF2-40B4-BE49-F238E27FC236}">
                  <a16:creationId xmlns:a16="http://schemas.microsoft.com/office/drawing/2014/main" id="{C45FD8FB-4D4A-35BD-1F0E-E0269A11D34C}"/>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1" name="AutoShape 40">
              <a:extLst>
                <a:ext uri="{FF2B5EF4-FFF2-40B4-BE49-F238E27FC236}">
                  <a16:creationId xmlns:a16="http://schemas.microsoft.com/office/drawing/2014/main" id="{100243D7-D3E8-2B0D-C82C-02EE073D18CA}"/>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42" name="AutoShape 41">
              <a:extLst>
                <a:ext uri="{FF2B5EF4-FFF2-40B4-BE49-F238E27FC236}">
                  <a16:creationId xmlns:a16="http://schemas.microsoft.com/office/drawing/2014/main" id="{A5F27D09-3344-0075-CAF8-5C74CE86252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43" name="AutoShape 42">
              <a:extLst>
                <a:ext uri="{FF2B5EF4-FFF2-40B4-BE49-F238E27FC236}">
                  <a16:creationId xmlns:a16="http://schemas.microsoft.com/office/drawing/2014/main" id="{334E4C39-B4AC-7DCC-7D0C-12FA731794C8}"/>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7" name="Picture 6">
            <a:extLst>
              <a:ext uri="{FF2B5EF4-FFF2-40B4-BE49-F238E27FC236}">
                <a16:creationId xmlns:a16="http://schemas.microsoft.com/office/drawing/2014/main" id="{45A2E895-0F6C-A3C9-AC9E-3549402D6503}"/>
              </a:ext>
            </a:extLst>
          </p:cNvPr>
          <p:cNvPicPr>
            <a:picLocks noChangeAspect="1"/>
          </p:cNvPicPr>
          <p:nvPr userDrawn="1"/>
        </p:nvPicPr>
        <p:blipFill>
          <a:blip r:embed="rId9"/>
          <a:stretch>
            <a:fillRect/>
          </a:stretch>
        </p:blipFill>
        <p:spPr>
          <a:xfrm>
            <a:off x="3887275" y="1632816"/>
            <a:ext cx="1400560" cy="328336"/>
          </a:xfrm>
          <a:prstGeom prst="rect">
            <a:avLst/>
          </a:prstGeom>
        </p:spPr>
      </p:pic>
      <p:pic>
        <p:nvPicPr>
          <p:cNvPr id="2" name="Picture 1">
            <a:extLst>
              <a:ext uri="{FF2B5EF4-FFF2-40B4-BE49-F238E27FC236}">
                <a16:creationId xmlns:a16="http://schemas.microsoft.com/office/drawing/2014/main" id="{A77EC9F6-F004-035A-C0DA-740ADED00AFD}"/>
              </a:ext>
            </a:extLst>
          </p:cNvPr>
          <p:cNvPicPr>
            <a:picLocks noChangeAspect="1"/>
          </p:cNvPicPr>
          <p:nvPr userDrawn="1"/>
        </p:nvPicPr>
        <p:blipFill>
          <a:blip r:embed="rId10"/>
          <a:stretch>
            <a:fillRect/>
          </a:stretch>
        </p:blipFill>
        <p:spPr>
          <a:xfrm>
            <a:off x="5279196" y="5572361"/>
            <a:ext cx="1375394" cy="1138998"/>
          </a:xfrm>
          <a:prstGeom prst="rect">
            <a:avLst/>
          </a:prstGeom>
        </p:spPr>
      </p:pic>
    </p:spTree>
    <p:extLst>
      <p:ext uri="{BB962C8B-B14F-4D97-AF65-F5344CB8AC3E}">
        <p14:creationId xmlns:p14="http://schemas.microsoft.com/office/powerpoint/2010/main" val="184032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95D762BE-D0E7-D1A3-910B-047D06727631}"/>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7A5DE8DF-2EF6-AC4E-002B-F22A7A29B8D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5AA56495-8C65-C575-7D5C-3EEA5575A7CA}"/>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3F49491-4A2C-C1BA-2A70-BB35F43D3DB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4BA91AA2-8333-22B2-35BF-E6D3013D81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CA74FE90-C7C6-F51B-F079-A81DA9E0D62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72385640-DD15-8320-4308-46E521B665B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A54E9F69-F4E9-6A68-24C7-F514B8A96D6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14B7191-7968-DB44-C26C-7D38C4B60E5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C62EC022-D720-2E19-3E02-5941872F3F5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846C3FD9-E911-401F-77DD-61B52E3676D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69BACC53-3849-39A4-E61E-38045DD5FFC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6" name="Footer Placeholder 15">
            <a:extLst>
              <a:ext uri="{FF2B5EF4-FFF2-40B4-BE49-F238E27FC236}">
                <a16:creationId xmlns:a16="http://schemas.microsoft.com/office/drawing/2014/main" id="{BB10944E-5A18-0A89-6D63-E8EAE9AC00D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CF71510E-F393-034C-E31E-584035C9F827}"/>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53847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5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2" name="Footer Placeholder 11">
            <a:extLst>
              <a:ext uri="{FF2B5EF4-FFF2-40B4-BE49-F238E27FC236}">
                <a16:creationId xmlns:a16="http://schemas.microsoft.com/office/drawing/2014/main" id="{FD53E119-6621-F3B6-0BCA-017D86E9AE6E}"/>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709E3E1A-34F1-27CC-3362-81C2037B236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97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reserve="1">
  <p:cSld name="6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F9FB9C54-674E-8C16-1A83-ADFDC86320BB}"/>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202C76F-31D2-93B7-BFF4-6D60AA36338C}"/>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416008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7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6CDD2A90-0423-A28D-F5D9-214E6F150D52}"/>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7E8C243-C85F-9580-C9CB-533CC348101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911738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8" name="Footer Placeholder 17">
            <a:extLst>
              <a:ext uri="{FF2B5EF4-FFF2-40B4-BE49-F238E27FC236}">
                <a16:creationId xmlns:a16="http://schemas.microsoft.com/office/drawing/2014/main" id="{59B53749-ACF2-2637-B694-D69653648E90}"/>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416BA6F-99A6-722D-A0D6-F8A62ABCCFF5}"/>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940016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AA2FC0B-B0AC-0F0D-D7FC-4F54EA9068D2}"/>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F0098B70-2D1E-5617-8842-262B23D1B75A}"/>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61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2_Comparis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C3D9BD2-65D6-045E-5899-F178CC17D9DA}"/>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5B8160FA-E931-8956-032A-E6E1C137B308}"/>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609712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3_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B790F4FD-E497-F82C-5700-7689F81A77CF}"/>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05A4754-86EB-6EC3-1CC9-D0CA2A9791B9}"/>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796893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A9ED1F82-5774-DD0C-7CB0-34189783C60D}"/>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5FC20CF-794E-960D-CE52-5A2914606D4E}"/>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07642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tx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B9FC0C98-183B-AA14-278A-1A65D79F12B4}"/>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DE45E063-1A7E-0836-3945-BBA37D87CE5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146321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5" name="Picture 4">
            <a:extLst>
              <a:ext uri="{FF2B5EF4-FFF2-40B4-BE49-F238E27FC236}">
                <a16:creationId xmlns:a16="http://schemas.microsoft.com/office/drawing/2014/main" id="{233ECC22-03DC-85DB-1CCD-AA74A93E8DC7}"/>
              </a:ext>
            </a:extLst>
          </p:cNvPr>
          <p:cNvPicPr>
            <a:picLocks noChangeAspect="1"/>
          </p:cNvPicPr>
          <p:nvPr userDrawn="1"/>
        </p:nvPicPr>
        <p:blipFill>
          <a:blip r:embed="rId8"/>
          <a:stretch>
            <a:fillRect/>
          </a:stretch>
        </p:blipFill>
        <p:spPr>
          <a:xfrm>
            <a:off x="5282083" y="5565932"/>
            <a:ext cx="1375394" cy="1138998"/>
          </a:xfrm>
          <a:prstGeom prst="rect">
            <a:avLst/>
          </a:prstGeom>
        </p:spPr>
      </p:pic>
    </p:spTree>
    <p:extLst>
      <p:ext uri="{BB962C8B-B14F-4D97-AF65-F5344CB8AC3E}">
        <p14:creationId xmlns:p14="http://schemas.microsoft.com/office/powerpoint/2010/main" val="2015026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accent1"/>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1916848-33B8-C444-58D3-EF0A01554CF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C61F2500-7214-F2D0-0428-194CAAAAC81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873613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3_Blank">
    <p:bg>
      <p:bgPr>
        <a:solidFill>
          <a:schemeClr val="accent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0CCED50-3509-2AB0-C198-95050BAD4FA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3437E9F-9960-47ED-E1EE-C4766507C9F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81264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tx2"/>
                </a:solidFill>
              </a:rPr>
              <a:t>THANK</a:t>
            </a:r>
          </a:p>
          <a:p>
            <a:pPr algn="ctr">
              <a:lnSpc>
                <a:spcPct val="100000"/>
              </a:lnSpc>
            </a:pPr>
            <a:r>
              <a:rPr lang="en-US" sz="9600" b="1">
                <a:solidFill>
                  <a:schemeClr val="tx2"/>
                </a:solidFill>
              </a:rPr>
              <a:t>YOU</a:t>
            </a:r>
            <a:endParaRPr lang="en-CA" sz="9600" b="1">
              <a:solidFill>
                <a:schemeClr val="tx2"/>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F0A3435E-1632-6F76-F3D7-05E9977B4D7B}"/>
              </a:ext>
            </a:extLst>
          </p:cNvPr>
          <p:cNvPicPr>
            <a:picLocks noChangeAspect="1"/>
          </p:cNvPicPr>
          <p:nvPr userDrawn="1"/>
        </p:nvPicPr>
        <p:blipFill>
          <a:blip r:embed="rId8"/>
          <a:stretch>
            <a:fillRect/>
          </a:stretch>
        </p:blipFill>
        <p:spPr>
          <a:xfrm>
            <a:off x="5591973" y="5813384"/>
            <a:ext cx="1134142" cy="939211"/>
          </a:xfrm>
          <a:prstGeom prst="rect">
            <a:avLst/>
          </a:prstGeom>
        </p:spPr>
      </p:pic>
    </p:spTree>
    <p:extLst>
      <p:ext uri="{BB962C8B-B14F-4D97-AF65-F5344CB8AC3E}">
        <p14:creationId xmlns:p14="http://schemas.microsoft.com/office/powerpoint/2010/main" val="261313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bg1"/>
                </a:solidFill>
              </a:rPr>
              <a:t>THANK</a:t>
            </a:r>
          </a:p>
          <a:p>
            <a:pPr algn="ctr">
              <a:lnSpc>
                <a:spcPct val="100000"/>
              </a:lnSpc>
            </a:pPr>
            <a:r>
              <a:rPr lang="en-US" sz="9600" b="1">
                <a:solidFill>
                  <a:schemeClr val="bg1"/>
                </a:solidFill>
              </a:rPr>
              <a:t>YOU</a:t>
            </a:r>
            <a:endParaRPr lang="en-CA" sz="9600" b="1">
              <a:solidFill>
                <a:schemeClr val="bg1"/>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534B3418-E79D-9B82-5AE4-7857EE2C9560}"/>
              </a:ext>
            </a:extLst>
          </p:cNvPr>
          <p:cNvPicPr>
            <a:picLocks noChangeAspect="1"/>
          </p:cNvPicPr>
          <p:nvPr userDrawn="1"/>
        </p:nvPicPr>
        <p:blipFill>
          <a:blip r:embed="rId8"/>
          <a:stretch>
            <a:fillRect/>
          </a:stretch>
        </p:blipFill>
        <p:spPr>
          <a:xfrm>
            <a:off x="5505914" y="5713757"/>
            <a:ext cx="1180172" cy="977330"/>
          </a:xfrm>
          <a:prstGeom prst="rect">
            <a:avLst/>
          </a:prstGeom>
        </p:spPr>
      </p:pic>
    </p:spTree>
    <p:extLst>
      <p:ext uri="{BB962C8B-B14F-4D97-AF65-F5344CB8AC3E}">
        <p14:creationId xmlns:p14="http://schemas.microsoft.com/office/powerpoint/2010/main" val="377183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32CD4443-8F02-9DA3-2888-53F22203816E}"/>
              </a:ext>
            </a:extLst>
          </p:cNvPr>
          <p:cNvPicPr>
            <a:picLocks noChangeAspect="1"/>
          </p:cNvPicPr>
          <p:nvPr userDrawn="1"/>
        </p:nvPicPr>
        <p:blipFill>
          <a:blip r:embed="rId8"/>
          <a:stretch>
            <a:fillRect/>
          </a:stretch>
        </p:blipFill>
        <p:spPr>
          <a:xfrm>
            <a:off x="5282083" y="5551493"/>
            <a:ext cx="1375394" cy="1138998"/>
          </a:xfrm>
          <a:prstGeom prst="rect">
            <a:avLst/>
          </a:prstGeom>
        </p:spPr>
      </p:pic>
    </p:spTree>
    <p:extLst>
      <p:ext uri="{BB962C8B-B14F-4D97-AF65-F5344CB8AC3E}">
        <p14:creationId xmlns:p14="http://schemas.microsoft.com/office/powerpoint/2010/main" val="217318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2_Title Only">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D10552AC-285E-E385-E1C8-82321B99ECED}"/>
              </a:ext>
            </a:extLst>
          </p:cNvPr>
          <p:cNvPicPr>
            <a:picLocks noChangeAspect="1"/>
          </p:cNvPicPr>
          <p:nvPr userDrawn="1"/>
        </p:nvPicPr>
        <p:blipFill>
          <a:blip r:embed="rId8"/>
          <a:stretch>
            <a:fillRect/>
          </a:stretch>
        </p:blipFill>
        <p:spPr>
          <a:xfrm>
            <a:off x="5408303" y="5551493"/>
            <a:ext cx="1375394" cy="1138998"/>
          </a:xfrm>
          <a:prstGeom prst="rect">
            <a:avLst/>
          </a:prstGeom>
        </p:spPr>
      </p:pic>
    </p:spTree>
    <p:extLst>
      <p:ext uri="{BB962C8B-B14F-4D97-AF65-F5344CB8AC3E}">
        <p14:creationId xmlns:p14="http://schemas.microsoft.com/office/powerpoint/2010/main" val="79901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8" name="Group 7">
            <a:extLst>
              <a:ext uri="{FF2B5EF4-FFF2-40B4-BE49-F238E27FC236}">
                <a16:creationId xmlns:a16="http://schemas.microsoft.com/office/drawing/2014/main" id="{ECB1D96B-D9F8-9777-4558-5BE6BEF85AEA}"/>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4F20CC76-FA6B-0ABA-103B-02D840E8433F}"/>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9074843A-6D93-5236-0992-B681BD5C8698}"/>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0B2041A6-B4AB-EE4F-5A22-96A1A01E8058}"/>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653F29CD-4472-6867-ABAE-B1BD8852423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B17E58C9-B4CF-F2AB-7563-130786A4CC87}"/>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C93C0FA8-9564-D557-1EF3-54DEA6F23931}"/>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6304C769-ABC5-A009-56FB-1A6DA927906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8782F937-2C24-1983-A739-C5821E48E44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98721C84-0DF7-AB37-CD38-4EECAC8E1D7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C28BC588-155C-45C7-6EC1-7D4913D1EA9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3364B47E-9BD9-E061-D7BA-CC0EF576BE5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6" name="Footer Placeholder 5">
            <a:extLst>
              <a:ext uri="{FF2B5EF4-FFF2-40B4-BE49-F238E27FC236}">
                <a16:creationId xmlns:a16="http://schemas.microsoft.com/office/drawing/2014/main" id="{443FCBD0-CB2E-F23D-2177-2B7D1090FA99}"/>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128FEB64-6462-30DC-90E3-D43DE15237CE}"/>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366432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oup 7">
            <a:extLst>
              <a:ext uri="{FF2B5EF4-FFF2-40B4-BE49-F238E27FC236}">
                <a16:creationId xmlns:a16="http://schemas.microsoft.com/office/drawing/2014/main" id="{A5486BDB-CD4C-0447-4765-85B15C2F4B4E}"/>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BC81B4A8-22E4-F249-EF2E-579F16AB5244}"/>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6967545E-2D4C-9590-D012-8E3D81D785A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EF1283CF-98FF-3678-13F6-4D2DF53E1A3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93DED694-1442-7793-57B7-81F5B04E0766}"/>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F3D6FF62-2093-96AC-0079-AEF5DF7E99F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66D6E21D-0DDF-8D44-7C1E-7754E90CAABA}"/>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1F74F5D4-587E-8E30-9CB8-EE79675F73DD}"/>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C2CC31AA-F55C-FE9B-EAF0-9E2342CF448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5C1818FD-3332-BBE7-8489-3DD2C50EF53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2882C7D0-2414-E355-7F0C-6AD0E31E363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F91A52E3-CE93-F07C-8185-226EF14E381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7" name="Footer Placeholder 6">
            <a:extLst>
              <a:ext uri="{FF2B5EF4-FFF2-40B4-BE49-F238E27FC236}">
                <a16:creationId xmlns:a16="http://schemas.microsoft.com/office/drawing/2014/main" id="{6B90868F-570F-7BE9-F813-63603F8B5A04}"/>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4BA3D57C-B35D-56F2-612B-81F6D6486CC1}"/>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405242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61D5DBDB-4BCA-B4BD-C96D-2283DA61ED60}"/>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FA4E0E6-C384-6D00-5654-C26CB0B5616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46B5FE7A-7B19-6A53-9675-FA786DAA86E3}"/>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556E8944-2ADD-A66A-9929-51C65238695C}"/>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2F6E7273-D0A9-A198-0E7C-248A6BB08F0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86C1DA91-E6A5-9985-C77F-683F52FA1F0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A325A79E-5584-35AB-5DAB-17ADCD51FB9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04D7E69C-0824-FADC-71E1-6D0EA02F12E9}"/>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FBC62A87-5789-FD27-0ECC-F9C9A6229F0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45B2D16C-F956-36BF-E982-C68A63FF08B4}"/>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C43514E6-CB0D-CEBC-A03A-42CBC6DAF6D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DC184992-2D8D-48F9-6D6D-B2388DC91B5F}"/>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C8323ED5-28AC-D9D4-7B28-7DCB5AF507D5}"/>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0D3BD355-79FF-EDCC-CF63-1585FCC285A8}"/>
              </a:ext>
            </a:extLst>
          </p:cNvPr>
          <p:cNvPicPr>
            <a:picLocks noChangeAspect="1"/>
          </p:cNvPicPr>
          <p:nvPr userDrawn="1"/>
        </p:nvPicPr>
        <p:blipFill>
          <a:blip r:embed="rId8"/>
          <a:stretch>
            <a:fillRect/>
          </a:stretch>
        </p:blipFill>
        <p:spPr>
          <a:xfrm>
            <a:off x="11453776" y="6186388"/>
            <a:ext cx="710376" cy="588280"/>
          </a:xfrm>
          <a:prstGeom prst="rect">
            <a:avLst/>
          </a:prstGeom>
        </p:spPr>
      </p:pic>
    </p:spTree>
    <p:extLst>
      <p:ext uri="{BB962C8B-B14F-4D97-AF65-F5344CB8AC3E}">
        <p14:creationId xmlns:p14="http://schemas.microsoft.com/office/powerpoint/2010/main" val="116063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83279F4D-E3A6-6F3D-B730-031034F570BF}"/>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4779E487-307E-C259-57A9-94799A5E5F6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052637EA-AD62-8F6E-F3C7-47FAE876EE1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2F3650A-B661-674B-DE0F-21548B16592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BFB7BE57-AF6D-064F-3EF7-73541F800B3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88C066B7-9EA3-97BC-D2E1-11B64CF3C74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F60476A1-E1D5-E17F-0034-122CB835E8D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E46AA352-5C07-F30B-248C-B0A62045FAB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CF4DE08-447B-F47F-3DB7-D8391CB39011}"/>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97033A63-F348-19F3-5C07-D29EA8A437B5}"/>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E7F35298-FDAD-F342-71A2-A9E672FF3BD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E063CEC2-EC0A-90A6-F0C5-CA7E4F900FD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3" name="Footer Placeholder 12">
            <a:extLst>
              <a:ext uri="{FF2B5EF4-FFF2-40B4-BE49-F238E27FC236}">
                <a16:creationId xmlns:a16="http://schemas.microsoft.com/office/drawing/2014/main" id="{ACCC238D-AA87-071B-9D51-CF3C09CA84E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A23D7804-DB75-B4C1-8FB2-D074477B7FB2}"/>
              </a:ext>
            </a:extLst>
          </p:cNvPr>
          <p:cNvPicPr>
            <a:picLocks noChangeAspect="1"/>
          </p:cNvPicPr>
          <p:nvPr userDrawn="1"/>
        </p:nvPicPr>
        <p:blipFill>
          <a:blip r:embed="rId8"/>
          <a:stretch>
            <a:fillRect/>
          </a:stretch>
        </p:blipFill>
        <p:spPr>
          <a:xfrm>
            <a:off x="11355388" y="6176962"/>
            <a:ext cx="698994" cy="578854"/>
          </a:xfrm>
          <a:prstGeom prst="rect">
            <a:avLst/>
          </a:prstGeom>
        </p:spPr>
      </p:pic>
    </p:spTree>
    <p:extLst>
      <p:ext uri="{BB962C8B-B14F-4D97-AF65-F5344CB8AC3E}">
        <p14:creationId xmlns:p14="http://schemas.microsoft.com/office/powerpoint/2010/main" val="3769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20A718F4-EB92-3A96-C7D0-7D7186AA0563}"/>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85F6F82-3B12-8E56-5B2D-72F92C6C740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96642FBC-3005-8A6E-83A4-35CE68BF589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E72C2A08-3BB8-EC10-82C9-73983D27E0D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97133A53-1962-E874-253F-239004D675C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BEA14FE6-AF75-D08E-E683-3371514A9D1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0E399735-8EED-56EF-B43A-B60E0095CC77}"/>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374CEE79-822F-D319-B3FB-A8E2016C457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782888EC-A0B4-9DAF-C0B7-9026F1D6AD3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23F0ADD9-07DF-AE87-B083-610D3CC82E9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46F14ED2-892C-F268-230D-1C570EE8E3A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B6ECB585-AE53-CD0D-1BCE-2BFD1160C8FD}"/>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73A01992-5132-919F-4AC5-3050763ED178}"/>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341A094F-1EF6-4349-EEBB-7C96FDF3198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47500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AABD-327F-C6E9-95C0-A5CEDD277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944F4EC-273F-B855-55EC-5D1EBC73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B39AC998-68A1-1457-02E8-8D305FFA4863}"/>
              </a:ext>
            </a:extLst>
          </p:cNvPr>
          <p:cNvSpPr>
            <a:spLocks noGrp="1"/>
          </p:cNvSpPr>
          <p:nvPr>
            <p:ph type="ftr" sz="quarter" idx="3"/>
          </p:nvPr>
        </p:nvSpPr>
        <p:spPr>
          <a:xfrm>
            <a:off x="6510528" y="6356350"/>
            <a:ext cx="4565303" cy="369332"/>
          </a:xfrm>
          <a:prstGeom prst="rect">
            <a:avLst/>
          </a:prstGeom>
        </p:spPr>
        <p:txBody>
          <a:bodyPr vert="horz" lIns="91440" tIns="45720" rIns="91440" bIns="45720" rtlCol="0" anchor="ctr"/>
          <a:lstStyle>
            <a:lvl1pPr algn="ctr">
              <a:defRPr sz="1200">
                <a:solidFill>
                  <a:schemeClr val="tx1"/>
                </a:solidFill>
              </a:defRPr>
            </a:lvl1pPr>
          </a:lstStyle>
          <a:p>
            <a:endParaRPr lang="en-CA"/>
          </a:p>
        </p:txBody>
      </p:sp>
    </p:spTree>
    <p:extLst>
      <p:ext uri="{BB962C8B-B14F-4D97-AF65-F5344CB8AC3E}">
        <p14:creationId xmlns:p14="http://schemas.microsoft.com/office/powerpoint/2010/main" val="3375047552"/>
      </p:ext>
    </p:extLst>
  </p:cSld>
  <p:clrMap bg1="lt1" tx1="dk1" bg2="lt2" tx2="dk2" accent1="accent1" accent2="accent2" accent3="accent3" accent4="accent4" accent5="accent5" accent6="accent6" hlink="hlink" folHlink="folHlink"/>
  <p:sldLayoutIdLst>
    <p:sldLayoutId id="2147483689" r:id="rId1"/>
    <p:sldLayoutId id="2147483708" r:id="rId2"/>
    <p:sldLayoutId id="2147483714" r:id="rId3"/>
    <p:sldLayoutId id="2147483715" r:id="rId4"/>
    <p:sldLayoutId id="2147483706" r:id="rId5"/>
    <p:sldLayoutId id="2147483711" r:id="rId6"/>
    <p:sldLayoutId id="2147483716" r:id="rId7"/>
    <p:sldLayoutId id="2147483719" r:id="rId8"/>
    <p:sldLayoutId id="2147483717" r:id="rId9"/>
    <p:sldLayoutId id="2147483720" r:id="rId10"/>
    <p:sldLayoutId id="2147483724" r:id="rId11"/>
    <p:sldLayoutId id="2147483725" r:id="rId12"/>
    <p:sldLayoutId id="2147483726" r:id="rId13"/>
    <p:sldLayoutId id="2147483707" r:id="rId14"/>
    <p:sldLayoutId id="2147483727" r:id="rId15"/>
    <p:sldLayoutId id="2147483728" r:id="rId16"/>
    <p:sldLayoutId id="2147483729" r:id="rId17"/>
    <p:sldLayoutId id="2147483709" r:id="rId18"/>
    <p:sldLayoutId id="2147483731" r:id="rId19"/>
    <p:sldLayoutId id="2147483732" r:id="rId20"/>
    <p:sldLayoutId id="2147483733" r:id="rId21"/>
    <p:sldLayoutId id="2147483734" r:id="rId22"/>
    <p:sldLayoutId id="2147483735"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11.jpeg"/><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94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388C7-1A81-959C-5976-CC154988FDF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EEC51C8-D8B8-219E-477E-F9A40C7DC356}"/>
              </a:ext>
            </a:extLst>
          </p:cNvPr>
          <p:cNvSpPr txBox="1"/>
          <p:nvPr/>
        </p:nvSpPr>
        <p:spPr>
          <a:xfrm>
            <a:off x="3743739" y="271670"/>
            <a:ext cx="4535024" cy="584775"/>
          </a:xfrm>
          <a:prstGeom prst="rect">
            <a:avLst/>
          </a:prstGeom>
          <a:noFill/>
        </p:spPr>
        <p:txBody>
          <a:bodyPr wrap="none" rtlCol="0">
            <a:spAutoFit/>
          </a:bodyPr>
          <a:lstStyle/>
          <a:p>
            <a:r>
              <a:rPr lang="en-US" sz="3200" b="1">
                <a:solidFill>
                  <a:schemeClr val="bg1"/>
                </a:solidFill>
              </a:rPr>
              <a:t>ACTIVITIES TO DATE</a:t>
            </a:r>
            <a:endParaRPr lang="en-CA" sz="3200" b="1">
              <a:solidFill>
                <a:schemeClr val="bg1"/>
              </a:solidFill>
            </a:endParaRPr>
          </a:p>
        </p:txBody>
      </p:sp>
      <p:pic>
        <p:nvPicPr>
          <p:cNvPr id="5" name="Picture 4">
            <a:extLst>
              <a:ext uri="{FF2B5EF4-FFF2-40B4-BE49-F238E27FC236}">
                <a16:creationId xmlns:a16="http://schemas.microsoft.com/office/drawing/2014/main" id="{AE30D12D-36CC-5160-9170-F70760D08A80}"/>
              </a:ext>
            </a:extLst>
          </p:cNvPr>
          <p:cNvPicPr>
            <a:picLocks noChangeAspect="1"/>
          </p:cNvPicPr>
          <p:nvPr/>
        </p:nvPicPr>
        <p:blipFill>
          <a:blip r:embed="rId2"/>
          <a:stretch>
            <a:fillRect/>
          </a:stretch>
        </p:blipFill>
        <p:spPr>
          <a:xfrm>
            <a:off x="3281681" y="1677162"/>
            <a:ext cx="5628637" cy="3166108"/>
          </a:xfrm>
          <a:prstGeom prst="rect">
            <a:avLst/>
          </a:prstGeom>
        </p:spPr>
      </p:pic>
    </p:spTree>
    <p:extLst>
      <p:ext uri="{BB962C8B-B14F-4D97-AF65-F5344CB8AC3E}">
        <p14:creationId xmlns:p14="http://schemas.microsoft.com/office/powerpoint/2010/main" val="188758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3537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C8EC-F13D-55B7-6A81-01BB1EA314E2}"/>
              </a:ext>
            </a:extLst>
          </p:cNvPr>
          <p:cNvSpPr>
            <a:spLocks noGrp="1"/>
          </p:cNvSpPr>
          <p:nvPr>
            <p:ph type="title"/>
          </p:nvPr>
        </p:nvSpPr>
        <p:spPr/>
        <p:txBody>
          <a:bodyPr/>
          <a:lstStyle/>
          <a:p>
            <a:pPr algn="l"/>
            <a:r>
              <a:rPr lang="en-US"/>
              <a:t>Land Acknowledgment</a:t>
            </a:r>
            <a:endParaRPr lang="en-CA"/>
          </a:p>
        </p:txBody>
      </p:sp>
      <p:sp>
        <p:nvSpPr>
          <p:cNvPr id="3" name="TextBox 2">
            <a:extLst>
              <a:ext uri="{FF2B5EF4-FFF2-40B4-BE49-F238E27FC236}">
                <a16:creationId xmlns:a16="http://schemas.microsoft.com/office/drawing/2014/main" id="{830FCA6B-75AF-DAFD-39DD-7A9A3355951B}"/>
              </a:ext>
            </a:extLst>
          </p:cNvPr>
          <p:cNvSpPr txBox="1"/>
          <p:nvPr/>
        </p:nvSpPr>
        <p:spPr>
          <a:xfrm>
            <a:off x="452155" y="1925054"/>
            <a:ext cx="10836441" cy="2031325"/>
          </a:xfrm>
          <a:prstGeom prst="rect">
            <a:avLst/>
          </a:prstGeom>
          <a:noFill/>
        </p:spPr>
        <p:txBody>
          <a:bodyPr wrap="square" rtlCol="0">
            <a:spAutoFit/>
          </a:bodyPr>
          <a:lstStyle/>
          <a:p>
            <a:r>
              <a:rPr lang="en-US"/>
              <a:t>The Ottawa area rests on the traditional, unceded lands of the Algonquin </a:t>
            </a:r>
            <a:r>
              <a:rPr lang="en-US" err="1"/>
              <a:t>Anishinabeg</a:t>
            </a:r>
            <a:r>
              <a:rPr lang="en-US"/>
              <a:t>, who have lived, travelled, and cared for these territories for thousands of years. We recognize the Algonquin people as the original stewards of this land and honour their deep, ongoing connection to it. We also acknowledge all Indigenous peoples from many nations who make Ottawa their home today. With respect, we recognize the traditional knowledge holders, both elders and youth, and we pay tribute to the strength and leadership of Indigenous communities—past, present, and future.</a:t>
            </a:r>
          </a:p>
          <a:p>
            <a:endParaRPr lang="en-CA"/>
          </a:p>
        </p:txBody>
      </p:sp>
      <p:sp>
        <p:nvSpPr>
          <p:cNvPr id="4" name="TextBox 3">
            <a:extLst>
              <a:ext uri="{FF2B5EF4-FFF2-40B4-BE49-F238E27FC236}">
                <a16:creationId xmlns:a16="http://schemas.microsoft.com/office/drawing/2014/main" id="{D3E93E97-D14E-CB4D-EC5F-A1AD72433999}"/>
              </a:ext>
            </a:extLst>
          </p:cNvPr>
          <p:cNvSpPr txBox="1"/>
          <p:nvPr/>
        </p:nvSpPr>
        <p:spPr>
          <a:xfrm>
            <a:off x="1095339" y="1944785"/>
            <a:ext cx="8639768" cy="19112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A8F809CF-6922-59B0-D25B-D142F604C689}"/>
              </a:ext>
            </a:extLst>
          </p:cNvPr>
          <p:cNvSpPr txBox="1"/>
          <p:nvPr/>
        </p:nvSpPr>
        <p:spPr>
          <a:xfrm>
            <a:off x="1464177" y="1922432"/>
            <a:ext cx="5655527" cy="14418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278643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9" name="Picture 48" descr="A purple text on a white background&#10;&#10;AI-generated content may be incorrect.">
            <a:extLst>
              <a:ext uri="{FF2B5EF4-FFF2-40B4-BE49-F238E27FC236}">
                <a16:creationId xmlns:a16="http://schemas.microsoft.com/office/drawing/2014/main" id="{10D4A6A0-7154-8489-3CD7-C7B24D48E8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545" y="2329613"/>
            <a:ext cx="2569613" cy="1347712"/>
          </a:xfrm>
          <a:prstGeom prst="rect">
            <a:avLst/>
          </a:prstGeom>
        </p:spPr>
      </p:pic>
      <p:sp>
        <p:nvSpPr>
          <p:cNvPr id="2" name="Title 1">
            <a:extLst>
              <a:ext uri="{FF2B5EF4-FFF2-40B4-BE49-F238E27FC236}">
                <a16:creationId xmlns:a16="http://schemas.microsoft.com/office/drawing/2014/main" id="{F1A4944A-6C1F-175B-A4A4-C82CC4437C7D}"/>
              </a:ext>
            </a:extLst>
          </p:cNvPr>
          <p:cNvSpPr txBox="1">
            <a:spLocks/>
          </p:cNvSpPr>
          <p:nvPr/>
        </p:nvSpPr>
        <p:spPr>
          <a:xfrm>
            <a:off x="7379217" y="1623306"/>
            <a:ext cx="5782910" cy="4583298"/>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r>
              <a:rPr lang="en-US" sz="7300">
                <a:solidFill>
                  <a:schemeClr val="tx1"/>
                </a:solidFill>
              </a:rPr>
              <a:t>Ontario </a:t>
            </a:r>
          </a:p>
          <a:p>
            <a:pPr algn="l"/>
            <a:endParaRPr lang="en-US" sz="7300">
              <a:solidFill>
                <a:schemeClr val="tx1"/>
              </a:solidFill>
            </a:endParaRPr>
          </a:p>
          <a:p>
            <a:pPr algn="l"/>
            <a:r>
              <a:rPr lang="en-US" sz="7300">
                <a:solidFill>
                  <a:schemeClr val="tx1"/>
                </a:solidFill>
              </a:rPr>
              <a:t>Consortium</a:t>
            </a:r>
            <a:br>
              <a:rPr lang="en-US" sz="8700">
                <a:solidFill>
                  <a:schemeClr val="tx1"/>
                </a:solidFill>
              </a:rPr>
            </a:br>
            <a:br>
              <a:rPr lang="en-US" sz="7300">
                <a:solidFill>
                  <a:schemeClr val="tx1"/>
                </a:solidFill>
              </a:rPr>
            </a:br>
            <a:r>
              <a:rPr lang="en-US" sz="8000"/>
              <a:t> </a:t>
            </a:r>
          </a:p>
        </p:txBody>
      </p:sp>
      <p:pic>
        <p:nvPicPr>
          <p:cNvPr id="12" name="Picture 11">
            <a:extLst>
              <a:ext uri="{FF2B5EF4-FFF2-40B4-BE49-F238E27FC236}">
                <a16:creationId xmlns:a16="http://schemas.microsoft.com/office/drawing/2014/main" id="{12A24A13-A112-DDC2-508C-53BDF23AAB86}"/>
              </a:ext>
            </a:extLst>
          </p:cNvPr>
          <p:cNvPicPr>
            <a:picLocks noChangeAspect="1"/>
          </p:cNvPicPr>
          <p:nvPr/>
        </p:nvPicPr>
        <p:blipFill>
          <a:blip r:embed="rId3"/>
          <a:stretch>
            <a:fillRect/>
          </a:stretch>
        </p:blipFill>
        <p:spPr>
          <a:xfrm>
            <a:off x="3305129" y="4473187"/>
            <a:ext cx="1331630" cy="388836"/>
          </a:xfrm>
          <a:prstGeom prst="rect">
            <a:avLst/>
          </a:prstGeom>
        </p:spPr>
      </p:pic>
      <p:pic>
        <p:nvPicPr>
          <p:cNvPr id="13" name="Picture 12">
            <a:extLst>
              <a:ext uri="{FF2B5EF4-FFF2-40B4-BE49-F238E27FC236}">
                <a16:creationId xmlns:a16="http://schemas.microsoft.com/office/drawing/2014/main" id="{146AB406-F70D-3C3F-0A13-5F48AA1BCF40}"/>
              </a:ext>
            </a:extLst>
          </p:cNvPr>
          <p:cNvPicPr>
            <a:picLocks noChangeAspect="1"/>
          </p:cNvPicPr>
          <p:nvPr/>
        </p:nvPicPr>
        <p:blipFill>
          <a:blip r:embed="rId4"/>
          <a:stretch>
            <a:fillRect/>
          </a:stretch>
        </p:blipFill>
        <p:spPr>
          <a:xfrm>
            <a:off x="4918295" y="4400887"/>
            <a:ext cx="717727" cy="717727"/>
          </a:xfrm>
          <a:prstGeom prst="rect">
            <a:avLst/>
          </a:prstGeom>
        </p:spPr>
      </p:pic>
      <p:pic>
        <p:nvPicPr>
          <p:cNvPr id="15" name="Picture 14">
            <a:extLst>
              <a:ext uri="{FF2B5EF4-FFF2-40B4-BE49-F238E27FC236}">
                <a16:creationId xmlns:a16="http://schemas.microsoft.com/office/drawing/2014/main" id="{471EE3DB-9C65-61E2-017A-E104864FBC62}"/>
              </a:ext>
            </a:extLst>
          </p:cNvPr>
          <p:cNvPicPr>
            <a:picLocks noChangeAspect="1"/>
          </p:cNvPicPr>
          <p:nvPr/>
        </p:nvPicPr>
        <p:blipFill>
          <a:blip r:embed="rId5"/>
          <a:stretch>
            <a:fillRect/>
          </a:stretch>
        </p:blipFill>
        <p:spPr>
          <a:xfrm>
            <a:off x="6013660" y="4441445"/>
            <a:ext cx="717728" cy="627204"/>
          </a:xfrm>
          <a:prstGeom prst="rect">
            <a:avLst/>
          </a:prstGeom>
        </p:spPr>
      </p:pic>
      <p:pic>
        <p:nvPicPr>
          <p:cNvPr id="16" name="Picture 15">
            <a:extLst>
              <a:ext uri="{FF2B5EF4-FFF2-40B4-BE49-F238E27FC236}">
                <a16:creationId xmlns:a16="http://schemas.microsoft.com/office/drawing/2014/main" id="{74A61028-A036-A7A9-C89F-6EA784673CA4}"/>
              </a:ext>
            </a:extLst>
          </p:cNvPr>
          <p:cNvPicPr>
            <a:picLocks noChangeAspect="1"/>
          </p:cNvPicPr>
          <p:nvPr/>
        </p:nvPicPr>
        <p:blipFill>
          <a:blip r:embed="rId6"/>
          <a:stretch>
            <a:fillRect/>
          </a:stretch>
        </p:blipFill>
        <p:spPr>
          <a:xfrm>
            <a:off x="3019520" y="5081910"/>
            <a:ext cx="1249464" cy="610533"/>
          </a:xfrm>
          <a:prstGeom prst="rect">
            <a:avLst/>
          </a:prstGeom>
        </p:spPr>
      </p:pic>
      <p:pic>
        <p:nvPicPr>
          <p:cNvPr id="19" name="Picture 18">
            <a:extLst>
              <a:ext uri="{FF2B5EF4-FFF2-40B4-BE49-F238E27FC236}">
                <a16:creationId xmlns:a16="http://schemas.microsoft.com/office/drawing/2014/main" id="{9FB7AFF5-4BE3-81EB-E586-ACE90CDF649B}"/>
              </a:ext>
            </a:extLst>
          </p:cNvPr>
          <p:cNvPicPr>
            <a:picLocks noChangeAspect="1"/>
          </p:cNvPicPr>
          <p:nvPr/>
        </p:nvPicPr>
        <p:blipFill>
          <a:blip r:embed="rId7"/>
          <a:stretch>
            <a:fillRect/>
          </a:stretch>
        </p:blipFill>
        <p:spPr>
          <a:xfrm>
            <a:off x="3100128" y="5799445"/>
            <a:ext cx="1246492" cy="459066"/>
          </a:xfrm>
          <a:prstGeom prst="rect">
            <a:avLst/>
          </a:prstGeom>
        </p:spPr>
      </p:pic>
      <p:pic>
        <p:nvPicPr>
          <p:cNvPr id="25" name="Picture 24">
            <a:extLst>
              <a:ext uri="{FF2B5EF4-FFF2-40B4-BE49-F238E27FC236}">
                <a16:creationId xmlns:a16="http://schemas.microsoft.com/office/drawing/2014/main" id="{8F64C5B2-DD40-0393-3331-1A77C4023A20}"/>
              </a:ext>
            </a:extLst>
          </p:cNvPr>
          <p:cNvPicPr>
            <a:picLocks noChangeAspect="1"/>
          </p:cNvPicPr>
          <p:nvPr/>
        </p:nvPicPr>
        <p:blipFill>
          <a:blip r:embed="rId8"/>
          <a:stretch>
            <a:fillRect/>
          </a:stretch>
        </p:blipFill>
        <p:spPr>
          <a:xfrm>
            <a:off x="1889590" y="204853"/>
            <a:ext cx="4020111" cy="2591162"/>
          </a:xfrm>
          <a:prstGeom prst="rect">
            <a:avLst/>
          </a:prstGeom>
        </p:spPr>
      </p:pic>
      <p:pic>
        <p:nvPicPr>
          <p:cNvPr id="26" name="Picture 25">
            <a:extLst>
              <a:ext uri="{FF2B5EF4-FFF2-40B4-BE49-F238E27FC236}">
                <a16:creationId xmlns:a16="http://schemas.microsoft.com/office/drawing/2014/main" id="{D1BF8A3E-E45A-04E9-2AA0-0512899FF958}"/>
              </a:ext>
            </a:extLst>
          </p:cNvPr>
          <p:cNvPicPr>
            <a:picLocks noChangeAspect="1"/>
          </p:cNvPicPr>
          <p:nvPr/>
        </p:nvPicPr>
        <p:blipFill>
          <a:blip r:embed="rId9"/>
          <a:stretch>
            <a:fillRect/>
          </a:stretch>
        </p:blipFill>
        <p:spPr>
          <a:xfrm>
            <a:off x="1998419" y="2796015"/>
            <a:ext cx="4382112" cy="628738"/>
          </a:xfrm>
          <a:prstGeom prst="rect">
            <a:avLst/>
          </a:prstGeom>
        </p:spPr>
      </p:pic>
      <p:pic>
        <p:nvPicPr>
          <p:cNvPr id="27" name="Picture 26">
            <a:extLst>
              <a:ext uri="{FF2B5EF4-FFF2-40B4-BE49-F238E27FC236}">
                <a16:creationId xmlns:a16="http://schemas.microsoft.com/office/drawing/2014/main" id="{0E21DED6-C501-0161-97DC-DA9410635EBF}"/>
              </a:ext>
            </a:extLst>
          </p:cNvPr>
          <p:cNvPicPr>
            <a:picLocks noChangeAspect="1"/>
          </p:cNvPicPr>
          <p:nvPr/>
        </p:nvPicPr>
        <p:blipFill>
          <a:blip r:embed="rId10"/>
          <a:stretch>
            <a:fillRect/>
          </a:stretch>
        </p:blipFill>
        <p:spPr>
          <a:xfrm>
            <a:off x="1884782" y="3504707"/>
            <a:ext cx="1076475" cy="581106"/>
          </a:xfrm>
          <a:prstGeom prst="rect">
            <a:avLst/>
          </a:prstGeom>
        </p:spPr>
      </p:pic>
      <p:pic>
        <p:nvPicPr>
          <p:cNvPr id="28" name="Picture 27">
            <a:extLst>
              <a:ext uri="{FF2B5EF4-FFF2-40B4-BE49-F238E27FC236}">
                <a16:creationId xmlns:a16="http://schemas.microsoft.com/office/drawing/2014/main" id="{4B42295B-5ECC-8222-9ED2-6EC6CDEDF9F2}"/>
              </a:ext>
            </a:extLst>
          </p:cNvPr>
          <p:cNvPicPr>
            <a:picLocks noChangeAspect="1"/>
          </p:cNvPicPr>
          <p:nvPr/>
        </p:nvPicPr>
        <p:blipFill>
          <a:blip r:embed="rId11"/>
          <a:stretch>
            <a:fillRect/>
          </a:stretch>
        </p:blipFill>
        <p:spPr>
          <a:xfrm>
            <a:off x="3100128" y="3566660"/>
            <a:ext cx="1490303" cy="348295"/>
          </a:xfrm>
          <a:prstGeom prst="rect">
            <a:avLst/>
          </a:prstGeom>
        </p:spPr>
      </p:pic>
      <p:pic>
        <p:nvPicPr>
          <p:cNvPr id="29" name="Picture 28">
            <a:extLst>
              <a:ext uri="{FF2B5EF4-FFF2-40B4-BE49-F238E27FC236}">
                <a16:creationId xmlns:a16="http://schemas.microsoft.com/office/drawing/2014/main" id="{E4C12313-89D0-E9FD-8C07-D1DE6038763D}"/>
              </a:ext>
            </a:extLst>
          </p:cNvPr>
          <p:cNvPicPr>
            <a:picLocks noChangeAspect="1"/>
          </p:cNvPicPr>
          <p:nvPr/>
        </p:nvPicPr>
        <p:blipFill>
          <a:blip r:embed="rId12"/>
          <a:stretch>
            <a:fillRect/>
          </a:stretch>
        </p:blipFill>
        <p:spPr>
          <a:xfrm>
            <a:off x="4862739" y="3626240"/>
            <a:ext cx="1652037" cy="321826"/>
          </a:xfrm>
          <a:prstGeom prst="rect">
            <a:avLst/>
          </a:prstGeom>
        </p:spPr>
      </p:pic>
      <p:pic>
        <p:nvPicPr>
          <p:cNvPr id="30" name="Picture 29">
            <a:extLst>
              <a:ext uri="{FF2B5EF4-FFF2-40B4-BE49-F238E27FC236}">
                <a16:creationId xmlns:a16="http://schemas.microsoft.com/office/drawing/2014/main" id="{F32C0D14-9221-E7FF-60D4-90D36255FBFE}"/>
              </a:ext>
            </a:extLst>
          </p:cNvPr>
          <p:cNvPicPr>
            <a:picLocks noChangeAspect="1"/>
          </p:cNvPicPr>
          <p:nvPr/>
        </p:nvPicPr>
        <p:blipFill>
          <a:blip r:embed="rId13"/>
          <a:stretch>
            <a:fillRect/>
          </a:stretch>
        </p:blipFill>
        <p:spPr>
          <a:xfrm>
            <a:off x="1980289" y="4385462"/>
            <a:ext cx="894874" cy="609781"/>
          </a:xfrm>
          <a:prstGeom prst="rect">
            <a:avLst/>
          </a:prstGeom>
        </p:spPr>
      </p:pic>
      <p:pic>
        <p:nvPicPr>
          <p:cNvPr id="31" name="Picture 30">
            <a:extLst>
              <a:ext uri="{FF2B5EF4-FFF2-40B4-BE49-F238E27FC236}">
                <a16:creationId xmlns:a16="http://schemas.microsoft.com/office/drawing/2014/main" id="{92E9BDF1-A68E-DE62-A0AD-DB5C87089736}"/>
              </a:ext>
            </a:extLst>
          </p:cNvPr>
          <p:cNvPicPr>
            <a:picLocks noChangeAspect="1"/>
          </p:cNvPicPr>
          <p:nvPr/>
        </p:nvPicPr>
        <p:blipFill>
          <a:blip r:embed="rId14"/>
          <a:stretch>
            <a:fillRect/>
          </a:stretch>
        </p:blipFill>
        <p:spPr>
          <a:xfrm>
            <a:off x="6016013" y="307236"/>
            <a:ext cx="729037" cy="729037"/>
          </a:xfrm>
          <a:prstGeom prst="rect">
            <a:avLst/>
          </a:prstGeom>
        </p:spPr>
      </p:pic>
      <p:pic>
        <p:nvPicPr>
          <p:cNvPr id="32" name="Picture 31">
            <a:extLst>
              <a:ext uri="{FF2B5EF4-FFF2-40B4-BE49-F238E27FC236}">
                <a16:creationId xmlns:a16="http://schemas.microsoft.com/office/drawing/2014/main" id="{9F63B5AB-6FA3-31CC-0DE1-90B9D635B958}"/>
              </a:ext>
            </a:extLst>
          </p:cNvPr>
          <p:cNvPicPr>
            <a:picLocks noChangeAspect="1"/>
          </p:cNvPicPr>
          <p:nvPr/>
        </p:nvPicPr>
        <p:blipFill>
          <a:blip r:embed="rId15"/>
          <a:stretch>
            <a:fillRect/>
          </a:stretch>
        </p:blipFill>
        <p:spPr>
          <a:xfrm>
            <a:off x="6135738" y="1207775"/>
            <a:ext cx="584977" cy="610534"/>
          </a:xfrm>
          <a:prstGeom prst="rect">
            <a:avLst/>
          </a:prstGeom>
        </p:spPr>
      </p:pic>
      <p:pic>
        <p:nvPicPr>
          <p:cNvPr id="33" name="Picture 32">
            <a:extLst>
              <a:ext uri="{FF2B5EF4-FFF2-40B4-BE49-F238E27FC236}">
                <a16:creationId xmlns:a16="http://schemas.microsoft.com/office/drawing/2014/main" id="{F1ED0DCF-803C-F995-34F8-D1BF3F312D2D}"/>
              </a:ext>
            </a:extLst>
          </p:cNvPr>
          <p:cNvPicPr>
            <a:picLocks noChangeAspect="1"/>
          </p:cNvPicPr>
          <p:nvPr/>
        </p:nvPicPr>
        <p:blipFill>
          <a:blip r:embed="rId16"/>
          <a:stretch>
            <a:fillRect/>
          </a:stretch>
        </p:blipFill>
        <p:spPr>
          <a:xfrm>
            <a:off x="6049813" y="2189352"/>
            <a:ext cx="1109816" cy="419158"/>
          </a:xfrm>
          <a:prstGeom prst="rect">
            <a:avLst/>
          </a:prstGeom>
        </p:spPr>
      </p:pic>
      <p:pic>
        <p:nvPicPr>
          <p:cNvPr id="50" name="Picture 49">
            <a:extLst>
              <a:ext uri="{FF2B5EF4-FFF2-40B4-BE49-F238E27FC236}">
                <a16:creationId xmlns:a16="http://schemas.microsoft.com/office/drawing/2014/main" id="{52F00825-8484-3699-5399-BE61FA954753}"/>
              </a:ext>
            </a:extLst>
          </p:cNvPr>
          <p:cNvPicPr>
            <a:picLocks noChangeAspect="1"/>
          </p:cNvPicPr>
          <p:nvPr/>
        </p:nvPicPr>
        <p:blipFill>
          <a:blip r:embed="rId17"/>
          <a:stretch>
            <a:fillRect/>
          </a:stretch>
        </p:blipFill>
        <p:spPr>
          <a:xfrm>
            <a:off x="388336" y="2031151"/>
            <a:ext cx="1213970" cy="390993"/>
          </a:xfrm>
          <a:prstGeom prst="rect">
            <a:avLst/>
          </a:prstGeom>
        </p:spPr>
      </p:pic>
      <p:pic>
        <p:nvPicPr>
          <p:cNvPr id="51" name="Picture 50">
            <a:extLst>
              <a:ext uri="{FF2B5EF4-FFF2-40B4-BE49-F238E27FC236}">
                <a16:creationId xmlns:a16="http://schemas.microsoft.com/office/drawing/2014/main" id="{C24655B4-2763-D6DC-76CB-46EA7849350F}"/>
              </a:ext>
            </a:extLst>
          </p:cNvPr>
          <p:cNvPicPr>
            <a:picLocks noChangeAspect="1"/>
          </p:cNvPicPr>
          <p:nvPr/>
        </p:nvPicPr>
        <p:blipFill>
          <a:blip r:embed="rId18"/>
          <a:stretch>
            <a:fillRect/>
          </a:stretch>
        </p:blipFill>
        <p:spPr>
          <a:xfrm>
            <a:off x="366454" y="2237705"/>
            <a:ext cx="1267002" cy="1267002"/>
          </a:xfrm>
          <a:prstGeom prst="rect">
            <a:avLst/>
          </a:prstGeom>
        </p:spPr>
      </p:pic>
      <p:pic>
        <p:nvPicPr>
          <p:cNvPr id="52" name="Picture 51">
            <a:extLst>
              <a:ext uri="{FF2B5EF4-FFF2-40B4-BE49-F238E27FC236}">
                <a16:creationId xmlns:a16="http://schemas.microsoft.com/office/drawing/2014/main" id="{6AC786FA-1F23-1768-A8F8-BD3A7D14B074}"/>
              </a:ext>
            </a:extLst>
          </p:cNvPr>
          <p:cNvPicPr>
            <a:picLocks noChangeAspect="1"/>
          </p:cNvPicPr>
          <p:nvPr/>
        </p:nvPicPr>
        <p:blipFill>
          <a:blip r:embed="rId19"/>
          <a:stretch>
            <a:fillRect/>
          </a:stretch>
        </p:blipFill>
        <p:spPr>
          <a:xfrm>
            <a:off x="448940" y="3147660"/>
            <a:ext cx="1184175" cy="837999"/>
          </a:xfrm>
          <a:prstGeom prst="rect">
            <a:avLst/>
          </a:prstGeom>
        </p:spPr>
      </p:pic>
      <p:pic>
        <p:nvPicPr>
          <p:cNvPr id="53" name="Picture 52">
            <a:extLst>
              <a:ext uri="{FF2B5EF4-FFF2-40B4-BE49-F238E27FC236}">
                <a16:creationId xmlns:a16="http://schemas.microsoft.com/office/drawing/2014/main" id="{5609722D-5FB6-E3FB-93B7-4606BD7F598C}"/>
              </a:ext>
            </a:extLst>
          </p:cNvPr>
          <p:cNvPicPr>
            <a:picLocks noChangeAspect="1"/>
          </p:cNvPicPr>
          <p:nvPr/>
        </p:nvPicPr>
        <p:blipFill>
          <a:blip r:embed="rId20"/>
          <a:stretch>
            <a:fillRect/>
          </a:stretch>
        </p:blipFill>
        <p:spPr>
          <a:xfrm>
            <a:off x="371253" y="4203690"/>
            <a:ext cx="1311705" cy="363544"/>
          </a:xfrm>
          <a:prstGeom prst="rect">
            <a:avLst/>
          </a:prstGeom>
        </p:spPr>
      </p:pic>
      <p:sp>
        <p:nvSpPr>
          <p:cNvPr id="54" name="TextBox 53">
            <a:extLst>
              <a:ext uri="{FF2B5EF4-FFF2-40B4-BE49-F238E27FC236}">
                <a16:creationId xmlns:a16="http://schemas.microsoft.com/office/drawing/2014/main" id="{C6409165-26FC-E8A4-3884-C04B8449AAC4}"/>
              </a:ext>
            </a:extLst>
          </p:cNvPr>
          <p:cNvSpPr txBox="1"/>
          <p:nvPr/>
        </p:nvSpPr>
        <p:spPr>
          <a:xfrm>
            <a:off x="7226976" y="4203690"/>
            <a:ext cx="4593771" cy="830997"/>
          </a:xfrm>
          <a:prstGeom prst="rect">
            <a:avLst/>
          </a:prstGeom>
          <a:noFill/>
        </p:spPr>
        <p:txBody>
          <a:bodyPr wrap="square" rtlCol="0">
            <a:spAutoFit/>
          </a:bodyPr>
          <a:lstStyle/>
          <a:p>
            <a:pPr marL="285750" indent="-285750">
              <a:buFont typeface="Arial" panose="020B0604020202020204" pitchFamily="34" charset="0"/>
              <a:buChar char="•"/>
            </a:pPr>
            <a:r>
              <a:rPr lang="en-US" sz="1600">
                <a:latin typeface="+mj-lt"/>
              </a:rPr>
              <a:t>Alastair MacLeod, CIO, OCAD University</a:t>
            </a:r>
          </a:p>
          <a:p>
            <a:pPr marL="285750" indent="-285750">
              <a:buFont typeface="Arial" panose="020B0604020202020204" pitchFamily="34" charset="0"/>
              <a:buChar char="•"/>
            </a:pPr>
            <a:r>
              <a:rPr lang="en-US" sz="1600">
                <a:latin typeface="+mj-lt"/>
              </a:rPr>
              <a:t>Troy Mangatal, Director of Computer Services and Project Management, Confederation College</a:t>
            </a:r>
            <a:endParaRPr lang="en-CA" sz="1600">
              <a:latin typeface="+mj-lt"/>
            </a:endParaRPr>
          </a:p>
        </p:txBody>
      </p:sp>
    </p:spTree>
    <p:extLst>
      <p:ext uri="{BB962C8B-B14F-4D97-AF65-F5344CB8AC3E}">
        <p14:creationId xmlns:p14="http://schemas.microsoft.com/office/powerpoint/2010/main" val="90764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F938A-23E5-0FE2-61F3-6E863274E86C}"/>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6293C558-9380-4A06-704B-BD830498F0F0}"/>
              </a:ext>
            </a:extLst>
          </p:cNvPr>
          <p:cNvSpPr txBox="1"/>
          <p:nvPr/>
        </p:nvSpPr>
        <p:spPr>
          <a:xfrm>
            <a:off x="2267051" y="819716"/>
            <a:ext cx="6933629" cy="400110"/>
          </a:xfrm>
          <a:prstGeom prst="rect">
            <a:avLst/>
          </a:prstGeom>
          <a:noFill/>
        </p:spPr>
        <p:txBody>
          <a:bodyPr wrap="none" rtlCol="0">
            <a:spAutoFit/>
          </a:bodyPr>
          <a:lstStyle/>
          <a:p>
            <a:r>
              <a:rPr lang="en-US" sz="2000" b="1">
                <a:solidFill>
                  <a:schemeClr val="bg1"/>
                </a:solidFill>
              </a:rPr>
              <a:t>ONTARIO ELLUCIAN CONSORTIUM INSTITUTIONS</a:t>
            </a:r>
            <a:endParaRPr lang="en-CA" sz="2000" b="1">
              <a:solidFill>
                <a:schemeClr val="bg1"/>
              </a:solidFill>
            </a:endParaRPr>
          </a:p>
        </p:txBody>
      </p:sp>
      <p:sp>
        <p:nvSpPr>
          <p:cNvPr id="4" name="TextBox 3">
            <a:extLst>
              <a:ext uri="{FF2B5EF4-FFF2-40B4-BE49-F238E27FC236}">
                <a16:creationId xmlns:a16="http://schemas.microsoft.com/office/drawing/2014/main" id="{83E17567-A3EE-F3C8-50FE-D89BB2663BE2}"/>
              </a:ext>
            </a:extLst>
          </p:cNvPr>
          <p:cNvSpPr txBox="1"/>
          <p:nvPr/>
        </p:nvSpPr>
        <p:spPr>
          <a:xfrm>
            <a:off x="436565" y="1299925"/>
            <a:ext cx="12539206" cy="8494633"/>
          </a:xfrm>
          <a:prstGeom prst="rect">
            <a:avLst/>
          </a:prstGeom>
          <a:noFill/>
        </p:spPr>
        <p:txBody>
          <a:bodyPr wrap="square" numCol="2" rtlCol="0">
            <a:spAutoFit/>
          </a:bodyPr>
          <a:lstStyle/>
          <a:p>
            <a:r>
              <a:rPr lang="en-CA">
                <a:solidFill>
                  <a:schemeClr val="bg1"/>
                </a:solidFill>
              </a:rPr>
              <a:t>Algoma University</a:t>
            </a:r>
          </a:p>
          <a:p>
            <a:r>
              <a:rPr lang="en-CA">
                <a:solidFill>
                  <a:schemeClr val="bg1"/>
                </a:solidFill>
              </a:rPr>
              <a:t>Cambrian College</a:t>
            </a:r>
          </a:p>
          <a:p>
            <a:r>
              <a:rPr lang="en-CA">
                <a:solidFill>
                  <a:schemeClr val="bg1"/>
                </a:solidFill>
              </a:rPr>
              <a:t>Canadore College of Applied Arts and Technology</a:t>
            </a:r>
          </a:p>
          <a:p>
            <a:r>
              <a:rPr lang="en-CA">
                <a:solidFill>
                  <a:schemeClr val="bg1"/>
                </a:solidFill>
              </a:rPr>
              <a:t>Carleton University</a:t>
            </a:r>
          </a:p>
          <a:p>
            <a:r>
              <a:rPr lang="en-CA">
                <a:solidFill>
                  <a:schemeClr val="bg1"/>
                </a:solidFill>
              </a:rPr>
              <a:t>Centennial College of Applied Arts and Technology</a:t>
            </a:r>
          </a:p>
          <a:p>
            <a:r>
              <a:rPr lang="en-CA">
                <a:solidFill>
                  <a:schemeClr val="bg1"/>
                </a:solidFill>
              </a:rPr>
              <a:t>Conestoga College Institute of Technology and Advanced Learning</a:t>
            </a:r>
          </a:p>
          <a:p>
            <a:r>
              <a:rPr lang="en-CA">
                <a:solidFill>
                  <a:schemeClr val="bg1"/>
                </a:solidFill>
              </a:rPr>
              <a:t>Confederation College of Applied Arts and Technology</a:t>
            </a:r>
          </a:p>
          <a:p>
            <a:r>
              <a:rPr lang="en-CA">
                <a:solidFill>
                  <a:schemeClr val="bg1"/>
                </a:solidFill>
              </a:rPr>
              <a:t>George Brown College of Applied Arts and Technology</a:t>
            </a:r>
          </a:p>
          <a:p>
            <a:r>
              <a:rPr lang="en-CA">
                <a:solidFill>
                  <a:schemeClr val="bg1"/>
                </a:solidFill>
              </a:rPr>
              <a:t>Georgian College of Applied Arts and Technology </a:t>
            </a:r>
          </a:p>
          <a:p>
            <a:r>
              <a:rPr lang="en-CA">
                <a:solidFill>
                  <a:schemeClr val="bg1"/>
                </a:solidFill>
              </a:rPr>
              <a:t>Humber College Institute of Technology &amp; Advanced Learning</a:t>
            </a:r>
          </a:p>
          <a:p>
            <a:r>
              <a:rPr lang="en-CA">
                <a:solidFill>
                  <a:schemeClr val="bg1"/>
                </a:solidFill>
              </a:rPr>
              <a:t>Lakehead University</a:t>
            </a:r>
          </a:p>
          <a:p>
            <a:r>
              <a:rPr lang="en-CA">
                <a:solidFill>
                  <a:schemeClr val="bg1"/>
                </a:solidFill>
              </a:rPr>
              <a:t>Lambton College of Applied Arts and Technology</a:t>
            </a:r>
          </a:p>
          <a:p>
            <a:r>
              <a:rPr lang="en-CA">
                <a:solidFill>
                  <a:schemeClr val="bg1"/>
                </a:solidFill>
              </a:rPr>
              <a:t>Laurentian University of Sudbury</a:t>
            </a: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endParaRPr lang="en-CA">
              <a:solidFill>
                <a:schemeClr val="bg1"/>
              </a:solidFill>
            </a:endParaRPr>
          </a:p>
          <a:p>
            <a:r>
              <a:rPr lang="en-CA">
                <a:solidFill>
                  <a:schemeClr val="bg1"/>
                </a:solidFill>
              </a:rPr>
              <a:t>Loyalist College of Applied Arts and Technology</a:t>
            </a:r>
          </a:p>
          <a:p>
            <a:r>
              <a:rPr lang="en-CA">
                <a:solidFill>
                  <a:schemeClr val="bg1"/>
                </a:solidFill>
              </a:rPr>
              <a:t>Michener Institute of Education at UHN</a:t>
            </a:r>
          </a:p>
          <a:p>
            <a:r>
              <a:rPr lang="en-CA">
                <a:solidFill>
                  <a:schemeClr val="bg1"/>
                </a:solidFill>
              </a:rPr>
              <a:t>Nipissing University</a:t>
            </a:r>
          </a:p>
          <a:p>
            <a:r>
              <a:rPr lang="en-CA">
                <a:solidFill>
                  <a:schemeClr val="bg1"/>
                </a:solidFill>
              </a:rPr>
              <a:t>Northern Ontario School of Medicine</a:t>
            </a:r>
          </a:p>
          <a:p>
            <a:r>
              <a:rPr lang="en-CA">
                <a:solidFill>
                  <a:schemeClr val="bg1"/>
                </a:solidFill>
              </a:rPr>
              <a:t>OCAD University</a:t>
            </a:r>
          </a:p>
          <a:p>
            <a:r>
              <a:rPr lang="en-CA">
                <a:solidFill>
                  <a:schemeClr val="bg1"/>
                </a:solidFill>
              </a:rPr>
              <a:t>Ontario Tech University</a:t>
            </a:r>
          </a:p>
          <a:p>
            <a:r>
              <a:rPr lang="en-CA" err="1">
                <a:solidFill>
                  <a:schemeClr val="bg1"/>
                </a:solidFill>
              </a:rPr>
              <a:t>Oshki</a:t>
            </a:r>
            <a:r>
              <a:rPr lang="en-CA">
                <a:solidFill>
                  <a:schemeClr val="bg1"/>
                </a:solidFill>
              </a:rPr>
              <a:t>-</a:t>
            </a:r>
            <a:r>
              <a:rPr lang="en-CA" err="1">
                <a:solidFill>
                  <a:schemeClr val="bg1"/>
                </a:solidFill>
              </a:rPr>
              <a:t>Pimache</a:t>
            </a:r>
            <a:r>
              <a:rPr lang="en-CA">
                <a:solidFill>
                  <a:schemeClr val="bg1"/>
                </a:solidFill>
              </a:rPr>
              <a:t>-O-Win: The </a:t>
            </a:r>
            <a:r>
              <a:rPr lang="en-CA" err="1">
                <a:solidFill>
                  <a:schemeClr val="bg1"/>
                </a:solidFill>
              </a:rPr>
              <a:t>Wenjack</a:t>
            </a:r>
            <a:r>
              <a:rPr lang="en-CA">
                <a:solidFill>
                  <a:schemeClr val="bg1"/>
                </a:solidFill>
              </a:rPr>
              <a:t> Education Institute</a:t>
            </a:r>
          </a:p>
          <a:p>
            <a:r>
              <a:rPr lang="en-CA">
                <a:solidFill>
                  <a:schemeClr val="bg1"/>
                </a:solidFill>
              </a:rPr>
              <a:t>Redeemer University</a:t>
            </a:r>
          </a:p>
          <a:p>
            <a:r>
              <a:rPr lang="en-CA">
                <a:solidFill>
                  <a:schemeClr val="bg1"/>
                </a:solidFill>
              </a:rPr>
              <a:t>Seven Generations Education Institute</a:t>
            </a:r>
          </a:p>
          <a:p>
            <a:r>
              <a:rPr lang="en-CA">
                <a:solidFill>
                  <a:schemeClr val="bg1"/>
                </a:solidFill>
              </a:rPr>
              <a:t>Six Nations Polytechnic</a:t>
            </a:r>
          </a:p>
          <a:p>
            <a:r>
              <a:rPr lang="en-CA">
                <a:solidFill>
                  <a:schemeClr val="bg1"/>
                </a:solidFill>
              </a:rPr>
              <a:t>The Durham College of Applied Arts and Technology</a:t>
            </a:r>
          </a:p>
          <a:p>
            <a:r>
              <a:rPr lang="en-CA">
                <a:solidFill>
                  <a:schemeClr val="bg1"/>
                </a:solidFill>
              </a:rPr>
              <a:t>The Mohawk College of Applied Arts and Technology</a:t>
            </a:r>
          </a:p>
          <a:p>
            <a:r>
              <a:rPr lang="en-CA">
                <a:solidFill>
                  <a:schemeClr val="bg1"/>
                </a:solidFill>
              </a:rPr>
              <a:t>The University of Niagara Falls Canada</a:t>
            </a:r>
          </a:p>
          <a:p>
            <a:r>
              <a:rPr lang="en-CA">
                <a:solidFill>
                  <a:schemeClr val="bg1"/>
                </a:solidFill>
              </a:rPr>
              <a:t>Trent University</a:t>
            </a:r>
          </a:p>
          <a:p>
            <a:r>
              <a:rPr lang="en-CA">
                <a:solidFill>
                  <a:schemeClr val="bg1"/>
                </a:solidFill>
              </a:rPr>
              <a:t>University of Guelph</a:t>
            </a:r>
          </a:p>
          <a:p>
            <a:r>
              <a:rPr lang="en-CA">
                <a:solidFill>
                  <a:schemeClr val="bg1"/>
                </a:solidFill>
              </a:rPr>
              <a:t>Wilfrid Laurier University</a:t>
            </a:r>
          </a:p>
          <a:p>
            <a:pPr marL="285750" indent="-285750">
              <a:buFont typeface="Arial" panose="020B0604020202020204" pitchFamily="34" charset="0"/>
              <a:buChar char="•"/>
            </a:pPr>
            <a:endParaRPr lang="en-CA" sz="2400">
              <a:solidFill>
                <a:schemeClr val="bg1"/>
              </a:solidFill>
            </a:endParaRPr>
          </a:p>
        </p:txBody>
      </p:sp>
    </p:spTree>
    <p:extLst>
      <p:ext uri="{BB962C8B-B14F-4D97-AF65-F5344CB8AC3E}">
        <p14:creationId xmlns:p14="http://schemas.microsoft.com/office/powerpoint/2010/main" val="2108470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8CC72-907D-827E-8CEE-187BED2C7CB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0EFB6922-7087-9004-7AE9-E8577AF6D11B}"/>
              </a:ext>
            </a:extLst>
          </p:cNvPr>
          <p:cNvSpPr txBox="1">
            <a:spLocks/>
          </p:cNvSpPr>
          <p:nvPr/>
        </p:nvSpPr>
        <p:spPr>
          <a:xfrm>
            <a:off x="638153" y="2066496"/>
            <a:ext cx="12112486" cy="3892168"/>
          </a:xfrm>
          <a:prstGeom prst="rect">
            <a:avLst/>
          </a:prstGeom>
        </p:spPr>
        <p:txBody>
          <a:bodyPr vert="horz" lIns="91440" tIns="45720" rIns="91440" bIns="45720" rtlCol="0" anchor="ctr">
            <a:normAutofit fontScale="25000" lnSpcReduction="20000"/>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l">
              <a:lnSpc>
                <a:spcPct val="150000"/>
              </a:lnSpc>
            </a:pPr>
            <a:r>
              <a:rPr lang="en-US" sz="6000" b="1">
                <a:latin typeface="Aptos" panose="020B0004020202020204" pitchFamily="34" charset="0"/>
              </a:rPr>
              <a:t>Carleton University: </a:t>
            </a:r>
            <a:r>
              <a:rPr lang="en-US" sz="6000">
                <a:latin typeface="Aptos" panose="020B0004020202020204" pitchFamily="34" charset="0"/>
              </a:rPr>
              <a:t>Valerie Turner, Associate. Vice-President (ITS) &amp; Chief Information Officer  (Banner)</a:t>
            </a:r>
            <a:br>
              <a:rPr lang="en-US" sz="6000">
                <a:latin typeface="Aptos" panose="020B0004020202020204" pitchFamily="34" charset="0"/>
              </a:rPr>
            </a:br>
            <a:r>
              <a:rPr lang="en-US" sz="6000" b="1">
                <a:latin typeface="Aptos" panose="020B0004020202020204" pitchFamily="34" charset="0"/>
              </a:rPr>
              <a:t>Wilfrid Laurier University: </a:t>
            </a:r>
            <a:r>
              <a:rPr lang="en-US" sz="6000">
                <a:latin typeface="Aptos" panose="020B0004020202020204" pitchFamily="34" charset="0"/>
              </a:rPr>
              <a:t>Nela Petkovic, Chief Information Officer (Banner)</a:t>
            </a:r>
            <a:br>
              <a:rPr lang="en-US" sz="6000">
                <a:latin typeface="Aptos" panose="020B0004020202020204" pitchFamily="34" charset="0"/>
              </a:rPr>
            </a:br>
            <a:r>
              <a:rPr lang="en-US" sz="6000" b="1">
                <a:latin typeface="Aptos" panose="020B0004020202020204" pitchFamily="34" charset="0"/>
              </a:rPr>
              <a:t>Nipissing University: </a:t>
            </a:r>
            <a:r>
              <a:rPr lang="en-US" sz="6000">
                <a:latin typeface="Aptos" panose="020B0004020202020204" pitchFamily="34" charset="0"/>
              </a:rPr>
              <a:t>Heather Hersemeyer, Director, University Technology Services (Colleague)</a:t>
            </a:r>
            <a:br>
              <a:rPr lang="en-US" sz="6000">
                <a:latin typeface="Aptos" panose="020B0004020202020204" pitchFamily="34" charset="0"/>
              </a:rPr>
            </a:br>
            <a:r>
              <a:rPr lang="en-US" sz="6000" b="1">
                <a:latin typeface="Aptos" panose="020B0004020202020204" pitchFamily="34" charset="0"/>
              </a:rPr>
              <a:t>OCAD University: </a:t>
            </a:r>
            <a:r>
              <a:rPr lang="en-US" sz="6000">
                <a:latin typeface="Aptos" panose="020B0004020202020204" pitchFamily="34" charset="0"/>
              </a:rPr>
              <a:t>Alastair MacLeod, Chief Information Officer (Colleague)</a:t>
            </a:r>
            <a:br>
              <a:rPr lang="en-US" sz="6000">
                <a:latin typeface="Aptos" panose="020B0004020202020204" pitchFamily="34" charset="0"/>
              </a:rPr>
            </a:br>
            <a:r>
              <a:rPr lang="en-US" sz="6000" b="1">
                <a:latin typeface="Aptos" panose="020B0004020202020204" pitchFamily="34" charset="0"/>
              </a:rPr>
              <a:t>Trent University: </a:t>
            </a:r>
            <a:r>
              <a:rPr lang="en-US" sz="6000">
                <a:latin typeface="Aptos" panose="020B0004020202020204" pitchFamily="34" charset="0"/>
              </a:rPr>
              <a:t>Matt Keefer, Director, Enterprise Applications (Acting CIO) (Colleague)</a:t>
            </a:r>
            <a:br>
              <a:rPr lang="en-US" sz="6000">
                <a:latin typeface="Aptos" panose="020B0004020202020204" pitchFamily="34" charset="0"/>
              </a:rPr>
            </a:br>
            <a:br>
              <a:rPr lang="en-US" sz="6000">
                <a:latin typeface="Aptos" panose="020B0004020202020204" pitchFamily="34" charset="0"/>
              </a:rPr>
            </a:br>
            <a:r>
              <a:rPr lang="en-US" sz="6000" b="1">
                <a:latin typeface="Aptos" panose="020B0004020202020204" pitchFamily="34" charset="0"/>
              </a:rPr>
              <a:t>Centennial College of Applied Arts and Technology: </a:t>
            </a:r>
            <a:r>
              <a:rPr lang="en-US" sz="6000">
                <a:latin typeface="Aptos" panose="020B0004020202020204" pitchFamily="34" charset="0"/>
              </a:rPr>
              <a:t>Amir Saleem, Director Enterprise Systems (Banner)</a:t>
            </a:r>
            <a:br>
              <a:rPr lang="en-US" sz="6000">
                <a:latin typeface="Aptos" panose="020B0004020202020204" pitchFamily="34" charset="0"/>
              </a:rPr>
            </a:br>
            <a:r>
              <a:rPr lang="en-US" sz="6000" b="1">
                <a:latin typeface="Aptos" panose="020B0004020202020204" pitchFamily="34" charset="0"/>
              </a:rPr>
              <a:t>The Mohawk College of Applied Arts and Technology: </a:t>
            </a:r>
            <a:r>
              <a:rPr lang="en-US" sz="6000">
                <a:latin typeface="Aptos" panose="020B0004020202020204" pitchFamily="34" charset="0"/>
              </a:rPr>
              <a:t>Shawn Slack, Director of Technology and Chief Information Officer (Banner)</a:t>
            </a:r>
            <a:br>
              <a:rPr lang="en-US" sz="6000">
                <a:latin typeface="Aptos" panose="020B0004020202020204" pitchFamily="34" charset="0"/>
              </a:rPr>
            </a:br>
            <a:r>
              <a:rPr lang="en-US" sz="6000" b="1">
                <a:latin typeface="Aptos" panose="020B0004020202020204" pitchFamily="34" charset="0"/>
              </a:rPr>
              <a:t>Confederation College of Applied Arts and Technology: </a:t>
            </a:r>
            <a:r>
              <a:rPr lang="en-US" sz="6000">
                <a:latin typeface="Aptos" panose="020B0004020202020204" pitchFamily="34" charset="0"/>
              </a:rPr>
              <a:t>Troy Mangatal, Director of Computer Services and Project Management (Banner)</a:t>
            </a:r>
            <a:br>
              <a:rPr lang="en-US" sz="6000">
                <a:latin typeface="Aptos" panose="020B0004020202020204" pitchFamily="34" charset="0"/>
              </a:rPr>
            </a:br>
            <a:r>
              <a:rPr lang="en-US" sz="6000" b="1">
                <a:latin typeface="Aptos" panose="020B0004020202020204" pitchFamily="34" charset="0"/>
              </a:rPr>
              <a:t>Lambton College of Applied Arts and Technology: </a:t>
            </a:r>
            <a:r>
              <a:rPr lang="en-US" sz="6000">
                <a:latin typeface="Aptos" panose="020B0004020202020204" pitchFamily="34" charset="0"/>
              </a:rPr>
              <a:t>Dave Milton, Director, Information Technology (Colleague)</a:t>
            </a:r>
            <a:br>
              <a:rPr lang="en-US" sz="6000">
                <a:solidFill>
                  <a:schemeClr val="accent5"/>
                </a:solidFill>
                <a:latin typeface="Aptos" panose="020B0004020202020204" pitchFamily="34" charset="0"/>
              </a:rPr>
            </a:br>
            <a:br>
              <a:rPr lang="en-US" sz="6000">
                <a:solidFill>
                  <a:schemeClr val="accent5"/>
                </a:solidFill>
                <a:latin typeface="Aptos" panose="020B0004020202020204" pitchFamily="34" charset="0"/>
              </a:rPr>
            </a:br>
            <a:br>
              <a:rPr lang="en-US" sz="6000">
                <a:solidFill>
                  <a:srgbClr val="7030A0"/>
                </a:solidFill>
                <a:latin typeface="Aptos" panose="020B0004020202020204" pitchFamily="34" charset="0"/>
              </a:rPr>
            </a:br>
            <a:br>
              <a:rPr lang="en-US" sz="6000" i="1">
                <a:solidFill>
                  <a:srgbClr val="7030A0"/>
                </a:solidFill>
              </a:rPr>
            </a:br>
            <a:br>
              <a:rPr lang="en-US" sz="1800" i="1">
                <a:solidFill>
                  <a:srgbClr val="7030A0"/>
                </a:solidFill>
              </a:rPr>
            </a:br>
            <a:br>
              <a:rPr lang="en-US" sz="1800" i="1">
                <a:solidFill>
                  <a:srgbClr val="FFFFFF"/>
                </a:solidFill>
              </a:rPr>
            </a:br>
            <a:br>
              <a:rPr lang="en-US" sz="1800" i="1">
                <a:solidFill>
                  <a:srgbClr val="FFFFFF"/>
                </a:solidFill>
              </a:rPr>
            </a:br>
            <a:br>
              <a:rPr lang="en-US" sz="1800" i="1">
                <a:solidFill>
                  <a:srgbClr val="FFFFFF"/>
                </a:solidFill>
              </a:rPr>
            </a:br>
            <a:br>
              <a:rPr lang="en-US" sz="1800" i="1">
                <a:solidFill>
                  <a:srgbClr val="FFFFFF"/>
                </a:solidFill>
              </a:rPr>
            </a:br>
            <a:br>
              <a:rPr lang="en-US" sz="1800" i="1">
                <a:solidFill>
                  <a:srgbClr val="FFFFFF"/>
                </a:solidFill>
              </a:rPr>
            </a:br>
            <a:endParaRPr lang="en-US" sz="1800" i="1">
              <a:solidFill>
                <a:srgbClr val="FFFFFF"/>
              </a:solidFill>
            </a:endParaRPr>
          </a:p>
        </p:txBody>
      </p:sp>
      <p:sp>
        <p:nvSpPr>
          <p:cNvPr id="7" name="TextBox 6">
            <a:extLst>
              <a:ext uri="{FF2B5EF4-FFF2-40B4-BE49-F238E27FC236}">
                <a16:creationId xmlns:a16="http://schemas.microsoft.com/office/drawing/2014/main" id="{15B6A5D9-05CA-21E5-3690-97DA3CBE514A}"/>
              </a:ext>
            </a:extLst>
          </p:cNvPr>
          <p:cNvSpPr txBox="1"/>
          <p:nvPr/>
        </p:nvSpPr>
        <p:spPr>
          <a:xfrm>
            <a:off x="1178480" y="787059"/>
            <a:ext cx="8023671" cy="400110"/>
          </a:xfrm>
          <a:prstGeom prst="rect">
            <a:avLst/>
          </a:prstGeom>
          <a:noFill/>
        </p:spPr>
        <p:txBody>
          <a:bodyPr wrap="none" rtlCol="0">
            <a:spAutoFit/>
          </a:bodyPr>
          <a:lstStyle/>
          <a:p>
            <a:r>
              <a:rPr lang="en-US" sz="2000" b="1">
                <a:solidFill>
                  <a:schemeClr val="bg1"/>
                </a:solidFill>
              </a:rPr>
              <a:t>ONTARIO ELLUCIAN CONSORTIUM STEERING COMMITTEE</a:t>
            </a:r>
            <a:endParaRPr lang="en-CA" sz="2000" b="1">
              <a:solidFill>
                <a:schemeClr val="bg1"/>
              </a:solidFill>
            </a:endParaRPr>
          </a:p>
        </p:txBody>
      </p:sp>
    </p:spTree>
    <p:extLst>
      <p:ext uri="{BB962C8B-B14F-4D97-AF65-F5344CB8AC3E}">
        <p14:creationId xmlns:p14="http://schemas.microsoft.com/office/powerpoint/2010/main" val="2322920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7DA221-F9C5-53DA-BB0D-160D62A55F80}"/>
              </a:ext>
            </a:extLst>
          </p:cNvPr>
          <p:cNvSpPr txBox="1"/>
          <p:nvPr/>
        </p:nvSpPr>
        <p:spPr>
          <a:xfrm>
            <a:off x="3743739" y="271670"/>
            <a:ext cx="4535024" cy="584775"/>
          </a:xfrm>
          <a:prstGeom prst="rect">
            <a:avLst/>
          </a:prstGeom>
          <a:noFill/>
        </p:spPr>
        <p:txBody>
          <a:bodyPr wrap="none" rtlCol="0">
            <a:spAutoFit/>
          </a:bodyPr>
          <a:lstStyle/>
          <a:p>
            <a:r>
              <a:rPr lang="en-US" sz="3200" b="1">
                <a:solidFill>
                  <a:schemeClr val="bg1"/>
                </a:solidFill>
              </a:rPr>
              <a:t>ACTIVITIES TO DATE</a:t>
            </a:r>
            <a:endParaRPr lang="en-CA" sz="3200" b="1">
              <a:solidFill>
                <a:schemeClr val="bg1"/>
              </a:solidFill>
            </a:endParaRPr>
          </a:p>
        </p:txBody>
      </p:sp>
      <p:sp>
        <p:nvSpPr>
          <p:cNvPr id="3" name="TextBox 2">
            <a:extLst>
              <a:ext uri="{FF2B5EF4-FFF2-40B4-BE49-F238E27FC236}">
                <a16:creationId xmlns:a16="http://schemas.microsoft.com/office/drawing/2014/main" id="{0218107E-FDD4-817E-C1CA-519E0D792FE4}"/>
              </a:ext>
            </a:extLst>
          </p:cNvPr>
          <p:cNvSpPr txBox="1"/>
          <p:nvPr/>
        </p:nvSpPr>
        <p:spPr>
          <a:xfrm>
            <a:off x="664180" y="2151727"/>
            <a:ext cx="11192488" cy="3046988"/>
          </a:xfrm>
          <a:prstGeom prst="rect">
            <a:avLst/>
          </a:prstGeom>
          <a:noFill/>
        </p:spPr>
        <p:txBody>
          <a:bodyPr wrap="none" rtlCol="0">
            <a:spAutoFit/>
          </a:bodyPr>
          <a:lstStyle/>
          <a:p>
            <a:pPr marL="285750" indent="-285750">
              <a:buFont typeface="Arial" panose="020B0604020202020204" pitchFamily="34" charset="0"/>
              <a:buChar char="•"/>
            </a:pPr>
            <a:r>
              <a:rPr lang="en-US" sz="3200">
                <a:solidFill>
                  <a:schemeClr val="bg1"/>
                </a:solidFill>
              </a:rPr>
              <a:t>ELLUCIAN ENDORSEMENT &amp; BENEFITS: February 2025 </a:t>
            </a:r>
          </a:p>
          <a:p>
            <a:pPr marL="285750" indent="-285750">
              <a:buFont typeface="Arial" panose="020B0604020202020204" pitchFamily="34" charset="0"/>
              <a:buChar char="•"/>
            </a:pPr>
            <a:r>
              <a:rPr lang="en-US" sz="3200">
                <a:solidFill>
                  <a:schemeClr val="bg1"/>
                </a:solidFill>
              </a:rPr>
              <a:t>BCNET &amp; ISI CONSULTATIONS: April 2025</a:t>
            </a:r>
          </a:p>
          <a:p>
            <a:pPr marL="285750" indent="-285750">
              <a:buFont typeface="Arial" panose="020B0604020202020204" pitchFamily="34" charset="0"/>
              <a:buChar char="•"/>
            </a:pPr>
            <a:r>
              <a:rPr lang="en-US" sz="3200">
                <a:solidFill>
                  <a:schemeClr val="bg1"/>
                </a:solidFill>
              </a:rPr>
              <a:t>INITIAL MEETING (13 COLLEGES &amp; UNIVERSITIES): May 2025 </a:t>
            </a:r>
          </a:p>
          <a:p>
            <a:pPr marL="285750" indent="-285750">
              <a:buFont typeface="Arial" panose="020B0604020202020204" pitchFamily="34" charset="0"/>
              <a:buChar char="•"/>
            </a:pPr>
            <a:r>
              <a:rPr lang="en-US" sz="3200">
                <a:solidFill>
                  <a:schemeClr val="bg1"/>
                </a:solidFill>
              </a:rPr>
              <a:t>ESTABLISHMENT OF STEERING COMMITTEE: June 2025</a:t>
            </a:r>
          </a:p>
          <a:p>
            <a:pPr marL="285750" indent="-285750">
              <a:buFont typeface="Arial" panose="020B0604020202020204" pitchFamily="34" charset="0"/>
              <a:buChar char="•"/>
            </a:pPr>
            <a:r>
              <a:rPr lang="en-US" sz="3200">
                <a:solidFill>
                  <a:schemeClr val="bg1"/>
                </a:solidFill>
              </a:rPr>
              <a:t>LIST OF 29 ONTARIO ELLUCIAN SCHOOLS: July 2025</a:t>
            </a:r>
          </a:p>
          <a:p>
            <a:pPr marL="285750" indent="-285750">
              <a:buFont typeface="Arial" panose="020B0604020202020204" pitchFamily="34" charset="0"/>
              <a:buChar char="•"/>
            </a:pPr>
            <a:endParaRPr lang="en-CA" sz="3200"/>
          </a:p>
        </p:txBody>
      </p:sp>
    </p:spTree>
    <p:extLst>
      <p:ext uri="{BB962C8B-B14F-4D97-AF65-F5344CB8AC3E}">
        <p14:creationId xmlns:p14="http://schemas.microsoft.com/office/powerpoint/2010/main" val="1341482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927AA-C7FF-132D-BF91-10FAA47E49A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149364A-2087-7E72-62CF-73231415A918}"/>
              </a:ext>
            </a:extLst>
          </p:cNvPr>
          <p:cNvSpPr txBox="1"/>
          <p:nvPr/>
        </p:nvSpPr>
        <p:spPr>
          <a:xfrm>
            <a:off x="3743739" y="271670"/>
            <a:ext cx="4535024" cy="584775"/>
          </a:xfrm>
          <a:prstGeom prst="rect">
            <a:avLst/>
          </a:prstGeom>
          <a:noFill/>
        </p:spPr>
        <p:txBody>
          <a:bodyPr wrap="none" rtlCol="0">
            <a:spAutoFit/>
          </a:bodyPr>
          <a:lstStyle/>
          <a:p>
            <a:r>
              <a:rPr lang="en-US" sz="3200" b="1">
                <a:solidFill>
                  <a:schemeClr val="bg1"/>
                </a:solidFill>
              </a:rPr>
              <a:t>ACTIVITIES TO DATE</a:t>
            </a:r>
            <a:endParaRPr lang="en-CA" sz="3200" b="1">
              <a:solidFill>
                <a:schemeClr val="bg1"/>
              </a:solidFill>
            </a:endParaRPr>
          </a:p>
        </p:txBody>
      </p:sp>
      <p:sp>
        <p:nvSpPr>
          <p:cNvPr id="3" name="TextBox 2">
            <a:extLst>
              <a:ext uri="{FF2B5EF4-FFF2-40B4-BE49-F238E27FC236}">
                <a16:creationId xmlns:a16="http://schemas.microsoft.com/office/drawing/2014/main" id="{5F82F9D8-FE02-1F8D-4E5D-82CC92C0BC95}"/>
              </a:ext>
            </a:extLst>
          </p:cNvPr>
          <p:cNvSpPr txBox="1"/>
          <p:nvPr/>
        </p:nvSpPr>
        <p:spPr>
          <a:xfrm>
            <a:off x="903512" y="1944898"/>
            <a:ext cx="11059887" cy="3539430"/>
          </a:xfrm>
          <a:prstGeom prst="rect">
            <a:avLst/>
          </a:prstGeom>
          <a:noFill/>
        </p:spPr>
        <p:txBody>
          <a:bodyPr wrap="square" rtlCol="0">
            <a:spAutoFit/>
          </a:bodyPr>
          <a:lstStyle/>
          <a:p>
            <a:pPr marL="457200" indent="-457200">
              <a:buFont typeface="Arial" panose="020B0604020202020204" pitchFamily="34" charset="0"/>
              <a:buChar char="•"/>
            </a:pPr>
            <a:r>
              <a:rPr lang="en-US" sz="3200">
                <a:solidFill>
                  <a:schemeClr val="bg1"/>
                </a:solidFill>
              </a:rPr>
              <a:t>CONFIRMED INTEREST FROM ALL 29 ONTARIO ELLUCIAN INSTITUTIONS</a:t>
            </a:r>
            <a:endParaRPr lang="en-CA" sz="3200">
              <a:solidFill>
                <a:schemeClr val="bg1"/>
              </a:solidFill>
            </a:endParaRPr>
          </a:p>
          <a:p>
            <a:pPr marL="457200" indent="-457200">
              <a:buFont typeface="Arial" panose="020B0604020202020204" pitchFamily="34" charset="0"/>
              <a:buChar char="•"/>
            </a:pPr>
            <a:r>
              <a:rPr lang="en-US" sz="3200">
                <a:solidFill>
                  <a:schemeClr val="bg1"/>
                </a:solidFill>
              </a:rPr>
              <a:t>STEERING COMMITTEE MEETINGS BI-WEEKLY (August 11)</a:t>
            </a:r>
            <a:endParaRPr lang="en-CA" sz="3200">
              <a:solidFill>
                <a:schemeClr val="bg1"/>
              </a:solidFill>
            </a:endParaRPr>
          </a:p>
          <a:p>
            <a:pPr marL="457200" indent="-457200">
              <a:buFont typeface="Arial" panose="020B0604020202020204" pitchFamily="34" charset="0"/>
              <a:buChar char="•"/>
            </a:pPr>
            <a:r>
              <a:rPr lang="en-US" sz="3200">
                <a:solidFill>
                  <a:schemeClr val="bg1"/>
                </a:solidFill>
              </a:rPr>
              <a:t>SET UP SHAREPOINT SITE FOR MANAGING OEC ACTIVITIES (August 11)</a:t>
            </a:r>
            <a:endParaRPr lang="en-CA" sz="3200">
              <a:solidFill>
                <a:schemeClr val="bg1"/>
              </a:solidFill>
            </a:endParaRPr>
          </a:p>
          <a:p>
            <a:pPr marL="457200" indent="-457200">
              <a:buFont typeface="Arial" panose="020B0604020202020204" pitchFamily="34" charset="0"/>
              <a:buChar char="•"/>
            </a:pPr>
            <a:r>
              <a:rPr lang="en-US" sz="3200">
                <a:solidFill>
                  <a:schemeClr val="bg1"/>
                </a:solidFill>
              </a:rPr>
              <a:t>FORMALIZE OEC TERMS OF REFERENCE (August 27)</a:t>
            </a:r>
            <a:endParaRPr lang="en-CA" sz="3200">
              <a:solidFill>
                <a:schemeClr val="bg1"/>
              </a:solidFill>
            </a:endParaRPr>
          </a:p>
          <a:p>
            <a:pPr marL="285750" indent="-285750">
              <a:buFont typeface="Arial" panose="020B0604020202020204" pitchFamily="34" charset="0"/>
              <a:buChar char="•"/>
            </a:pPr>
            <a:endParaRPr lang="en-CA" sz="3200"/>
          </a:p>
        </p:txBody>
      </p:sp>
    </p:spTree>
    <p:extLst>
      <p:ext uri="{BB962C8B-B14F-4D97-AF65-F5344CB8AC3E}">
        <p14:creationId xmlns:p14="http://schemas.microsoft.com/office/powerpoint/2010/main" val="3374883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970E37-C9FA-45EB-1C7A-57E0F5D84D3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B50217C-951E-5129-3A98-C36C1CB49114}"/>
              </a:ext>
            </a:extLst>
          </p:cNvPr>
          <p:cNvSpPr txBox="1"/>
          <p:nvPr/>
        </p:nvSpPr>
        <p:spPr>
          <a:xfrm>
            <a:off x="3743739" y="271670"/>
            <a:ext cx="4535024" cy="584775"/>
          </a:xfrm>
          <a:prstGeom prst="rect">
            <a:avLst/>
          </a:prstGeom>
          <a:noFill/>
        </p:spPr>
        <p:txBody>
          <a:bodyPr wrap="none" rtlCol="0">
            <a:spAutoFit/>
          </a:bodyPr>
          <a:lstStyle/>
          <a:p>
            <a:r>
              <a:rPr lang="en-US" sz="3200" b="1">
                <a:solidFill>
                  <a:schemeClr val="bg1"/>
                </a:solidFill>
              </a:rPr>
              <a:t>ACTIVITIES TO DATE</a:t>
            </a:r>
            <a:endParaRPr lang="en-CA" sz="3200" b="1">
              <a:solidFill>
                <a:schemeClr val="bg1"/>
              </a:solidFill>
            </a:endParaRPr>
          </a:p>
        </p:txBody>
      </p:sp>
      <p:sp>
        <p:nvSpPr>
          <p:cNvPr id="3" name="TextBox 2">
            <a:extLst>
              <a:ext uri="{FF2B5EF4-FFF2-40B4-BE49-F238E27FC236}">
                <a16:creationId xmlns:a16="http://schemas.microsoft.com/office/drawing/2014/main" id="{2AACD731-BCF7-DECC-F38E-7F0ACEB1B219}"/>
              </a:ext>
            </a:extLst>
          </p:cNvPr>
          <p:cNvSpPr txBox="1"/>
          <p:nvPr/>
        </p:nvSpPr>
        <p:spPr>
          <a:xfrm>
            <a:off x="783847" y="1792499"/>
            <a:ext cx="10036554" cy="4031873"/>
          </a:xfrm>
          <a:prstGeom prst="rect">
            <a:avLst/>
          </a:prstGeom>
          <a:noFill/>
        </p:spPr>
        <p:txBody>
          <a:bodyPr wrap="square" rtlCol="0">
            <a:spAutoFit/>
          </a:bodyPr>
          <a:lstStyle/>
          <a:p>
            <a:pPr marL="457200" indent="-457200">
              <a:buFont typeface="Arial" panose="020B0604020202020204" pitchFamily="34" charset="0"/>
              <a:buChar char="•"/>
            </a:pPr>
            <a:r>
              <a:rPr lang="en-US" sz="3200">
                <a:solidFill>
                  <a:schemeClr val="bg1"/>
                </a:solidFill>
              </a:rPr>
              <a:t>CONSULTATIONS WITH PROSPECTIVE PARTNERS</a:t>
            </a:r>
            <a:endParaRPr lang="en-CA" sz="3200">
              <a:solidFill>
                <a:schemeClr val="bg1"/>
              </a:solidFill>
            </a:endParaRPr>
          </a:p>
          <a:p>
            <a:pPr marL="742950" lvl="1" indent="-285750">
              <a:buFont typeface="Courier New" panose="02070309020205020404" pitchFamily="49" charset="0"/>
              <a:buChar char="o"/>
            </a:pPr>
            <a:r>
              <a:rPr lang="en-US" sz="3200">
                <a:solidFill>
                  <a:schemeClr val="bg1"/>
                </a:solidFill>
              </a:rPr>
              <a:t>ORION</a:t>
            </a:r>
            <a:endParaRPr lang="en-CA" sz="3200">
              <a:solidFill>
                <a:schemeClr val="bg1"/>
              </a:solidFill>
            </a:endParaRPr>
          </a:p>
          <a:p>
            <a:pPr marL="742950" lvl="1" indent="-285750">
              <a:buFont typeface="Courier New" panose="02070309020205020404" pitchFamily="49" charset="0"/>
              <a:buChar char="o"/>
            </a:pPr>
            <a:r>
              <a:rPr lang="en-US" sz="3200">
                <a:solidFill>
                  <a:schemeClr val="bg1"/>
                </a:solidFill>
              </a:rPr>
              <a:t>OECM</a:t>
            </a:r>
            <a:endParaRPr lang="en-CA" sz="3200">
              <a:solidFill>
                <a:schemeClr val="bg1"/>
              </a:solidFill>
            </a:endParaRPr>
          </a:p>
          <a:p>
            <a:pPr marL="285750" indent="-285750">
              <a:buFont typeface="Arial" panose="020B0604020202020204" pitchFamily="34" charset="0"/>
              <a:buChar char="•"/>
            </a:pPr>
            <a:r>
              <a:rPr lang="en-US" sz="3200">
                <a:solidFill>
                  <a:schemeClr val="bg1"/>
                </a:solidFill>
              </a:rPr>
              <a:t>PREPARED JOB DESCRIPTION AND FUNDING FOR BUSINESS ANALYST/SUPPORT RESOURCE (September)</a:t>
            </a:r>
            <a:endParaRPr lang="en-CA" sz="3200">
              <a:solidFill>
                <a:schemeClr val="bg1"/>
              </a:solidFill>
            </a:endParaRPr>
          </a:p>
          <a:p>
            <a:pPr marL="285750" indent="-285750">
              <a:buFont typeface="Arial" panose="020B0604020202020204" pitchFamily="34" charset="0"/>
              <a:buChar char="•"/>
            </a:pPr>
            <a:r>
              <a:rPr lang="en-US" sz="3200">
                <a:solidFill>
                  <a:schemeClr val="bg1"/>
                </a:solidFill>
              </a:rPr>
              <a:t>PREPARED CONSORTIUM FRAMEWORK FOR CEUG DISCUSSION WITH ELLUCIAN (October 6)</a:t>
            </a:r>
            <a:endParaRPr lang="en-CA" sz="3200">
              <a:solidFill>
                <a:schemeClr val="bg1"/>
              </a:solidFill>
            </a:endParaRPr>
          </a:p>
          <a:p>
            <a:pPr marL="285750" indent="-285750">
              <a:buFont typeface="Arial" panose="020B0604020202020204" pitchFamily="34" charset="0"/>
              <a:buChar char="•"/>
            </a:pPr>
            <a:endParaRPr lang="en-CA" sz="3200"/>
          </a:p>
        </p:txBody>
      </p:sp>
    </p:spTree>
    <p:extLst>
      <p:ext uri="{BB962C8B-B14F-4D97-AF65-F5344CB8AC3E}">
        <p14:creationId xmlns:p14="http://schemas.microsoft.com/office/powerpoint/2010/main" val="1763069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C5776-67CF-EBE4-0B22-E394E2F95B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FA9ABB7-D5BD-04C2-E4EE-B5430A6F5DA4}"/>
              </a:ext>
            </a:extLst>
          </p:cNvPr>
          <p:cNvSpPr txBox="1"/>
          <p:nvPr/>
        </p:nvSpPr>
        <p:spPr>
          <a:xfrm>
            <a:off x="3743739" y="271670"/>
            <a:ext cx="4535024" cy="584775"/>
          </a:xfrm>
          <a:prstGeom prst="rect">
            <a:avLst/>
          </a:prstGeom>
          <a:noFill/>
        </p:spPr>
        <p:txBody>
          <a:bodyPr wrap="none" rtlCol="0">
            <a:spAutoFit/>
          </a:bodyPr>
          <a:lstStyle/>
          <a:p>
            <a:r>
              <a:rPr lang="en-US" sz="3200" b="1">
                <a:solidFill>
                  <a:schemeClr val="bg1"/>
                </a:solidFill>
              </a:rPr>
              <a:t>ACTIVITIES TO DATE</a:t>
            </a:r>
            <a:endParaRPr lang="en-CA" sz="3200" b="1">
              <a:solidFill>
                <a:schemeClr val="bg1"/>
              </a:solidFill>
            </a:endParaRPr>
          </a:p>
        </p:txBody>
      </p:sp>
      <p:sp>
        <p:nvSpPr>
          <p:cNvPr id="3" name="TextBox 2">
            <a:extLst>
              <a:ext uri="{FF2B5EF4-FFF2-40B4-BE49-F238E27FC236}">
                <a16:creationId xmlns:a16="http://schemas.microsoft.com/office/drawing/2014/main" id="{AA4138B2-3666-7C5C-7CF1-03CA564E30CB}"/>
              </a:ext>
            </a:extLst>
          </p:cNvPr>
          <p:cNvSpPr txBox="1"/>
          <p:nvPr/>
        </p:nvSpPr>
        <p:spPr>
          <a:xfrm>
            <a:off x="1317324" y="1596555"/>
            <a:ext cx="8260916" cy="4031873"/>
          </a:xfrm>
          <a:prstGeom prst="rect">
            <a:avLst/>
          </a:prstGeom>
          <a:noFill/>
        </p:spPr>
        <p:txBody>
          <a:bodyPr wrap="none" rtlCol="0">
            <a:spAutoFit/>
          </a:bodyPr>
          <a:lstStyle/>
          <a:p>
            <a:pPr marL="285750" indent="-285750">
              <a:buFont typeface="Arial" panose="020B0604020202020204" pitchFamily="34" charset="0"/>
              <a:buChar char="•"/>
            </a:pPr>
            <a:r>
              <a:rPr lang="en-US" sz="3200">
                <a:solidFill>
                  <a:schemeClr val="bg1"/>
                </a:solidFill>
              </a:rPr>
              <a:t>OUTREACH TO OTHER ORGANIZATIONS: </a:t>
            </a:r>
            <a:endParaRPr lang="en-CA" sz="3200">
              <a:solidFill>
                <a:schemeClr val="bg1"/>
              </a:solidFill>
            </a:endParaRPr>
          </a:p>
          <a:p>
            <a:pPr marL="742950" lvl="1" indent="-285750">
              <a:buFont typeface="Courier New" panose="02070309020205020404" pitchFamily="49" charset="0"/>
              <a:buChar char="o"/>
            </a:pPr>
            <a:r>
              <a:rPr lang="en-US" sz="3200">
                <a:solidFill>
                  <a:schemeClr val="bg1"/>
                </a:solidFill>
              </a:rPr>
              <a:t>OBUG</a:t>
            </a:r>
            <a:endParaRPr lang="en-CA" sz="3200">
              <a:solidFill>
                <a:schemeClr val="bg1"/>
              </a:solidFill>
            </a:endParaRPr>
          </a:p>
          <a:p>
            <a:pPr marL="742950" lvl="1" indent="-285750">
              <a:buFont typeface="Courier New" panose="02070309020205020404" pitchFamily="49" charset="0"/>
              <a:buChar char="o"/>
            </a:pPr>
            <a:r>
              <a:rPr lang="en-US" sz="3200">
                <a:solidFill>
                  <a:schemeClr val="bg1"/>
                </a:solidFill>
              </a:rPr>
              <a:t>CSAO </a:t>
            </a:r>
            <a:endParaRPr lang="en-CA" sz="3200">
              <a:solidFill>
                <a:schemeClr val="bg1"/>
              </a:solidFill>
            </a:endParaRPr>
          </a:p>
          <a:p>
            <a:pPr marL="742950" lvl="1" indent="-285750">
              <a:buFont typeface="Courier New" panose="02070309020205020404" pitchFamily="49" charset="0"/>
              <a:buChar char="o"/>
            </a:pPr>
            <a:r>
              <a:rPr lang="en-US" sz="3200">
                <a:solidFill>
                  <a:schemeClr val="bg1"/>
                </a:solidFill>
              </a:rPr>
              <a:t>OUCCIO</a:t>
            </a:r>
            <a:endParaRPr lang="en-CA" sz="3200">
              <a:solidFill>
                <a:schemeClr val="bg1"/>
              </a:solidFill>
            </a:endParaRPr>
          </a:p>
          <a:p>
            <a:pPr marL="742950" lvl="1" indent="-285750">
              <a:buFont typeface="Courier New" panose="02070309020205020404" pitchFamily="49" charset="0"/>
              <a:buChar char="o"/>
            </a:pPr>
            <a:r>
              <a:rPr lang="en-US" sz="3200">
                <a:solidFill>
                  <a:schemeClr val="bg1"/>
                </a:solidFill>
              </a:rPr>
              <a:t>SUPPLY ONTARIO</a:t>
            </a:r>
            <a:endParaRPr lang="en-CA" sz="3200">
              <a:solidFill>
                <a:schemeClr val="bg1"/>
              </a:solidFill>
            </a:endParaRPr>
          </a:p>
          <a:p>
            <a:pPr marL="742950" lvl="1" indent="-285750">
              <a:buFont typeface="Courier New" panose="02070309020205020404" pitchFamily="49" charset="0"/>
              <a:buChar char="o"/>
            </a:pPr>
            <a:r>
              <a:rPr lang="en-CA" sz="3200">
                <a:solidFill>
                  <a:schemeClr val="bg1"/>
                </a:solidFill>
              </a:rPr>
              <a:t>OUPPMA</a:t>
            </a:r>
          </a:p>
          <a:p>
            <a:pPr marL="742950" lvl="1" indent="-285750">
              <a:buFont typeface="Courier New" panose="02070309020205020404" pitchFamily="49" charset="0"/>
              <a:buChar char="o"/>
            </a:pPr>
            <a:r>
              <a:rPr lang="en-US" sz="3200">
                <a:solidFill>
                  <a:schemeClr val="bg1"/>
                </a:solidFill>
              </a:rPr>
              <a:t>HESS</a:t>
            </a:r>
            <a:endParaRPr lang="en-CA" sz="3200">
              <a:solidFill>
                <a:schemeClr val="bg1"/>
              </a:solidFill>
            </a:endParaRPr>
          </a:p>
          <a:p>
            <a:pPr marL="285750" indent="-285750">
              <a:buFont typeface="Arial" panose="020B0604020202020204" pitchFamily="34" charset="0"/>
              <a:buChar char="•"/>
            </a:pPr>
            <a:endParaRPr lang="en-CA" sz="3200"/>
          </a:p>
        </p:txBody>
      </p:sp>
    </p:spTree>
    <p:extLst>
      <p:ext uri="{BB962C8B-B14F-4D97-AF65-F5344CB8AC3E}">
        <p14:creationId xmlns:p14="http://schemas.microsoft.com/office/powerpoint/2010/main" val="155013347"/>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45D526F4DEA404BB4FF35BBDC5AD8F4" ma:contentTypeVersion="3" ma:contentTypeDescription="Create a new document." ma:contentTypeScope="" ma:versionID="a8cf35ea9ae787ea5ce639a15278a701">
  <xsd:schema xmlns:xsd="http://www.w3.org/2001/XMLSchema" xmlns:xs="http://www.w3.org/2001/XMLSchema" xmlns:p="http://schemas.microsoft.com/office/2006/metadata/properties" xmlns:ns2="89490caa-dfa5-468e-935f-a9162621d4ea" targetNamespace="http://schemas.microsoft.com/office/2006/metadata/properties" ma:root="true" ma:fieldsID="de2c8c3cfe252170d12c08b8ad7618a3" ns2:_="">
    <xsd:import namespace="89490caa-dfa5-468e-935f-a9162621d4ea"/>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90caa-dfa5-468e-935f-a9162621d4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4C0B11-BFC0-4295-BACA-583A1DDEDD75}">
  <ds:schemaRefs>
    <ds:schemaRef ds:uri="89490caa-dfa5-468e-935f-a9162621d4e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C3663DD-5789-4ABA-A107-27114EAF35B4}">
  <ds:schemaRefs>
    <ds:schemaRef ds:uri="89490caa-dfa5-468e-935f-a9162621d4e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4FE69C3-31E7-46E9-8732-5E415B39CCD7}">
  <ds:schemaRefs>
    <ds:schemaRef ds:uri="http://schemas.microsoft.com/sharepoint/v3/contenttype/forms"/>
  </ds:schemaRefs>
</ds:datastoreItem>
</file>

<file path=docMetadata/LabelInfo.xml><?xml version="1.0" encoding="utf-8"?>
<clbl:labelList xmlns:clbl="http://schemas.microsoft.com/office/2020/mipLabelMetadata">
  <clbl:label id="{06e469d1-2d2a-468f-ae9b-7df0968eb6d7}" enabled="0" method="" siteId="{06e469d1-2d2a-468f-ae9b-7df0968eb6d7}" removed="1"/>
</clbl:labelList>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11</Slides>
  <Notes>0</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Land Acknowledgment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Guilherme Vendrame</dc:creator>
  <cp:revision>1</cp:revision>
  <dcterms:created xsi:type="dcterms:W3CDTF">2024-09-11T21:06:03Z</dcterms:created>
  <dcterms:modified xsi:type="dcterms:W3CDTF">2025-10-01T18:11:39Z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0x010100645D526F4DEA404BB4FF35BBDC5AD8F4</vt:lpwstr>
  </property>
</Properties>
</file>